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1"/>
  </p:notesMasterIdLst>
  <p:sldIdLst>
    <p:sldId id="2147478227" r:id="rId2"/>
    <p:sldId id="2147478235" r:id="rId3"/>
    <p:sldId id="2147478016" r:id="rId4"/>
    <p:sldId id="911" r:id="rId5"/>
    <p:sldId id="910" r:id="rId6"/>
    <p:sldId id="913" r:id="rId7"/>
    <p:sldId id="912" r:id="rId8"/>
    <p:sldId id="914" r:id="rId9"/>
    <p:sldId id="2147478020" r:id="rId10"/>
    <p:sldId id="2147478145" r:id="rId11"/>
    <p:sldId id="2147478146" r:id="rId12"/>
    <p:sldId id="2147478147" r:id="rId13"/>
    <p:sldId id="2147478103" r:id="rId14"/>
    <p:sldId id="2147478102" r:id="rId15"/>
    <p:sldId id="2147478104" r:id="rId16"/>
    <p:sldId id="2147478101" r:id="rId17"/>
    <p:sldId id="2147478000" r:id="rId18"/>
    <p:sldId id="2147478001" r:id="rId19"/>
    <p:sldId id="2147477999" r:id="rId20"/>
    <p:sldId id="2147478226" r:id="rId21"/>
    <p:sldId id="2147478193" r:id="rId22"/>
    <p:sldId id="2147478194" r:id="rId23"/>
    <p:sldId id="2147478195" r:id="rId24"/>
    <p:sldId id="2147477968" r:id="rId25"/>
    <p:sldId id="2147477969" r:id="rId26"/>
    <p:sldId id="2147477970" r:id="rId27"/>
    <p:sldId id="2147477971" r:id="rId28"/>
    <p:sldId id="2147477972" r:id="rId29"/>
    <p:sldId id="2147477973" r:id="rId30"/>
    <p:sldId id="2147477974" r:id="rId31"/>
    <p:sldId id="2147477975" r:id="rId32"/>
    <p:sldId id="2147477976" r:id="rId33"/>
    <p:sldId id="2147477977" r:id="rId34"/>
    <p:sldId id="2147477978" r:id="rId35"/>
    <p:sldId id="2147477979" r:id="rId36"/>
    <p:sldId id="2147477980" r:id="rId37"/>
    <p:sldId id="2147477981" r:id="rId38"/>
    <p:sldId id="2147477982" r:id="rId39"/>
    <p:sldId id="2147478121" r:id="rId40"/>
    <p:sldId id="2147478108" r:id="rId41"/>
    <p:sldId id="2147478109" r:id="rId42"/>
    <p:sldId id="2147478110" r:id="rId43"/>
    <p:sldId id="2147478077" r:id="rId44"/>
    <p:sldId id="2147478078" r:id="rId45"/>
    <p:sldId id="2147478080" r:id="rId46"/>
    <p:sldId id="2147478196" r:id="rId47"/>
    <p:sldId id="2147478115" r:id="rId48"/>
    <p:sldId id="2147478112" r:id="rId49"/>
    <p:sldId id="2147478113" r:id="rId50"/>
    <p:sldId id="2147478114" r:id="rId51"/>
    <p:sldId id="2147478197" r:id="rId52"/>
    <p:sldId id="2147478116" r:id="rId53"/>
    <p:sldId id="2147478043" r:id="rId54"/>
    <p:sldId id="2147478045" r:id="rId55"/>
    <p:sldId id="2147478044" r:id="rId56"/>
    <p:sldId id="2147478117" r:id="rId57"/>
    <p:sldId id="2147478040" r:id="rId58"/>
    <p:sldId id="2147478228" r:id="rId59"/>
    <p:sldId id="2147478047" r:id="rId60"/>
    <p:sldId id="2147478048" r:id="rId61"/>
    <p:sldId id="2147478049" r:id="rId62"/>
    <p:sldId id="2147478051" r:id="rId63"/>
    <p:sldId id="2147478050" r:id="rId64"/>
    <p:sldId id="2147478118" r:id="rId65"/>
    <p:sldId id="2147478052" r:id="rId66"/>
    <p:sldId id="2147478229" r:id="rId67"/>
    <p:sldId id="2147478025" r:id="rId68"/>
    <p:sldId id="2147478026" r:id="rId69"/>
    <p:sldId id="2147478041" r:id="rId70"/>
    <p:sldId id="2147478119" r:id="rId71"/>
    <p:sldId id="2147478042" r:id="rId72"/>
    <p:sldId id="2147478053" r:id="rId73"/>
    <p:sldId id="2147478054" r:id="rId74"/>
    <p:sldId id="2147478200" r:id="rId75"/>
    <p:sldId id="2147478201" r:id="rId76"/>
    <p:sldId id="2147478202" r:id="rId77"/>
    <p:sldId id="2147478055" r:id="rId78"/>
    <p:sldId id="2147478056" r:id="rId79"/>
    <p:sldId id="2147478057" r:id="rId80"/>
    <p:sldId id="2147478058" r:id="rId81"/>
    <p:sldId id="2147478149" r:id="rId82"/>
    <p:sldId id="2147478059" r:id="rId83"/>
    <p:sldId id="2147478148" r:id="rId84"/>
    <p:sldId id="2147478060" r:id="rId85"/>
    <p:sldId id="2147478061" r:id="rId86"/>
    <p:sldId id="2147478120" r:id="rId87"/>
    <p:sldId id="2147478062" r:id="rId88"/>
    <p:sldId id="2147478063" r:id="rId89"/>
    <p:sldId id="2147478064" r:id="rId90"/>
    <p:sldId id="2147478065" r:id="rId91"/>
    <p:sldId id="2147478066" r:id="rId92"/>
    <p:sldId id="2147478203" r:id="rId93"/>
    <p:sldId id="2147478124" r:id="rId94"/>
    <p:sldId id="2147478125" r:id="rId95"/>
    <p:sldId id="2147478126" r:id="rId96"/>
    <p:sldId id="2147478127" r:id="rId97"/>
    <p:sldId id="2147478132" r:id="rId98"/>
    <p:sldId id="2147478133" r:id="rId99"/>
    <p:sldId id="2147478230" r:id="rId100"/>
    <p:sldId id="2147478231" r:id="rId101"/>
    <p:sldId id="2147478232" r:id="rId102"/>
    <p:sldId id="926" r:id="rId103"/>
    <p:sldId id="2147478181" r:id="rId104"/>
    <p:sldId id="930" r:id="rId105"/>
    <p:sldId id="928" r:id="rId106"/>
    <p:sldId id="2147478182" r:id="rId107"/>
    <p:sldId id="927" r:id="rId108"/>
    <p:sldId id="929" r:id="rId109"/>
    <p:sldId id="2147478183" r:id="rId110"/>
    <p:sldId id="2147478184" r:id="rId111"/>
    <p:sldId id="2147478185" r:id="rId112"/>
    <p:sldId id="2147478186" r:id="rId113"/>
    <p:sldId id="2147478187" r:id="rId114"/>
    <p:sldId id="2147478188" r:id="rId115"/>
    <p:sldId id="2147478191" r:id="rId116"/>
    <p:sldId id="2147478192" r:id="rId117"/>
    <p:sldId id="2147478168" r:id="rId118"/>
    <p:sldId id="2147478091" r:id="rId119"/>
    <p:sldId id="2147478092" r:id="rId120"/>
    <p:sldId id="2147478093" r:id="rId121"/>
    <p:sldId id="2147478094" r:id="rId122"/>
    <p:sldId id="2147478134" r:id="rId123"/>
    <p:sldId id="2147478095" r:id="rId124"/>
    <p:sldId id="2147478170" r:id="rId125"/>
    <p:sldId id="2147478136" r:id="rId126"/>
    <p:sldId id="2147478141" r:id="rId127"/>
    <p:sldId id="2147478137" r:id="rId128"/>
    <p:sldId id="2147478138" r:id="rId129"/>
    <p:sldId id="2147478139" r:id="rId130"/>
    <p:sldId id="2147478140" r:id="rId131"/>
    <p:sldId id="943" r:id="rId132"/>
    <p:sldId id="2147478150" r:id="rId133"/>
    <p:sldId id="2147478151" r:id="rId134"/>
    <p:sldId id="2147478152" r:id="rId135"/>
    <p:sldId id="2147478153" r:id="rId136"/>
    <p:sldId id="2147478154" r:id="rId137"/>
    <p:sldId id="2147478155" r:id="rId138"/>
    <p:sldId id="2147478156" r:id="rId139"/>
    <p:sldId id="2147478157" r:id="rId140"/>
    <p:sldId id="2147478158" r:id="rId141"/>
    <p:sldId id="2147478172" r:id="rId142"/>
    <p:sldId id="2147478173" r:id="rId143"/>
    <p:sldId id="2147478163" r:id="rId144"/>
    <p:sldId id="2147478171" r:id="rId145"/>
    <p:sldId id="2147478164" r:id="rId146"/>
    <p:sldId id="2147478166" r:id="rId147"/>
    <p:sldId id="2147478165" r:id="rId148"/>
    <p:sldId id="2147478169" r:id="rId149"/>
    <p:sldId id="2147478217" r:id="rId150"/>
    <p:sldId id="2147478216" r:id="rId151"/>
    <p:sldId id="2147478219" r:id="rId152"/>
    <p:sldId id="2147478233" r:id="rId153"/>
    <p:sldId id="2147478218" r:id="rId154"/>
    <p:sldId id="2147478220" r:id="rId155"/>
    <p:sldId id="2147478221" r:id="rId156"/>
    <p:sldId id="2147478234" r:id="rId157"/>
    <p:sldId id="2147478223" r:id="rId158"/>
    <p:sldId id="2147478224" r:id="rId159"/>
    <p:sldId id="2147478225" r:id="rId16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227"/>
            <p14:sldId id="2147478235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226"/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  <p14:sldId id="2147478228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  <p14:sldId id="2147478229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  <p14:sldId id="2147478200"/>
            <p14:sldId id="2147478201"/>
            <p14:sldId id="2147478202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  <p14:sldId id="2147478203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230"/>
            <p14:sldId id="2147478231"/>
            <p14:sldId id="2147478232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  <p14:section name="http+data" id="{E012D025-EF92-4FEB-98DD-D3FD711DA20C}">
          <p14:sldIdLst>
            <p14:sldId id="2147478217"/>
            <p14:sldId id="2147478216"/>
            <p14:sldId id="2147478219"/>
            <p14:sldId id="2147478233"/>
            <p14:sldId id="2147478218"/>
            <p14:sldId id="2147478220"/>
            <p14:sldId id="2147478221"/>
            <p14:sldId id="2147478234"/>
            <p14:sldId id="2147478223"/>
            <p14:sldId id="2147478224"/>
            <p14:sldId id="21474782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548235"/>
    <a:srgbClr val="0070C0"/>
    <a:srgbClr val="FAFCFA"/>
    <a:srgbClr val="FF0000"/>
    <a:srgbClr val="595959"/>
    <a:srgbClr val="5B9BD5"/>
    <a:srgbClr val="F48F14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78" d="100"/>
          <a:sy n="78" d="100"/>
        </p:scale>
        <p:origin x="60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540B75-0AE7-6D5F-8810-DE01E304C2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122C7-F40D-8172-90DE-7BDEA3B351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FDB35-A37D-06CD-D84A-5C9949304D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B44A06-1D0E-9F37-902B-C381140D3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F21215-F33B-3C34-BE98-75ADB5AB2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9F5A6168-A171-B857-DD6E-31C8BE8E4A9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A85A91-3F63-4610-F9C5-A4F502C8D0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5002B1-7D90-61A0-F661-37D68BEC94A3}"/>
              </a:ext>
            </a:extLst>
          </p:cNvPr>
          <p:cNvSpPr/>
          <p:nvPr userDrawn="1"/>
        </p:nvSpPr>
        <p:spPr>
          <a:xfrm>
            <a:off x="7361324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ABFA59-61EA-261B-3888-923F2D28D489}"/>
              </a:ext>
            </a:extLst>
          </p:cNvPr>
          <p:cNvSpPr/>
          <p:nvPr userDrawn="1"/>
        </p:nvSpPr>
        <p:spPr>
          <a:xfrm>
            <a:off x="7361324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1477F2-8E47-B69D-7FC8-7CF7FF9C07AC}"/>
              </a:ext>
            </a:extLst>
          </p:cNvPr>
          <p:cNvCxnSpPr>
            <a:cxnSpLocks/>
            <a:stCxn id="3" idx="3"/>
            <a:endCxn id="13" idx="2"/>
          </p:cNvCxnSpPr>
          <p:nvPr userDrawn="1"/>
        </p:nvCxnSpPr>
        <p:spPr>
          <a:xfrm>
            <a:off x="8792559" y="2323758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CD34EC-E4BE-E873-4D8B-B22445E929DE}"/>
              </a:ext>
            </a:extLst>
          </p:cNvPr>
          <p:cNvCxnSpPr>
            <a:cxnSpLocks/>
            <a:stCxn id="4" idx="3"/>
            <a:endCxn id="16" idx="2"/>
          </p:cNvCxnSpPr>
          <p:nvPr userDrawn="1"/>
        </p:nvCxnSpPr>
        <p:spPr>
          <a:xfrm>
            <a:off x="8792559" y="4534243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31DAE4F3-6401-EBE9-68CC-33DAF930DEC2}"/>
              </a:ext>
            </a:extLst>
          </p:cNvPr>
          <p:cNvSpPr/>
          <p:nvPr userDrawn="1"/>
        </p:nvSpPr>
        <p:spPr>
          <a:xfrm>
            <a:off x="1788151" y="3977651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BD5683-109A-90F7-0E2A-3E2DCE59BAB2}"/>
              </a:ext>
            </a:extLst>
          </p:cNvPr>
          <p:cNvCxnSpPr>
            <a:cxnSpLocks/>
            <a:stCxn id="7" idx="4"/>
            <a:endCxn id="14" idx="1"/>
          </p:cNvCxnSpPr>
          <p:nvPr userDrawn="1"/>
        </p:nvCxnSpPr>
        <p:spPr>
          <a:xfrm>
            <a:off x="3219386" y="4534243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726EEB9-C88D-96C0-EF14-39352CCF56A3}"/>
              </a:ext>
            </a:extLst>
          </p:cNvPr>
          <p:cNvSpPr/>
          <p:nvPr userDrawn="1"/>
        </p:nvSpPr>
        <p:spPr>
          <a:xfrm>
            <a:off x="1788151" y="1767166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795ABB-CC0D-B45A-84CA-12B94AEA6DC9}"/>
              </a:ext>
            </a:extLst>
          </p:cNvPr>
          <p:cNvCxnSpPr>
            <a:stCxn id="9" idx="4"/>
            <a:endCxn id="11" idx="1"/>
          </p:cNvCxnSpPr>
          <p:nvPr userDrawn="1"/>
        </p:nvCxnSpPr>
        <p:spPr>
          <a:xfrm>
            <a:off x="3219386" y="2323758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CD9DCC-47BF-9802-7828-08588ABADFC8}"/>
              </a:ext>
            </a:extLst>
          </p:cNvPr>
          <p:cNvSpPr/>
          <p:nvPr userDrawn="1"/>
        </p:nvSpPr>
        <p:spPr>
          <a:xfrm>
            <a:off x="3407696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EB18775-E92C-9CA5-1C87-EAE6FA508571}"/>
              </a:ext>
            </a:extLst>
          </p:cNvPr>
          <p:cNvSpPr/>
          <p:nvPr userDrawn="1"/>
        </p:nvSpPr>
        <p:spPr>
          <a:xfrm>
            <a:off x="6825761" y="1767166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FAF385E-C4B9-2FD6-DBBB-C95AC0788A28}"/>
              </a:ext>
            </a:extLst>
          </p:cNvPr>
          <p:cNvSpPr/>
          <p:nvPr userDrawn="1"/>
        </p:nvSpPr>
        <p:spPr>
          <a:xfrm>
            <a:off x="8972614" y="1767166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3A2C7F-A5D3-EEA6-E2E5-903295AD2EF2}"/>
              </a:ext>
            </a:extLst>
          </p:cNvPr>
          <p:cNvSpPr/>
          <p:nvPr userDrawn="1"/>
        </p:nvSpPr>
        <p:spPr>
          <a:xfrm>
            <a:off x="3407696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4183342-9BF8-0734-B5F6-2262F3840D76}"/>
              </a:ext>
            </a:extLst>
          </p:cNvPr>
          <p:cNvSpPr/>
          <p:nvPr userDrawn="1"/>
        </p:nvSpPr>
        <p:spPr>
          <a:xfrm>
            <a:off x="6825761" y="3977651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C37270F3-D742-F196-B857-94A72F8FA57E}"/>
              </a:ext>
            </a:extLst>
          </p:cNvPr>
          <p:cNvSpPr/>
          <p:nvPr userDrawn="1"/>
        </p:nvSpPr>
        <p:spPr>
          <a:xfrm>
            <a:off x="8972614" y="3977651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EA3DE660-AAA8-AC18-5CF8-05C2ADD80BC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DEE07F-BE8D-23BD-0EB0-C8620034D97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73A62F7-DC81-8117-C4D7-2D19C5B19C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A16F6-892D-062B-EF37-D90654DE0677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40" name="フローチャート: 磁気ディスク 39">
              <a:extLst>
                <a:ext uri="{FF2B5EF4-FFF2-40B4-BE49-F238E27FC236}">
                  <a16:creationId xmlns:a16="http://schemas.microsoft.com/office/drawing/2014/main" id="{99DDEEE8-6280-B2BE-0B4E-90C99ABFB955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1" name="フローチャート: 磁気ディスク 40">
              <a:extLst>
                <a:ext uri="{FF2B5EF4-FFF2-40B4-BE49-F238E27FC236}">
                  <a16:creationId xmlns:a16="http://schemas.microsoft.com/office/drawing/2014/main" id="{6F36F1E4-50C5-D8FF-66A8-F5A9F775BF9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E7ABF48-55FF-C060-D15D-50823710B16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06C34530-6CA5-641C-6D4D-21B9B7929DE4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30B8989-3360-2296-7BCD-99D39C3070C8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磁気ディスク 44">
              <a:extLst>
                <a:ext uri="{FF2B5EF4-FFF2-40B4-BE49-F238E27FC236}">
                  <a16:creationId xmlns:a16="http://schemas.microsoft.com/office/drawing/2014/main" id="{47F7A35B-6F36-A073-DF7E-030545CF793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6" name="フローチャート: 磁気ディスク 45">
              <a:extLst>
                <a:ext uri="{FF2B5EF4-FFF2-40B4-BE49-F238E27FC236}">
                  <a16:creationId xmlns:a16="http://schemas.microsoft.com/office/drawing/2014/main" id="{04A823C9-3108-3BB8-30ED-4773A99C3248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32477EB-8494-905B-957B-C677F823382B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01BAB2F-0B8D-C4ED-5E3D-10DEE80BE68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3D9475E2-77ED-38FD-37A7-74166712FF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磁気ディスク 49">
              <a:extLst>
                <a:ext uri="{FF2B5EF4-FFF2-40B4-BE49-F238E27FC236}">
                  <a16:creationId xmlns:a16="http://schemas.microsoft.com/office/drawing/2014/main" id="{E57F91F3-6650-520E-4ED4-43ADAA5BB5F0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1" name="フローチャート: 磁気ディスク 50">
              <a:extLst>
                <a:ext uri="{FF2B5EF4-FFF2-40B4-BE49-F238E27FC236}">
                  <a16:creationId xmlns:a16="http://schemas.microsoft.com/office/drawing/2014/main" id="{55D16FCA-0BCB-9497-68F7-2C14D402B7FA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EF419FC-6E59-3550-EB45-C444A867FAE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B131E22-9257-E20D-4F0C-492C840332F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24B1DDA-7CA4-642C-CF09-A0E2B296FB2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E9072D8-658F-172D-7CD7-A5A4A209820E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6A2741C-A31B-11DE-B2BD-69DB4180D7D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36401D1-0C50-8E0A-FD4E-F829A5DCE29D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1FCDA353-A12C-E117-CB3C-5E6B536C7E73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98675-6C23-BEB6-613B-7723664C4A0D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js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66FEAC-1444-A56A-1E1C-D4BE0BF9A25A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F806A60-080B-359E-76EE-4CE25DCB8922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E0A5BE-E4B1-3041-F78E-A270464F156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000985-8D83-7E4C-FDBD-983B62C60DC0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389414-AA39-C28F-7F7B-22A153034652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3BB34A-D769-B2E1-07B9-E73C2F93F852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C153F43-D95A-B4B5-BC94-FEB1A409FAEF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4E6EA05-ECD5-5010-91C4-D31B6495E23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DE0D7E-3F9A-43CB-8BE0-E2DEC23807AB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html@iframe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0E45B80-B545-8063-87FF-9475AE41EAE8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3AA942-D61E-639F-39A7-A243C71BAE7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6200D1-FC9C-3D64-858A-2C910DE4B15B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0B87A-4223-8893-334B-37B49E3337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431DF66-0C7F-A4B9-2BC8-A1285ECE4C73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7B06304-EA8D-9A80-0FC0-6B9C2D316CCB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6FA4A39C-CD68-B27B-C694-418C6CFFFB47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E1775935-8D4E-A1A6-32FA-BB8CDBE9399F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190CC8A-B7CE-3E56-F422-4829C88FB02D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34E2651-76FE-37AB-D6A5-976C59FB2E92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B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43B4AD6-F724-628B-6E8A-C6486BF29282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domain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A1956E-A98C-81A5-0413-2EB8C3F6E861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owner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14D2E0F-1248-118E-E21F-985FA795C714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4C2E535B-38AE-99DF-5EFD-0DC4EC9DCE1B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E7A0099-EBF1-7D70-4D5B-0BAC719DFFE3}"/>
              </a:ext>
            </a:extLst>
          </p:cNvPr>
          <p:cNvSpPr/>
          <p:nvPr userDrawn="1"/>
        </p:nvSpPr>
        <p:spPr>
          <a:xfrm>
            <a:off x="2747986" y="4565931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6CD20BD-D7F9-7513-C1CA-0943DEDD459D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443B7AEB-0CC6-B781-542A-FA09BDFDFA6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2B627E1-2209-BF1D-6E76-1552AE84F18F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FCF3319-075D-2757-D716-C295431C1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6B64507-F718-09FB-BC8B-984C12653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B7EE86E-F11F-9774-A2C9-5B851417DAA5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F982F24C-BEE2-99F6-E8FA-555632B13DC2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FABED06-5D15-4D75-BE32-DF4FAB437AA9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BF9B852-B6E0-19CC-C6BF-41344F032A63}"/>
              </a:ext>
            </a:extLst>
          </p:cNvPr>
          <p:cNvSpPr/>
          <p:nvPr userDrawn="1"/>
        </p:nvSpPr>
        <p:spPr>
          <a:xfrm>
            <a:off x="1559905" y="4551857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997926-B8AC-9A04-4104-D3929FB51A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59AA126-AFD9-F56A-7C93-02C1E06C5B37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A09F656C-CA15-402E-14C6-EB6914139E7F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4F92F6-B9A9-DCF6-C502-9451B0356903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C3BFCE8B-BCA0-2277-18D7-B09D4C2E86B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7A946C-D734-28D6-BF21-E7E7734E291B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20093" y="20097"/>
            <a:ext cx="1080198" cy="1080198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EF69A32-4C7D-371F-CD42-13D134BDE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5D7DB0-A955-8222-83AD-DA6CB99D9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E4CC98-BC55-ECA4-54BC-50701BD33E15}"/>
              </a:ext>
            </a:extLst>
          </p:cNvPr>
          <p:cNvSpPr txBox="1"/>
          <p:nvPr/>
        </p:nvSpPr>
        <p:spPr>
          <a:xfrm>
            <a:off x="3800630" y="612844"/>
            <a:ext cx="459074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ホワイトボード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ポンチ絵のメリット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8D3D1CD-DF0C-2583-0462-9DBD8C3762C8}"/>
              </a:ext>
            </a:extLst>
          </p:cNvPr>
          <p:cNvGrpSpPr/>
          <p:nvPr/>
        </p:nvGrpSpPr>
        <p:grpSpPr>
          <a:xfrm>
            <a:off x="8752113" y="948899"/>
            <a:ext cx="2421653" cy="1463040"/>
            <a:chOff x="2334768" y="1292352"/>
            <a:chExt cx="5108448" cy="302361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E6C3F5-D72D-67B8-C8FC-6F34F05B0D02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6" name="思考の吹き出し: 雲形 5">
                <a:extLst>
                  <a:ext uri="{FF2B5EF4-FFF2-40B4-BE49-F238E27FC236}">
                    <a16:creationId xmlns:a16="http://schemas.microsoft.com/office/drawing/2014/main" id="{27874759-F331-C6ED-D068-6B5977543F79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65863"/>
                  <a:gd name="adj2" fmla="val 63589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28AD45C-908A-4FF9-1920-210ACDC75F18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E5397E9-7F12-9108-41A2-18123E13C778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17DD0D5-CD8D-68A4-0E8A-31F18BFC0DFE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160705D-AF24-325D-3C5B-FAA0C137D5FD}"/>
                </a:ext>
              </a:extLst>
            </p:cNvPr>
            <p:cNvSpPr/>
            <p:nvPr/>
          </p:nvSpPr>
          <p:spPr>
            <a:xfrm>
              <a:off x="3098483" y="2155551"/>
              <a:ext cx="3690064" cy="122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</a:rPr>
                <a:t>およそ </a:t>
              </a:r>
              <a:r>
                <a:rPr lang="en-US" altLang="ja-JP" sz="2400">
                  <a:solidFill>
                    <a:schemeClr val="tx1"/>
                  </a:solidFill>
                </a:rPr>
                <a:t>30%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2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343A03F-4CBB-16E0-6562-275A9B147636}"/>
              </a:ext>
            </a:extLst>
          </p:cNvPr>
          <p:cNvSpPr/>
          <p:nvPr/>
        </p:nvSpPr>
        <p:spPr>
          <a:xfrm>
            <a:off x="7114370" y="4252897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E81CB66-8CB3-CB9E-95F7-9437BDAC00C1}"/>
              </a:ext>
            </a:extLst>
          </p:cNvPr>
          <p:cNvSpPr/>
          <p:nvPr/>
        </p:nvSpPr>
        <p:spPr>
          <a:xfrm>
            <a:off x="3221573" y="3609626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669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343A03F-4CBB-16E0-6562-275A9B147636}"/>
              </a:ext>
            </a:extLst>
          </p:cNvPr>
          <p:cNvSpPr/>
          <p:nvPr/>
        </p:nvSpPr>
        <p:spPr>
          <a:xfrm>
            <a:off x="9384516" y="4252897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E81CB66-8CB3-CB9E-95F7-9437BDAC00C1}"/>
              </a:ext>
            </a:extLst>
          </p:cNvPr>
          <p:cNvSpPr/>
          <p:nvPr/>
        </p:nvSpPr>
        <p:spPr>
          <a:xfrm>
            <a:off x="1062272" y="3609626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9809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BEEAE-C78D-A3AC-50EA-47AB4D506A0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7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7F1B66-A148-4B3F-6607-093BF42693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56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コネクタ: 曲線 3">
            <a:extLst>
              <a:ext uri="{FF2B5EF4-FFF2-40B4-BE49-F238E27FC236}">
                <a16:creationId xmlns:a16="http://schemas.microsoft.com/office/drawing/2014/main" id="{4CD172DB-450D-A89B-1F5B-1D37B865E86A}"/>
              </a:ext>
            </a:extLst>
          </p:cNvPr>
          <p:cNvCxnSpPr>
            <a:cxnSpLocks/>
          </p:cNvCxnSpPr>
          <p:nvPr/>
        </p:nvCxnSpPr>
        <p:spPr>
          <a:xfrm flipV="1">
            <a:off x="2598499" y="2130058"/>
            <a:ext cx="397130" cy="324642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F70693-3DFC-A01D-C248-0625D654D8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287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4971067" y="1468348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339977" y="1881303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4935474" y="2022283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4935474" y="3920150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306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5965854" y="1599777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334764" y="2012732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5930261" y="2153712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5926912" y="3945889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611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39AA7FDE-7413-768B-1D1A-FDD97C9B7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1349" y="2236514"/>
            <a:ext cx="181349" cy="436369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A1784-B4CB-92DC-6C40-62C031C637D7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808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1031E-F8F3-6C76-E91A-13478248F9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473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5915947" y="2510784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5915947" y="4313009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320450" y="4698663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5951098" y="4820518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967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4942051" y="2530880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4942051" y="4440687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346554" y="4826341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4977202" y="4948196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8882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2222E2CD-D3B3-6407-0711-8CFF5D145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286" y="4533017"/>
            <a:ext cx="233879" cy="288073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9236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95AC9-CFEB-45A7-E761-94B06FF92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E6D2D9-6CC6-989F-7B3C-9CE088CC42A9}"/>
              </a:ext>
            </a:extLst>
          </p:cNvPr>
          <p:cNvSpPr txBox="1"/>
          <p:nvPr/>
        </p:nvSpPr>
        <p:spPr>
          <a:xfrm>
            <a:off x="1596816" y="612844"/>
            <a:ext cx="8276234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 Whiteboard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Benefits of Doodles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Increase the Number of Pages</a:t>
            </a:r>
          </a:p>
          <a:p>
            <a:r>
              <a:rPr lang="en-US" altLang="ja-JP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Where We Are Now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Pay Attention !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Insights from Change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 Avoid Preconceptions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 Which Preset Storage ?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Doodle in Tables</a:t>
            </a: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9. You Can Draw Anything</a:t>
            </a:r>
            <a:endParaRPr kumimoji="1"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FC5CC97-533B-D41F-B654-112851FF76F4}"/>
              </a:ext>
            </a:extLst>
          </p:cNvPr>
          <p:cNvGrpSpPr/>
          <p:nvPr/>
        </p:nvGrpSpPr>
        <p:grpSpPr>
          <a:xfrm>
            <a:off x="8649730" y="3107723"/>
            <a:ext cx="2818903" cy="1143001"/>
            <a:chOff x="2334768" y="1292352"/>
            <a:chExt cx="5108448" cy="302361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2BA8BEC-25A5-1049-1D93-CC0A474FB485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6" name="思考の吹き出し: 雲形 5">
                <a:extLst>
                  <a:ext uri="{FF2B5EF4-FFF2-40B4-BE49-F238E27FC236}">
                    <a16:creationId xmlns:a16="http://schemas.microsoft.com/office/drawing/2014/main" id="{B88A8902-AF27-27D9-F99F-925DB5927084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70840"/>
                  <a:gd name="adj2" fmla="val -51439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48DFEFF-6A2F-37F4-FC59-43F00221D5A5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87C8CDD-94BA-D857-822A-EAAF7E7583E2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A04EDB8-F533-693F-8D90-7E75A758D393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5827AF-CCEB-2EDB-EDAD-88AC6993E5B8}"/>
                </a:ext>
              </a:extLst>
            </p:cNvPr>
            <p:cNvSpPr/>
            <p:nvPr/>
          </p:nvSpPr>
          <p:spPr>
            <a:xfrm>
              <a:off x="3098483" y="2155551"/>
              <a:ext cx="3690064" cy="122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about</a:t>
              </a:r>
              <a:r>
                <a:rPr lang="ja-JP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</a:rPr>
                <a:t>30%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00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8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EDD2EF9C-CE92-1470-33F4-009A448DB8D0}"/>
              </a:ext>
            </a:extLst>
          </p:cNvPr>
          <p:cNvSpPr/>
          <p:nvPr/>
        </p:nvSpPr>
        <p:spPr>
          <a:xfrm>
            <a:off x="699680" y="3533746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E9019955-DA1B-1DEC-0665-58E1CC26CBA7}"/>
              </a:ext>
            </a:extLst>
          </p:cNvPr>
          <p:cNvSpPr/>
          <p:nvPr/>
        </p:nvSpPr>
        <p:spPr>
          <a:xfrm>
            <a:off x="9488929" y="3551541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091340" y="3548152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860694" y="3207845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80F5DF-4403-D37B-8A10-7B18C081C3BE}"/>
              </a:ext>
            </a:extLst>
          </p:cNvPr>
          <p:cNvGrpSpPr/>
          <p:nvPr/>
        </p:nvGrpSpPr>
        <p:grpSpPr>
          <a:xfrm rot="16200000">
            <a:off x="6873163" y="3213727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36868932-8C3D-1D57-3B08-A29A4BC7ED3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F53F0CC-D5B0-5981-F3C2-E5A5F303A01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4E1A720-36BF-0EB4-D49A-E8A2364BE3B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58F500-1031-B139-3695-3E27F4B563C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2E744-EA6F-09C9-0BE7-3A4964A75FE8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4C53B84-B259-827E-C0FE-9311213134AF}"/>
              </a:ext>
            </a:extLst>
          </p:cNvPr>
          <p:cNvSpPr/>
          <p:nvPr/>
        </p:nvSpPr>
        <p:spPr>
          <a:xfrm>
            <a:off x="3578618" y="644085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EB650-2CB3-433F-0A86-DCFB58969606}"/>
              </a:ext>
            </a:extLst>
          </p:cNvPr>
          <p:cNvSpPr/>
          <p:nvPr/>
        </p:nvSpPr>
        <p:spPr>
          <a:xfrm>
            <a:off x="1302920" y="226747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1D643-E8B1-9889-497D-DCBA4C4F6009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4190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1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4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5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3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60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6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3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5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71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234195-C9D3-E0D1-0362-4CCE79B2E5C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88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2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6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2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0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5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A29094-1287-262C-E65F-D9AF88E91E6D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63EDA9-5DD7-AF9D-8C73-CB67564F660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25623D96-318F-EF53-DE4C-6B15D205C3D3}"/>
              </a:ext>
            </a:extLst>
          </p:cNvPr>
          <p:cNvSpPr/>
          <p:nvPr/>
        </p:nvSpPr>
        <p:spPr>
          <a:xfrm>
            <a:off x="5851846" y="228889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1E50C-F4B4-3EDC-FE80-BD5354549445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6F216-18EC-33F6-DBD9-6D0CAE84708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A9E396-1196-2970-6ADE-359E6EAC16A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A0F19-C732-B289-A548-44F909CE982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C2D8017-1A3C-0B18-7F78-CC470028B166}"/>
              </a:ext>
            </a:extLst>
          </p:cNvPr>
          <p:cNvSpPr/>
          <p:nvPr/>
        </p:nvSpPr>
        <p:spPr>
          <a:xfrm>
            <a:off x="2151586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54DF91-A6C1-F43C-43CA-0FC5AE600266}"/>
              </a:ext>
            </a:extLst>
          </p:cNvPr>
          <p:cNvSpPr/>
          <p:nvPr/>
        </p:nvSpPr>
        <p:spPr>
          <a:xfrm>
            <a:off x="4982605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9CB0EB-CB77-18E8-DFCA-7D4919FDC311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D08AF0-C4F0-B89F-6D9A-50209D59969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A5553C-F702-2624-26BE-30D9B4CDB22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E5D5D1-709C-CAEE-D8E1-796CDD9FC58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C4296-8FEA-ACB7-8E73-656AC136C21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D75FF4-867F-6C05-12A1-D64B23228877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4FAD5D-3103-10EC-ACE0-D44AB9324926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FCB08-BFBF-1A3B-2D52-7B252E2F9D6B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727651-1D1D-9479-844F-4524B0B60CDD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609AFA28-E9CA-E19F-FC92-C0E3EDE28E9A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A819F60-5345-5A48-80FC-0871AF184285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922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5F98A6F-397B-BAD1-33FE-BE98AD6092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6CE904-0C51-DDF8-0C1A-781F317F99BE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CBC3012-D681-3DBC-E8B1-0190660C2FC8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AF179B8-103A-063C-0E3E-BAEB63E24E21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5DCE958-6B69-7A50-AB02-0AD0EFDC2299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377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726A27FA-5E05-9DA9-08EC-08B716AC65E3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3524E3-4EDC-8DE5-6324-6A9E2C9B895A}"/>
              </a:ext>
            </a:extLst>
          </p:cNvPr>
          <p:cNvSpPr/>
          <p:nvPr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99AF30B-ED7E-B054-DC22-44CFA60BD74E}"/>
              </a:ext>
            </a:extLst>
          </p:cNvPr>
          <p:cNvSpPr/>
          <p:nvPr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4DD7F5-6EC0-80E4-144B-3FF2901E96B0}"/>
              </a:ext>
            </a:extLst>
          </p:cNvPr>
          <p:cNvGrpSpPr/>
          <p:nvPr/>
        </p:nvGrpSpPr>
        <p:grpSpPr>
          <a:xfrm rot="-2700000">
            <a:off x="3658691" y="1112012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9E2A3629-72B6-ABCB-9138-0425F05107B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DD66B01-6E98-83BD-AE1C-0C61102D05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806F89F-9E5C-C96C-93EF-A7EE68D60F3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4CBAA9-D5A9-B35D-CBC9-9F4B3EC3E58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B7E9325-498A-168C-9A08-F2E8EB86C3A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C8A22E9-2504-56C1-4E72-FBE42E4A9E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6622FC8-AFB5-EAA1-3B78-475F676FDCE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B063EF4-EB90-06E4-B768-AE9A685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46006A0-8D99-055D-BEAE-0C0EA3612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FD32E52-4E91-129F-862C-519868E7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F5BC334-DC3B-15FC-A25D-BC201219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978721-EC53-E1BC-A0A7-142A7B8D6AFD}"/>
              </a:ext>
            </a:extLst>
          </p:cNvPr>
          <p:cNvGrpSpPr/>
          <p:nvPr/>
        </p:nvGrpSpPr>
        <p:grpSpPr>
          <a:xfrm rot="-3000000">
            <a:off x="3658690" y="1109995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412B534-CB71-391F-00CF-2B32279D525F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ACFFF3B-B33B-61DD-08E8-C9F5622A760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784FC41-2E28-76C3-55AB-BB51BDCCB3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76EFB8-7FEB-A48F-85F2-D3054A01EBB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5B868A8-DB6E-02E3-74B9-2DD1243D33E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BC51AA5D-F2BF-A1FC-1BAC-F53087C00D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C5E4A2-C2B6-E75C-36FF-22762ECAC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5C89A45-8C9C-ADFE-B3CE-79202BC5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06D1C97-0460-4256-FE91-0A52DD74E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07FA7-4CBA-ADF7-D7CC-0EBD9F7D2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879689-81A4-F16B-0714-F9F9E8F7B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6519C22-7B1B-40FA-ED83-500B88D570CF}"/>
              </a:ext>
            </a:extLst>
          </p:cNvPr>
          <p:cNvGrpSpPr/>
          <p:nvPr/>
        </p:nvGrpSpPr>
        <p:grpSpPr>
          <a:xfrm rot="-3300000">
            <a:off x="3658691" y="1101314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689C0A-4AF4-6E19-1977-2B759D7CBDA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6C6C215-3355-44D9-7369-3134D8D0FD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DAABDA2-D031-6925-5617-2152D1DB81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E94E8672-1039-A8CA-6E4A-4CCA9C55132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5782A97-8DC6-80AB-8019-08113867EAF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A3DA45E-BCB4-0102-9F3F-214714A427C5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DBB5840-AC4F-9C61-CD21-AE0E76C205D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31279F-E4D2-E099-060B-ED6E5BD0C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A58B348-7677-B871-6721-81F0F26C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DA52C94B-62CF-952B-62C5-83B5C2735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D478A1B-3325-BC97-FD06-4D609C7E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3D0E6E4-0A34-8B86-A73C-6858A9EAD70D}"/>
              </a:ext>
            </a:extLst>
          </p:cNvPr>
          <p:cNvGrpSpPr/>
          <p:nvPr/>
        </p:nvGrpSpPr>
        <p:grpSpPr>
          <a:xfrm rot="-3600000">
            <a:off x="3658690" y="1105107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DB9CA61-5E84-9B09-D322-837D8194654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34DD8E0E-6907-0194-8AC6-E9264B8144A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A02B2B69-8DF8-4A33-4E85-D859BE3C4C8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3F2A54E-2EF4-ECC2-CC6E-37EFC3D9F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B967485-2EDA-6E3D-9454-51304C0FD3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E26BCC7-310B-F30F-5B74-51A8556C0C7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3F3FBDC-E02B-3AAF-A192-F4A2DBA957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F791318-D55D-B1FA-0202-CF5DE4B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E29FC2-6E1F-FF83-B87B-C5A085AF9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FEE0D85-2C5D-743A-E3F1-990223E7C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6CA2CC0-DC0C-A656-BD59-43BAE7A2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55F11BA-43CD-6345-5C0D-FCF8F5D1EA94}"/>
              </a:ext>
            </a:extLst>
          </p:cNvPr>
          <p:cNvGrpSpPr/>
          <p:nvPr/>
        </p:nvGrpSpPr>
        <p:grpSpPr>
          <a:xfrm rot="-39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087959FE-3854-124A-A524-922C6EFF54F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195AF2B1-96A7-FDEA-BBDF-553EA407DE9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7D30165-82B1-A090-7CCC-EFA1076FA8EA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A73CF21B-D804-2A1C-9B6E-B83FF2A5905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68D0785A-251E-D258-637C-EAA3DA7441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8182557F-5BED-E750-84D0-E44BA6C173D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084908DD-FC3F-504A-A291-AFFDAA9BA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54D6CAA-E3E6-61F0-E8F0-712F1456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C744DA6-ECA2-8B8F-6F58-50CEBC2BA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D04B6E08-A75E-C435-98BB-13CB8EE4E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9A26C3D-9DE4-827A-050A-929EF971D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E60D989-6E16-E580-9D39-18EB322B2224}"/>
              </a:ext>
            </a:extLst>
          </p:cNvPr>
          <p:cNvGrpSpPr/>
          <p:nvPr/>
        </p:nvGrpSpPr>
        <p:grpSpPr>
          <a:xfrm rot="-4200000">
            <a:off x="3658691" y="1101317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9DEFFFEC-7CD4-2007-2896-CA242959E0A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B5A3CC78-0155-9761-1891-37F10818F68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176F12-5422-633E-4798-9E597287999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9BB7B3AA-0195-8F18-7AF9-DDF81780721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27A88D8-D953-164B-A5EE-262F80FBC6B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504C142C-363E-BBA4-0965-15B09767F6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C572532-8F8F-6124-5AEB-916370AF4C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695396D-40F5-458E-22CB-607EB86D2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B3070E2-70B5-5073-74F7-0CB6AB529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1C9CE1-5A5F-BF41-F3CE-284F29880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C96A368-94E4-9F4A-0AD2-F4E450E2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4F33CD09-78BE-487D-0A75-40D51213A6C3}"/>
              </a:ext>
            </a:extLst>
          </p:cNvPr>
          <p:cNvGrpSpPr/>
          <p:nvPr/>
        </p:nvGrpSpPr>
        <p:grpSpPr>
          <a:xfrm rot="-45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99FB633-45CE-9922-A809-C4D8999C11F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3E8175A-5C53-A29F-D95F-0645DB21859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B67AC368-8BBF-D3CD-A096-BA68640442F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F6C642F-1993-4C86-CE89-9203D1E0FBE5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E7997FC-E704-760B-E1DC-3F89FC69B67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721638D-2AFD-967C-8B6D-C1D9E1706E8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B3E7831-A3F9-9E93-6E2F-FFD41FA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B556CC8C-CEC4-F684-4413-CED72AE37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6DC860FF-94CF-3AB9-B91C-D9382BD02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D51DCC4-4355-811C-57E1-1D0F0CA62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D423750E-0C10-10FC-58F9-790A1AF77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76F591E1-65B5-9996-EC47-EF1C2FAB0B45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1CC094C-0DAD-8364-598E-E067F3288E5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>
              <a:extLst>
                <a:ext uri="{FF2B5EF4-FFF2-40B4-BE49-F238E27FC236}">
                  <a16:creationId xmlns:a16="http://schemas.microsoft.com/office/drawing/2014/main" id="{E99FCA81-19E9-5035-784C-682AE4C549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2EA725B0-6313-BC47-3E0D-D5F6D47CFF7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BCED5C96-CB73-7E06-E6E7-0CD0A5B0025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01E0FB01-2687-201B-08CB-29C2C561D35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5515EB33-73C5-CF3E-4D9E-EFE85C4BF5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1B1DF637-9390-0109-71DF-A080CED3BC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BC413681-CBCA-C750-5317-C774F210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A06F192-BC74-21BD-85D8-9259615AF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6997169-011A-4EA7-5B16-EAEAD0635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56650D3E-D73A-83D4-03F4-A756EB885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781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935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EFE7DC-1D06-12F7-F11E-5E424ABB6361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D9C66807-AB62-3C43-8358-CD8A08D73AA9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D595A33-737C-BECB-36BD-190D12DAF492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DBA444-B0F9-D86D-939D-FF5BEEDD014A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1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89001034-6C27-1EDB-6A5B-868D37D4FE90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7FCD6C-9B43-9B6A-3440-3DBCD9FF6ABD}"/>
              </a:ext>
            </a:extLst>
          </p:cNvPr>
          <p:cNvSpPr/>
          <p:nvPr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39DC094-89CB-0DAD-18A2-5F9FA55F3B70}"/>
              </a:ext>
            </a:extLst>
          </p:cNvPr>
          <p:cNvSpPr/>
          <p:nvPr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609F502-47BB-2A52-F72A-CCEB24ACFC4E}"/>
              </a:ext>
            </a:extLst>
          </p:cNvPr>
          <p:cNvGrpSpPr/>
          <p:nvPr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B1E072C-84BB-3C40-DBA3-DD8CA2420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0FD5931-E260-C679-21D5-352E39CB8827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2AB1065-42A1-D664-12C0-6B16778F8A09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E29D026-8A71-1CD9-80D8-47BC68BB50AD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088D4053-BCF2-9FDF-6C03-952F59180218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5A3FF93-CEF1-657E-BA71-531F95E025EA}"/>
              </a:ext>
            </a:extLst>
          </p:cNvPr>
          <p:cNvSpPr/>
          <p:nvPr/>
        </p:nvSpPr>
        <p:spPr>
          <a:xfrm>
            <a:off x="6878617" y="385373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16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57BA89-6513-DA26-D575-36D2B9038CB7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C80C683D-B3FF-4A17-A6BE-3BA88EDF33EC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1CF3842-982D-DE91-C126-46F5FD93EBBB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F6BE9C8-5078-E5D4-AA41-5647351B7813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678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A2672C8-7604-E115-DD3A-BC26B7145768}"/>
              </a:ext>
            </a:extLst>
          </p:cNvPr>
          <p:cNvSpPr/>
          <p:nvPr/>
        </p:nvSpPr>
        <p:spPr>
          <a:xfrm>
            <a:off x="3221573" y="853261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188C2F-88AA-4D66-3D90-5AD77DA809B7}"/>
              </a:ext>
            </a:extLst>
          </p:cNvPr>
          <p:cNvSpPr/>
          <p:nvPr/>
        </p:nvSpPr>
        <p:spPr>
          <a:xfrm>
            <a:off x="7114370" y="853262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AEDEB1-7375-A00C-8F66-72F2E85C1088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flipV="1">
            <a:off x="1909033" y="853261"/>
            <a:ext cx="216388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9A6D65-3225-22E1-2AD4-00921890A8B2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1909033" y="2570420"/>
            <a:ext cx="216388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83F7B73-5F93-08B2-01C0-B7278439BEE9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7991556" y="1286189"/>
            <a:ext cx="2270146" cy="5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C2EC7C0-8E11-E7EF-FDB6-E5656B63DFB6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>
            <a:off x="7991556" y="853262"/>
            <a:ext cx="22701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1422</Words>
  <Application>Microsoft Office PowerPoint</Application>
  <PresentationFormat>ワイド画面</PresentationFormat>
  <Paragraphs>1056</Paragraphs>
  <Slides>159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159</vt:i4>
      </vt:variant>
    </vt:vector>
  </HeadingPairs>
  <TitlesOfParts>
    <vt:vector size="163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218</cp:revision>
  <dcterms:created xsi:type="dcterms:W3CDTF">2017-10-22T07:01:33Z</dcterms:created>
  <dcterms:modified xsi:type="dcterms:W3CDTF">2025-07-12T07:06:43Z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2025-07-12T07:04:58Z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d4d100ef-939f-4662-8ff4-9fd58ea4e228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