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868" r:id="rId2"/>
    <p:sldId id="881" r:id="rId3"/>
    <p:sldId id="869" r:id="rId4"/>
    <p:sldId id="870" r:id="rId5"/>
    <p:sldId id="871" r:id="rId6"/>
    <p:sldId id="872" r:id="rId7"/>
    <p:sldId id="873" r:id="rId8"/>
    <p:sldId id="875" r:id="rId9"/>
    <p:sldId id="874" r:id="rId10"/>
    <p:sldId id="877" r:id="rId11"/>
    <p:sldId id="876" r:id="rId12"/>
    <p:sldId id="878" r:id="rId13"/>
    <p:sldId id="879" r:id="rId14"/>
    <p:sldId id="880" r:id="rId15"/>
    <p:sldId id="897" r:id="rId16"/>
    <p:sldId id="883" r:id="rId17"/>
    <p:sldId id="899" r:id="rId18"/>
    <p:sldId id="898" r:id="rId19"/>
    <p:sldId id="896" r:id="rId20"/>
    <p:sldId id="900" r:id="rId21"/>
    <p:sldId id="904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EBBB4FB-88E1-4160-AE3F-46DF6A017D57}">
          <p14:sldIdLst>
            <p14:sldId id="868"/>
            <p14:sldId id="881"/>
            <p14:sldId id="869"/>
            <p14:sldId id="870"/>
            <p14:sldId id="871"/>
            <p14:sldId id="872"/>
            <p14:sldId id="873"/>
          </p14:sldIdLst>
        </p14:section>
        <p14:section name="タイトルなしのセクション" id="{F609FB9F-6ADD-411B-B390-F550500F3F19}">
          <p14:sldIdLst>
            <p14:sldId id="875"/>
            <p14:sldId id="874"/>
            <p14:sldId id="877"/>
            <p14:sldId id="876"/>
            <p14:sldId id="878"/>
            <p14:sldId id="879"/>
          </p14:sldIdLst>
        </p14:section>
        <p14:section name="タイトルなしのセクション" id="{2EB69812-B2B8-45A7-9A57-E7A8BF999041}">
          <p14:sldIdLst>
            <p14:sldId id="880"/>
          </p14:sldIdLst>
        </p14:section>
        <p14:section name="ブログ用" id="{2309FD96-5B8C-40BE-B73E-8DF4340E0767}">
          <p14:sldIdLst>
            <p14:sldId id="897"/>
            <p14:sldId id="883"/>
            <p14:sldId id="899"/>
            <p14:sldId id="898"/>
            <p14:sldId id="896"/>
            <p14:sldId id="900"/>
            <p14:sldId id="9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9D9D9"/>
    <a:srgbClr val="FFC000"/>
    <a:srgbClr val="548235"/>
    <a:srgbClr val="FFFF00"/>
    <a:srgbClr val="4B4B4B"/>
    <a:srgbClr val="9DC3E6"/>
    <a:srgbClr val="A6A6A6"/>
    <a:srgbClr val="F2F2F2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 autoAdjust="0"/>
    <p:restoredTop sz="94868" autoAdjust="0"/>
  </p:normalViewPr>
  <p:slideViewPr>
    <p:cSldViewPr snapToGrid="0">
      <p:cViewPr varScale="1">
        <p:scale>
          <a:sx n="157" d="100"/>
          <a:sy n="157" d="100"/>
        </p:scale>
        <p:origin x="4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1BA64-5ED9-4C72-87EC-C5AEA1884F43}" type="datetimeFigureOut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25234-E85F-4814-85C2-A997C71CD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164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2023/7/1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8680191" y="1035086"/>
            <a:ext cx="1344706" cy="19256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d-1.com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665847" y="3998406"/>
            <a:ext cx="1344706" cy="10205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d-1.com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/>
          <p:cNvCxnSpPr>
            <a:cxnSpLocks/>
            <a:stCxn id="25" idx="1"/>
          </p:cNvCxnSpPr>
          <p:nvPr/>
        </p:nvCxnSpPr>
        <p:spPr>
          <a:xfrm flipH="1">
            <a:off x="6938102" y="1997896"/>
            <a:ext cx="174208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cxnSpLocks/>
            <a:stCxn id="26" idx="1"/>
          </p:cNvCxnSpPr>
          <p:nvPr/>
        </p:nvCxnSpPr>
        <p:spPr>
          <a:xfrm flipH="1">
            <a:off x="6827836" y="4508705"/>
            <a:ext cx="18380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8664054" y="5328003"/>
            <a:ext cx="1344706" cy="1020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d-3.com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475597" y="5328003"/>
            <a:ext cx="1344706" cy="1020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3rd party</a:t>
            </a:r>
          </a:p>
          <a:p>
            <a:pPr algn="ctr"/>
            <a:endParaRPr lang="en-US" altLang="ja-JP" sz="120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（</a:t>
            </a:r>
            <a:r>
              <a:rPr kumimoji="1" lang="en-US" altLang="ja-JP" sz="1200">
                <a:solidFill>
                  <a:schemeClr val="bg1"/>
                </a:solidFill>
              </a:rPr>
              <a:t>evil</a:t>
            </a:r>
            <a:r>
              <a:rPr kumimoji="1" lang="ja-JP" altLang="en-US" sz="12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0475597" y="1035085"/>
            <a:ext cx="1344706" cy="39839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1st party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73941" y="41329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/>
              <a:t>domain</a:t>
            </a:r>
            <a:endParaRPr kumimoji="1" lang="ja-JP" altLang="en-US" sz="160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743833" y="413298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/>
              <a:t>owner</a:t>
            </a:r>
            <a:endParaRPr kumimoji="1" lang="ja-JP" altLang="en-US" sz="1600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65847" y="828675"/>
            <a:ext cx="31544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/>
          </p:cNvCxnSpPr>
          <p:nvPr/>
        </p:nvCxnSpPr>
        <p:spPr>
          <a:xfrm>
            <a:off x="10242178" y="464370"/>
            <a:ext cx="0" cy="588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2ADCD14-E426-71AE-E00B-91EB736F59D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475867" y="5834473"/>
            <a:ext cx="4188187" cy="38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データ 65">
            <a:extLst>
              <a:ext uri="{FF2B5EF4-FFF2-40B4-BE49-F238E27FC236}">
                <a16:creationId xmlns:a16="http://schemas.microsoft.com/office/drawing/2014/main" id="{8D78CCC2-A1D8-6EE0-10F8-C2F1693456FA}"/>
              </a:ext>
            </a:extLst>
          </p:cNvPr>
          <p:cNvSpPr/>
          <p:nvPr/>
        </p:nvSpPr>
        <p:spPr>
          <a:xfrm>
            <a:off x="3573220" y="5705764"/>
            <a:ext cx="966397" cy="257418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js</a:t>
            </a:r>
            <a:endParaRPr kumimoji="1" lang="ja-JP" altLang="en-US" sz="1200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8ED557A-E241-2530-9098-CD5CEE1193B7}"/>
              </a:ext>
            </a:extLst>
          </p:cNvPr>
          <p:cNvCxnSpPr>
            <a:cxnSpLocks/>
          </p:cNvCxnSpPr>
          <p:nvPr/>
        </p:nvCxnSpPr>
        <p:spPr>
          <a:xfrm>
            <a:off x="4537139" y="4974336"/>
            <a:ext cx="0" cy="7314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: データ 67">
            <a:extLst>
              <a:ext uri="{FF2B5EF4-FFF2-40B4-BE49-F238E27FC236}">
                <a16:creationId xmlns:a16="http://schemas.microsoft.com/office/drawing/2014/main" id="{E5795C27-FADE-79F7-5235-28A61B2E96E7}"/>
              </a:ext>
            </a:extLst>
          </p:cNvPr>
          <p:cNvSpPr/>
          <p:nvPr/>
        </p:nvSpPr>
        <p:spPr>
          <a:xfrm>
            <a:off x="3346582" y="3998406"/>
            <a:ext cx="3831516" cy="1020597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html@iframe</a:t>
            </a:r>
            <a:endParaRPr kumimoji="1" lang="ja-JP" altLang="en-US" sz="1200"/>
          </a:p>
        </p:txBody>
      </p:sp>
      <p:sp>
        <p:nvSpPr>
          <p:cNvPr id="69" name="フローチャート: データ 68">
            <a:extLst>
              <a:ext uri="{FF2B5EF4-FFF2-40B4-BE49-F238E27FC236}">
                <a16:creationId xmlns:a16="http://schemas.microsoft.com/office/drawing/2014/main" id="{672B3E89-8285-8787-F7C3-A7CA32E783AB}"/>
              </a:ext>
            </a:extLst>
          </p:cNvPr>
          <p:cNvSpPr/>
          <p:nvPr/>
        </p:nvSpPr>
        <p:spPr>
          <a:xfrm>
            <a:off x="398988" y="1035087"/>
            <a:ext cx="7229138" cy="1925619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ローチャート: データ 69">
            <a:extLst>
              <a:ext uri="{FF2B5EF4-FFF2-40B4-BE49-F238E27FC236}">
                <a16:creationId xmlns:a16="http://schemas.microsoft.com/office/drawing/2014/main" id="{A086D0C8-A7CF-F654-9DCE-4B1106F333C1}"/>
              </a:ext>
            </a:extLst>
          </p:cNvPr>
          <p:cNvSpPr/>
          <p:nvPr/>
        </p:nvSpPr>
        <p:spPr>
          <a:xfrm>
            <a:off x="3346582" y="1242655"/>
            <a:ext cx="3831516" cy="102059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0601828-A36B-2F1F-AE88-833B207ABFF2}"/>
              </a:ext>
            </a:extLst>
          </p:cNvPr>
          <p:cNvCxnSpPr/>
          <p:nvPr/>
        </p:nvCxnSpPr>
        <p:spPr>
          <a:xfrm>
            <a:off x="3346582" y="2960706"/>
            <a:ext cx="0" cy="20582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5BE565B-469C-A18E-4001-A537700B4425}"/>
              </a:ext>
            </a:extLst>
          </p:cNvPr>
          <p:cNvCxnSpPr/>
          <p:nvPr/>
        </p:nvCxnSpPr>
        <p:spPr>
          <a:xfrm>
            <a:off x="6401754" y="2648735"/>
            <a:ext cx="0" cy="2370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5FB3DF4-BF7F-6796-3E0B-D04E4BD5A69E}"/>
              </a:ext>
            </a:extLst>
          </p:cNvPr>
          <p:cNvCxnSpPr/>
          <p:nvPr/>
        </p:nvCxnSpPr>
        <p:spPr>
          <a:xfrm>
            <a:off x="4110375" y="1242655"/>
            <a:ext cx="0" cy="1020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6FAC1B92-E602-A1A6-26EA-546FC69D14B5}"/>
              </a:ext>
            </a:extLst>
          </p:cNvPr>
          <p:cNvCxnSpPr/>
          <p:nvPr/>
        </p:nvCxnSpPr>
        <p:spPr>
          <a:xfrm>
            <a:off x="7178098" y="1637516"/>
            <a:ext cx="0" cy="23608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4DEF623-0481-379B-F7DA-2AFABD534D79}"/>
              </a:ext>
            </a:extLst>
          </p:cNvPr>
          <p:cNvCxnSpPr/>
          <p:nvPr/>
        </p:nvCxnSpPr>
        <p:spPr>
          <a:xfrm>
            <a:off x="4112168" y="2977809"/>
            <a:ext cx="0" cy="1020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A46DC90-1F4E-AEDD-8F0E-8FB43931168A}"/>
              </a:ext>
            </a:extLst>
          </p:cNvPr>
          <p:cNvCxnSpPr>
            <a:cxnSpLocks/>
          </p:cNvCxnSpPr>
          <p:nvPr/>
        </p:nvCxnSpPr>
        <p:spPr>
          <a:xfrm>
            <a:off x="3565342" y="5019003"/>
            <a:ext cx="0" cy="94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4782281-CA8D-69C7-4BDA-928E99B40AAD}"/>
              </a:ext>
            </a:extLst>
          </p:cNvPr>
          <p:cNvCxnSpPr>
            <a:cxnSpLocks/>
          </p:cNvCxnSpPr>
          <p:nvPr/>
        </p:nvCxnSpPr>
        <p:spPr>
          <a:xfrm>
            <a:off x="3767270" y="5019003"/>
            <a:ext cx="0" cy="686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1D2B881-CA32-627E-5A60-985F398E4E21}"/>
              </a:ext>
            </a:extLst>
          </p:cNvPr>
          <p:cNvCxnSpPr>
            <a:cxnSpLocks/>
          </p:cNvCxnSpPr>
          <p:nvPr/>
        </p:nvCxnSpPr>
        <p:spPr>
          <a:xfrm>
            <a:off x="4345630" y="5019003"/>
            <a:ext cx="0" cy="94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データ 78">
            <a:extLst>
              <a:ext uri="{FF2B5EF4-FFF2-40B4-BE49-F238E27FC236}">
                <a16:creationId xmlns:a16="http://schemas.microsoft.com/office/drawing/2014/main" id="{40B8D5D7-56D6-12A3-39D5-D47324C8CD18}"/>
              </a:ext>
            </a:extLst>
          </p:cNvPr>
          <p:cNvSpPr/>
          <p:nvPr/>
        </p:nvSpPr>
        <p:spPr>
          <a:xfrm>
            <a:off x="3561028" y="4658667"/>
            <a:ext cx="966397" cy="25741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50BED50-F0E2-6D5A-C4D5-052269BB6598}"/>
              </a:ext>
            </a:extLst>
          </p:cNvPr>
          <p:cNvCxnSpPr>
            <a:cxnSpLocks/>
          </p:cNvCxnSpPr>
          <p:nvPr/>
        </p:nvCxnSpPr>
        <p:spPr>
          <a:xfrm>
            <a:off x="3763652" y="4658667"/>
            <a:ext cx="0" cy="257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DE39745B-CCB8-3E8A-975B-60D987E23BA5}"/>
              </a:ext>
            </a:extLst>
          </p:cNvPr>
          <p:cNvSpPr/>
          <p:nvPr/>
        </p:nvSpPr>
        <p:spPr>
          <a:xfrm>
            <a:off x="1997910" y="2962656"/>
            <a:ext cx="1987296" cy="1950720"/>
          </a:xfrm>
          <a:custGeom>
            <a:avLst/>
            <a:gdLst>
              <a:gd name="connsiteX0" fmla="*/ 0 w 1987296"/>
              <a:gd name="connsiteY0" fmla="*/ 0 h 1950720"/>
              <a:gd name="connsiteX1" fmla="*/ 176784 w 1987296"/>
              <a:gd name="connsiteY1" fmla="*/ 859536 h 1950720"/>
              <a:gd name="connsiteX2" fmla="*/ 829056 w 1987296"/>
              <a:gd name="connsiteY2" fmla="*/ 1322832 h 1950720"/>
              <a:gd name="connsiteX3" fmla="*/ 1731264 w 1987296"/>
              <a:gd name="connsiteY3" fmla="*/ 1341120 h 1950720"/>
              <a:gd name="connsiteX4" fmla="*/ 1987296 w 1987296"/>
              <a:gd name="connsiteY4" fmla="*/ 195072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7296" h="1950720">
                <a:moveTo>
                  <a:pt x="0" y="0"/>
                </a:moveTo>
                <a:cubicBezTo>
                  <a:pt x="19304" y="319532"/>
                  <a:pt x="38608" y="639064"/>
                  <a:pt x="176784" y="859536"/>
                </a:cubicBezTo>
                <a:cubicBezTo>
                  <a:pt x="314960" y="1080008"/>
                  <a:pt x="569976" y="1242568"/>
                  <a:pt x="829056" y="1322832"/>
                </a:cubicBezTo>
                <a:cubicBezTo>
                  <a:pt x="1088136" y="1403096"/>
                  <a:pt x="1538224" y="1236472"/>
                  <a:pt x="1731264" y="1341120"/>
                </a:cubicBezTo>
                <a:cubicBezTo>
                  <a:pt x="1924304" y="1445768"/>
                  <a:pt x="1955800" y="1698244"/>
                  <a:pt x="1987296" y="195072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4278C504-1876-CE1C-8607-A65A3FB349B7}"/>
              </a:ext>
            </a:extLst>
          </p:cNvPr>
          <p:cNvSpPr/>
          <p:nvPr/>
        </p:nvSpPr>
        <p:spPr>
          <a:xfrm>
            <a:off x="3996916" y="5023104"/>
            <a:ext cx="109728" cy="676656"/>
          </a:xfrm>
          <a:custGeom>
            <a:avLst/>
            <a:gdLst>
              <a:gd name="connsiteX0" fmla="*/ 109728 w 109728"/>
              <a:gd name="connsiteY0" fmla="*/ 676656 h 676656"/>
              <a:gd name="connsiteX1" fmla="*/ 42672 w 109728"/>
              <a:gd name="connsiteY1" fmla="*/ 353568 h 676656"/>
              <a:gd name="connsiteX2" fmla="*/ 0 w 109728"/>
              <a:gd name="connsiteY2" fmla="*/ 0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" h="676656">
                <a:moveTo>
                  <a:pt x="109728" y="676656"/>
                </a:moveTo>
                <a:cubicBezTo>
                  <a:pt x="85344" y="571500"/>
                  <a:pt x="60960" y="466344"/>
                  <a:pt x="42672" y="353568"/>
                </a:cubicBezTo>
                <a:cubicBezTo>
                  <a:pt x="24384" y="240792"/>
                  <a:pt x="12192" y="12039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C40591BA-A615-4122-C733-A7A942D26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159" y="3285229"/>
            <a:ext cx="804746" cy="89895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72541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データ 3">
            <a:extLst>
              <a:ext uri="{FF2B5EF4-FFF2-40B4-BE49-F238E27FC236}">
                <a16:creationId xmlns:a16="http://schemas.microsoft.com/office/drawing/2014/main" id="{A8A29CE4-2130-6240-B323-4AFAC30C8E9F}"/>
              </a:ext>
            </a:extLst>
          </p:cNvPr>
          <p:cNvSpPr/>
          <p:nvPr/>
        </p:nvSpPr>
        <p:spPr>
          <a:xfrm>
            <a:off x="3563172" y="4228659"/>
            <a:ext cx="966397" cy="25741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4C28CA0-3900-027A-46C5-0F8AC6DB3ABF}"/>
              </a:ext>
            </a:extLst>
          </p:cNvPr>
          <p:cNvCxnSpPr>
            <a:cxnSpLocks/>
          </p:cNvCxnSpPr>
          <p:nvPr/>
        </p:nvCxnSpPr>
        <p:spPr>
          <a:xfrm>
            <a:off x="3569226" y="2960706"/>
            <a:ext cx="0" cy="15253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A64D03F-98E6-00BE-5DE6-B733E1694E59}"/>
              </a:ext>
            </a:extLst>
          </p:cNvPr>
          <p:cNvCxnSpPr>
            <a:cxnSpLocks/>
          </p:cNvCxnSpPr>
          <p:nvPr/>
        </p:nvCxnSpPr>
        <p:spPr>
          <a:xfrm>
            <a:off x="3755981" y="1917138"/>
            <a:ext cx="0" cy="23115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1517B11-6705-074C-FC97-06EF7351D28F}"/>
              </a:ext>
            </a:extLst>
          </p:cNvPr>
          <p:cNvCxnSpPr>
            <a:cxnSpLocks/>
          </p:cNvCxnSpPr>
          <p:nvPr/>
        </p:nvCxnSpPr>
        <p:spPr>
          <a:xfrm>
            <a:off x="4344624" y="2960706"/>
            <a:ext cx="0" cy="15253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C50A70D-03CA-2072-C5E5-38757D0A737B}"/>
              </a:ext>
            </a:extLst>
          </p:cNvPr>
          <p:cNvCxnSpPr>
            <a:cxnSpLocks/>
          </p:cNvCxnSpPr>
          <p:nvPr/>
        </p:nvCxnSpPr>
        <p:spPr>
          <a:xfrm>
            <a:off x="4529569" y="2960706"/>
            <a:ext cx="0" cy="12679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48C247B-8A26-71B5-3DDA-6CF679C8D7B3}"/>
              </a:ext>
            </a:extLst>
          </p:cNvPr>
          <p:cNvSpPr/>
          <p:nvPr/>
        </p:nvSpPr>
        <p:spPr>
          <a:xfrm>
            <a:off x="398987" y="1035087"/>
            <a:ext cx="7229138" cy="1925619"/>
          </a:xfrm>
          <a:custGeom>
            <a:avLst/>
            <a:gdLst>
              <a:gd name="connsiteX0" fmla="*/ 3346946 w 7229138"/>
              <a:gd name="connsiteY0" fmla="*/ 882051 h 1925619"/>
              <a:gd name="connsiteX1" fmla="*/ 3153666 w 7229138"/>
              <a:gd name="connsiteY1" fmla="*/ 1139469 h 1925619"/>
              <a:gd name="connsiteX2" fmla="*/ 3926784 w 7229138"/>
              <a:gd name="connsiteY2" fmla="*/ 1139469 h 1925619"/>
              <a:gd name="connsiteX3" fmla="*/ 4120063 w 7229138"/>
              <a:gd name="connsiteY3" fmla="*/ 882051 h 1925619"/>
              <a:gd name="connsiteX4" fmla="*/ 1445828 w 7229138"/>
              <a:gd name="connsiteY4" fmla="*/ 0 h 1925619"/>
              <a:gd name="connsiteX5" fmla="*/ 7229138 w 7229138"/>
              <a:gd name="connsiteY5" fmla="*/ 0 h 1925619"/>
              <a:gd name="connsiteX6" fmla="*/ 5783311 w 7229138"/>
              <a:gd name="connsiteY6" fmla="*/ 1925619 h 1925619"/>
              <a:gd name="connsiteX7" fmla="*/ 0 w 7229138"/>
              <a:gd name="connsiteY7" fmla="*/ 1925619 h 19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25619">
                <a:moveTo>
                  <a:pt x="3346946" y="882051"/>
                </a:moveTo>
                <a:lnTo>
                  <a:pt x="3153666" y="1139469"/>
                </a:lnTo>
                <a:lnTo>
                  <a:pt x="3926784" y="1139469"/>
                </a:lnTo>
                <a:lnTo>
                  <a:pt x="4120063" y="882051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25619"/>
                </a:lnTo>
                <a:lnTo>
                  <a:pt x="0" y="192561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E71EC23-6D58-59F7-6F12-68C03D246771}"/>
              </a:ext>
            </a:extLst>
          </p:cNvPr>
          <p:cNvSpPr/>
          <p:nvPr/>
        </p:nvSpPr>
        <p:spPr>
          <a:xfrm>
            <a:off x="8680191" y="1035086"/>
            <a:ext cx="1344706" cy="19378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</a:t>
            </a:r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F05BF82-0DB6-B486-134E-85730CEF0230}"/>
              </a:ext>
            </a:extLst>
          </p:cNvPr>
          <p:cNvSpPr/>
          <p:nvPr/>
        </p:nvSpPr>
        <p:spPr>
          <a:xfrm>
            <a:off x="8664054" y="3896768"/>
            <a:ext cx="1344706" cy="933649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hoge.example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F4A7A8A-A81C-542F-E9EE-380EED617A96}"/>
              </a:ext>
            </a:extLst>
          </p:cNvPr>
          <p:cNvSpPr/>
          <p:nvPr/>
        </p:nvSpPr>
        <p:spPr>
          <a:xfrm>
            <a:off x="10466277" y="3896768"/>
            <a:ext cx="1344706" cy="933649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3rd party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716BD9F-9A41-9543-49A9-CCB41E582E0E}"/>
              </a:ext>
            </a:extLst>
          </p:cNvPr>
          <p:cNvSpPr/>
          <p:nvPr/>
        </p:nvSpPr>
        <p:spPr>
          <a:xfrm>
            <a:off x="10466277" y="1033931"/>
            <a:ext cx="1344706" cy="192677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 party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7FCB76C-24F1-5B98-EE0E-29495294419E}"/>
              </a:ext>
            </a:extLst>
          </p:cNvPr>
          <p:cNvSpPr txBox="1"/>
          <p:nvPr/>
        </p:nvSpPr>
        <p:spPr>
          <a:xfrm>
            <a:off x="8839477" y="413299"/>
            <a:ext cx="99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DEA005B-0FC4-2441-7552-B12A01084E71}"/>
              </a:ext>
            </a:extLst>
          </p:cNvPr>
          <p:cNvSpPr txBox="1"/>
          <p:nvPr/>
        </p:nvSpPr>
        <p:spPr>
          <a:xfrm>
            <a:off x="10715781" y="413298"/>
            <a:ext cx="864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3C49B4A-9183-7FF0-FEB6-49E7C4929574}"/>
              </a:ext>
            </a:extLst>
          </p:cNvPr>
          <p:cNvCxnSpPr/>
          <p:nvPr/>
        </p:nvCxnSpPr>
        <p:spPr>
          <a:xfrm>
            <a:off x="8665847" y="828675"/>
            <a:ext cx="31544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B10F188-1128-E180-00CA-027971035629}"/>
              </a:ext>
            </a:extLst>
          </p:cNvPr>
          <p:cNvCxnSpPr>
            <a:cxnSpLocks/>
          </p:cNvCxnSpPr>
          <p:nvPr/>
        </p:nvCxnSpPr>
        <p:spPr>
          <a:xfrm>
            <a:off x="10242178" y="464370"/>
            <a:ext cx="0" cy="58370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18EF2CD9-7362-E0B7-CCA9-E20D7C645D1C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532319" y="4363482"/>
            <a:ext cx="4131735" cy="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FA32168-CDBA-E75D-DCF8-9BF38E78CA9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017025" y="2003992"/>
            <a:ext cx="16631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7DAD15-9CAC-1B67-23C2-8ACFE0E73FE9}"/>
              </a:ext>
            </a:extLst>
          </p:cNvPr>
          <p:cNvSpPr txBox="1"/>
          <p:nvPr/>
        </p:nvSpPr>
        <p:spPr>
          <a:xfrm>
            <a:off x="4696399" y="2682551"/>
            <a:ext cx="1496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FB14017-423B-6125-CA4E-3EB7A7080704}"/>
              </a:ext>
            </a:extLst>
          </p:cNvPr>
          <p:cNvSpPr txBox="1"/>
          <p:nvPr/>
        </p:nvSpPr>
        <p:spPr>
          <a:xfrm>
            <a:off x="4028679" y="4203994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118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データ 3">
            <a:extLst>
              <a:ext uri="{FF2B5EF4-FFF2-40B4-BE49-F238E27FC236}">
                <a16:creationId xmlns:a16="http://schemas.microsoft.com/office/drawing/2014/main" id="{A8A29CE4-2130-6240-B323-4AFAC30C8E9F}"/>
              </a:ext>
            </a:extLst>
          </p:cNvPr>
          <p:cNvSpPr/>
          <p:nvPr/>
        </p:nvSpPr>
        <p:spPr>
          <a:xfrm>
            <a:off x="3563172" y="4228659"/>
            <a:ext cx="966397" cy="25741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4C28CA0-3900-027A-46C5-0F8AC6DB3ABF}"/>
              </a:ext>
            </a:extLst>
          </p:cNvPr>
          <p:cNvCxnSpPr>
            <a:cxnSpLocks/>
          </p:cNvCxnSpPr>
          <p:nvPr/>
        </p:nvCxnSpPr>
        <p:spPr>
          <a:xfrm>
            <a:off x="3569226" y="2960706"/>
            <a:ext cx="0" cy="15253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A64D03F-98E6-00BE-5DE6-B733E1694E59}"/>
              </a:ext>
            </a:extLst>
          </p:cNvPr>
          <p:cNvCxnSpPr>
            <a:cxnSpLocks/>
          </p:cNvCxnSpPr>
          <p:nvPr/>
        </p:nvCxnSpPr>
        <p:spPr>
          <a:xfrm>
            <a:off x="3755981" y="1917138"/>
            <a:ext cx="0" cy="23115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1517B11-6705-074C-FC97-06EF7351D28F}"/>
              </a:ext>
            </a:extLst>
          </p:cNvPr>
          <p:cNvCxnSpPr>
            <a:cxnSpLocks/>
          </p:cNvCxnSpPr>
          <p:nvPr/>
        </p:nvCxnSpPr>
        <p:spPr>
          <a:xfrm>
            <a:off x="4344624" y="2960706"/>
            <a:ext cx="0" cy="15253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C50A70D-03CA-2072-C5E5-38757D0A737B}"/>
              </a:ext>
            </a:extLst>
          </p:cNvPr>
          <p:cNvCxnSpPr>
            <a:cxnSpLocks/>
          </p:cNvCxnSpPr>
          <p:nvPr/>
        </p:nvCxnSpPr>
        <p:spPr>
          <a:xfrm>
            <a:off x="4529569" y="2960706"/>
            <a:ext cx="0" cy="12679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48C247B-8A26-71B5-3DDA-6CF679C8D7B3}"/>
              </a:ext>
            </a:extLst>
          </p:cNvPr>
          <p:cNvSpPr/>
          <p:nvPr/>
        </p:nvSpPr>
        <p:spPr>
          <a:xfrm>
            <a:off x="398987" y="1035087"/>
            <a:ext cx="7229138" cy="1925619"/>
          </a:xfrm>
          <a:custGeom>
            <a:avLst/>
            <a:gdLst>
              <a:gd name="connsiteX0" fmla="*/ 3346946 w 7229138"/>
              <a:gd name="connsiteY0" fmla="*/ 882051 h 1925619"/>
              <a:gd name="connsiteX1" fmla="*/ 3153666 w 7229138"/>
              <a:gd name="connsiteY1" fmla="*/ 1139469 h 1925619"/>
              <a:gd name="connsiteX2" fmla="*/ 3926784 w 7229138"/>
              <a:gd name="connsiteY2" fmla="*/ 1139469 h 1925619"/>
              <a:gd name="connsiteX3" fmla="*/ 4120063 w 7229138"/>
              <a:gd name="connsiteY3" fmla="*/ 882051 h 1925619"/>
              <a:gd name="connsiteX4" fmla="*/ 1445828 w 7229138"/>
              <a:gd name="connsiteY4" fmla="*/ 0 h 1925619"/>
              <a:gd name="connsiteX5" fmla="*/ 7229138 w 7229138"/>
              <a:gd name="connsiteY5" fmla="*/ 0 h 1925619"/>
              <a:gd name="connsiteX6" fmla="*/ 5783311 w 7229138"/>
              <a:gd name="connsiteY6" fmla="*/ 1925619 h 1925619"/>
              <a:gd name="connsiteX7" fmla="*/ 0 w 7229138"/>
              <a:gd name="connsiteY7" fmla="*/ 1925619 h 19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25619">
                <a:moveTo>
                  <a:pt x="3346946" y="882051"/>
                </a:moveTo>
                <a:lnTo>
                  <a:pt x="3153666" y="1139469"/>
                </a:lnTo>
                <a:lnTo>
                  <a:pt x="3926784" y="1139469"/>
                </a:lnTo>
                <a:lnTo>
                  <a:pt x="4120063" y="882051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25619"/>
                </a:lnTo>
                <a:lnTo>
                  <a:pt x="0" y="192561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フローチャート: データ 8">
            <a:extLst>
              <a:ext uri="{FF2B5EF4-FFF2-40B4-BE49-F238E27FC236}">
                <a16:creationId xmlns:a16="http://schemas.microsoft.com/office/drawing/2014/main" id="{BD1BFCC5-1761-A3B7-A98B-48A11813389A}"/>
              </a:ext>
            </a:extLst>
          </p:cNvPr>
          <p:cNvSpPr/>
          <p:nvPr/>
        </p:nvSpPr>
        <p:spPr>
          <a:xfrm>
            <a:off x="4877011" y="5161687"/>
            <a:ext cx="966397" cy="25741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フローチャート: データ 11">
            <a:extLst>
              <a:ext uri="{FF2B5EF4-FFF2-40B4-BE49-F238E27FC236}">
                <a16:creationId xmlns:a16="http://schemas.microsoft.com/office/drawing/2014/main" id="{C58EE750-B646-8FFA-5294-3B5255294DEE}"/>
              </a:ext>
            </a:extLst>
          </p:cNvPr>
          <p:cNvSpPr/>
          <p:nvPr/>
        </p:nvSpPr>
        <p:spPr>
          <a:xfrm>
            <a:off x="4889204" y="4741855"/>
            <a:ext cx="966397" cy="25741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フローチャート: データ 13">
            <a:extLst>
              <a:ext uri="{FF2B5EF4-FFF2-40B4-BE49-F238E27FC236}">
                <a16:creationId xmlns:a16="http://schemas.microsoft.com/office/drawing/2014/main" id="{643B0CE0-9B84-E7F1-9482-E7C17A90A397}"/>
              </a:ext>
            </a:extLst>
          </p:cNvPr>
          <p:cNvSpPr/>
          <p:nvPr/>
        </p:nvSpPr>
        <p:spPr>
          <a:xfrm>
            <a:off x="4838206" y="5591574"/>
            <a:ext cx="966397" cy="257418"/>
          </a:xfrm>
          <a:prstGeom prst="flowChartInputOutpu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0F53EBF-26FF-E524-0589-350CF7798818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 rot="16200000" flipH="1">
            <a:off x="3873505" y="4658942"/>
            <a:ext cx="1234206" cy="88847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B5C3997-1B96-212A-8E7E-065F7ADA526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46370" y="5290396"/>
            <a:ext cx="927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6AE2E89-8186-6085-B092-79EFB9F406F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046370" y="4870564"/>
            <a:ext cx="939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6EF3587-6B06-7729-2035-B04EE0AAC8C5}"/>
              </a:ext>
            </a:extLst>
          </p:cNvPr>
          <p:cNvSpPr/>
          <p:nvPr/>
        </p:nvSpPr>
        <p:spPr>
          <a:xfrm>
            <a:off x="8680191" y="1035086"/>
            <a:ext cx="1344706" cy="19378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</a:t>
            </a:r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C88EC75-65FA-D4FB-A2FF-2788273C670D}"/>
              </a:ext>
            </a:extLst>
          </p:cNvPr>
          <p:cNvSpPr/>
          <p:nvPr/>
        </p:nvSpPr>
        <p:spPr>
          <a:xfrm>
            <a:off x="8664054" y="3896768"/>
            <a:ext cx="1344706" cy="933649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hoge.example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6B64C35-7A33-A605-47AF-9C5F59CDA5A4}"/>
              </a:ext>
            </a:extLst>
          </p:cNvPr>
          <p:cNvSpPr/>
          <p:nvPr/>
        </p:nvSpPr>
        <p:spPr>
          <a:xfrm>
            <a:off x="10466277" y="3896768"/>
            <a:ext cx="1344706" cy="933649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3rd party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96EBA7F-FCB0-6ABD-98A2-CCCF183A31A4}"/>
              </a:ext>
            </a:extLst>
          </p:cNvPr>
          <p:cNvSpPr/>
          <p:nvPr/>
        </p:nvSpPr>
        <p:spPr>
          <a:xfrm>
            <a:off x="10466277" y="1033931"/>
            <a:ext cx="1344706" cy="192677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 party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4BCF64D-2DE2-D256-7041-A6FB7EDD8AE1}"/>
              </a:ext>
            </a:extLst>
          </p:cNvPr>
          <p:cNvSpPr txBox="1"/>
          <p:nvPr/>
        </p:nvSpPr>
        <p:spPr>
          <a:xfrm>
            <a:off x="8839477" y="413299"/>
            <a:ext cx="99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6EB57E-F8C6-ADB1-5481-B04037932001}"/>
              </a:ext>
            </a:extLst>
          </p:cNvPr>
          <p:cNvSpPr txBox="1"/>
          <p:nvPr/>
        </p:nvSpPr>
        <p:spPr>
          <a:xfrm>
            <a:off x="10715781" y="413298"/>
            <a:ext cx="864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21746A6-E6AE-C853-F38A-F77D9ADCFE1E}"/>
              </a:ext>
            </a:extLst>
          </p:cNvPr>
          <p:cNvCxnSpPr/>
          <p:nvPr/>
        </p:nvCxnSpPr>
        <p:spPr>
          <a:xfrm>
            <a:off x="8665847" y="828675"/>
            <a:ext cx="31544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97E5EAC-14CA-AC2F-89E7-63AF3766D5B5}"/>
              </a:ext>
            </a:extLst>
          </p:cNvPr>
          <p:cNvCxnSpPr>
            <a:cxnSpLocks/>
          </p:cNvCxnSpPr>
          <p:nvPr/>
        </p:nvCxnSpPr>
        <p:spPr>
          <a:xfrm>
            <a:off x="10242178" y="464370"/>
            <a:ext cx="0" cy="58370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16A1DDC-43FE-D55E-9DCE-51C67AC67999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532319" y="4363482"/>
            <a:ext cx="4131735" cy="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6520ED1-BB39-EF74-DAE3-7CDBF05CBD8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017025" y="2003992"/>
            <a:ext cx="16631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C16AA2D-53A2-16E0-3ACF-71ED74B0930B}"/>
              </a:ext>
            </a:extLst>
          </p:cNvPr>
          <p:cNvSpPr txBox="1"/>
          <p:nvPr/>
        </p:nvSpPr>
        <p:spPr>
          <a:xfrm>
            <a:off x="4696399" y="2682551"/>
            <a:ext cx="1496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1DF7624-2DAF-B699-6681-A6010AC1668A}"/>
              </a:ext>
            </a:extLst>
          </p:cNvPr>
          <p:cNvSpPr txBox="1"/>
          <p:nvPr/>
        </p:nvSpPr>
        <p:spPr>
          <a:xfrm>
            <a:off x="4028679" y="4203994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53E8E09-4AC0-937C-5DFA-64AD46C3AD9C}"/>
              </a:ext>
            </a:extLst>
          </p:cNvPr>
          <p:cNvSpPr txBox="1"/>
          <p:nvPr/>
        </p:nvSpPr>
        <p:spPr>
          <a:xfrm>
            <a:off x="5314144" y="4724141"/>
            <a:ext cx="32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7EF1078-B739-6294-BE7B-592148120361}"/>
              </a:ext>
            </a:extLst>
          </p:cNvPr>
          <p:cNvSpPr txBox="1"/>
          <p:nvPr/>
        </p:nvSpPr>
        <p:spPr>
          <a:xfrm>
            <a:off x="5307519" y="5134955"/>
            <a:ext cx="32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2025E42-1777-B49D-3070-593C661073D9}"/>
              </a:ext>
            </a:extLst>
          </p:cNvPr>
          <p:cNvSpPr txBox="1"/>
          <p:nvPr/>
        </p:nvSpPr>
        <p:spPr>
          <a:xfrm>
            <a:off x="5307519" y="5562343"/>
            <a:ext cx="32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24022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データ 3">
            <a:extLst>
              <a:ext uri="{FF2B5EF4-FFF2-40B4-BE49-F238E27FC236}">
                <a16:creationId xmlns:a16="http://schemas.microsoft.com/office/drawing/2014/main" id="{A8A29CE4-2130-6240-B323-4AFAC30C8E9F}"/>
              </a:ext>
            </a:extLst>
          </p:cNvPr>
          <p:cNvSpPr/>
          <p:nvPr/>
        </p:nvSpPr>
        <p:spPr>
          <a:xfrm>
            <a:off x="3563172" y="4228659"/>
            <a:ext cx="966397" cy="25741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4C28CA0-3900-027A-46C5-0F8AC6DB3ABF}"/>
              </a:ext>
            </a:extLst>
          </p:cNvPr>
          <p:cNvCxnSpPr>
            <a:cxnSpLocks/>
          </p:cNvCxnSpPr>
          <p:nvPr/>
        </p:nvCxnSpPr>
        <p:spPr>
          <a:xfrm>
            <a:off x="3569226" y="2960706"/>
            <a:ext cx="0" cy="15253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A64D03F-98E6-00BE-5DE6-B733E1694E59}"/>
              </a:ext>
            </a:extLst>
          </p:cNvPr>
          <p:cNvCxnSpPr>
            <a:cxnSpLocks/>
          </p:cNvCxnSpPr>
          <p:nvPr/>
        </p:nvCxnSpPr>
        <p:spPr>
          <a:xfrm>
            <a:off x="3755981" y="1917138"/>
            <a:ext cx="0" cy="23115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1517B11-6705-074C-FC97-06EF7351D28F}"/>
              </a:ext>
            </a:extLst>
          </p:cNvPr>
          <p:cNvCxnSpPr>
            <a:cxnSpLocks/>
          </p:cNvCxnSpPr>
          <p:nvPr/>
        </p:nvCxnSpPr>
        <p:spPr>
          <a:xfrm>
            <a:off x="4344624" y="2960706"/>
            <a:ext cx="0" cy="15253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C50A70D-03CA-2072-C5E5-38757D0A737B}"/>
              </a:ext>
            </a:extLst>
          </p:cNvPr>
          <p:cNvCxnSpPr>
            <a:cxnSpLocks/>
          </p:cNvCxnSpPr>
          <p:nvPr/>
        </p:nvCxnSpPr>
        <p:spPr>
          <a:xfrm>
            <a:off x="4529569" y="2960706"/>
            <a:ext cx="0" cy="12679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48C247B-8A26-71B5-3DDA-6CF679C8D7B3}"/>
              </a:ext>
            </a:extLst>
          </p:cNvPr>
          <p:cNvSpPr/>
          <p:nvPr/>
        </p:nvSpPr>
        <p:spPr>
          <a:xfrm>
            <a:off x="398987" y="1035087"/>
            <a:ext cx="7229138" cy="1925619"/>
          </a:xfrm>
          <a:custGeom>
            <a:avLst/>
            <a:gdLst>
              <a:gd name="connsiteX0" fmla="*/ 3346946 w 7229138"/>
              <a:gd name="connsiteY0" fmla="*/ 882051 h 1925619"/>
              <a:gd name="connsiteX1" fmla="*/ 3153666 w 7229138"/>
              <a:gd name="connsiteY1" fmla="*/ 1139469 h 1925619"/>
              <a:gd name="connsiteX2" fmla="*/ 3926784 w 7229138"/>
              <a:gd name="connsiteY2" fmla="*/ 1139469 h 1925619"/>
              <a:gd name="connsiteX3" fmla="*/ 4120063 w 7229138"/>
              <a:gd name="connsiteY3" fmla="*/ 882051 h 1925619"/>
              <a:gd name="connsiteX4" fmla="*/ 1445828 w 7229138"/>
              <a:gd name="connsiteY4" fmla="*/ 0 h 1925619"/>
              <a:gd name="connsiteX5" fmla="*/ 7229138 w 7229138"/>
              <a:gd name="connsiteY5" fmla="*/ 0 h 1925619"/>
              <a:gd name="connsiteX6" fmla="*/ 5783311 w 7229138"/>
              <a:gd name="connsiteY6" fmla="*/ 1925619 h 1925619"/>
              <a:gd name="connsiteX7" fmla="*/ 0 w 7229138"/>
              <a:gd name="connsiteY7" fmla="*/ 1925619 h 19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25619">
                <a:moveTo>
                  <a:pt x="3346946" y="882051"/>
                </a:moveTo>
                <a:lnTo>
                  <a:pt x="3153666" y="1139469"/>
                </a:lnTo>
                <a:lnTo>
                  <a:pt x="3926784" y="1139469"/>
                </a:lnTo>
                <a:lnTo>
                  <a:pt x="4120063" y="882051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25619"/>
                </a:lnTo>
                <a:lnTo>
                  <a:pt x="0" y="192561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フローチャート: データ 8">
            <a:extLst>
              <a:ext uri="{FF2B5EF4-FFF2-40B4-BE49-F238E27FC236}">
                <a16:creationId xmlns:a16="http://schemas.microsoft.com/office/drawing/2014/main" id="{BD1BFCC5-1761-A3B7-A98B-48A11813389A}"/>
              </a:ext>
            </a:extLst>
          </p:cNvPr>
          <p:cNvSpPr/>
          <p:nvPr/>
        </p:nvSpPr>
        <p:spPr>
          <a:xfrm>
            <a:off x="4877011" y="5161687"/>
            <a:ext cx="966397" cy="25741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フローチャート: データ 11">
            <a:extLst>
              <a:ext uri="{FF2B5EF4-FFF2-40B4-BE49-F238E27FC236}">
                <a16:creationId xmlns:a16="http://schemas.microsoft.com/office/drawing/2014/main" id="{C58EE750-B646-8FFA-5294-3B5255294DEE}"/>
              </a:ext>
            </a:extLst>
          </p:cNvPr>
          <p:cNvSpPr/>
          <p:nvPr/>
        </p:nvSpPr>
        <p:spPr>
          <a:xfrm>
            <a:off x="4889204" y="4741855"/>
            <a:ext cx="966397" cy="25741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" name="フローチャート: データ 13">
            <a:extLst>
              <a:ext uri="{FF2B5EF4-FFF2-40B4-BE49-F238E27FC236}">
                <a16:creationId xmlns:a16="http://schemas.microsoft.com/office/drawing/2014/main" id="{643B0CE0-9B84-E7F1-9482-E7C17A90A397}"/>
              </a:ext>
            </a:extLst>
          </p:cNvPr>
          <p:cNvSpPr/>
          <p:nvPr/>
        </p:nvSpPr>
        <p:spPr>
          <a:xfrm>
            <a:off x="4838206" y="5591574"/>
            <a:ext cx="966397" cy="257418"/>
          </a:xfrm>
          <a:prstGeom prst="flowChartInputOutp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0F53EBF-26FF-E524-0589-350CF7798818}"/>
              </a:ext>
            </a:extLst>
          </p:cNvPr>
          <p:cNvCxnSpPr>
            <a:cxnSpLocks/>
            <a:stCxn id="4" idx="4"/>
            <a:endCxn id="14" idx="2"/>
          </p:cNvCxnSpPr>
          <p:nvPr/>
        </p:nvCxnSpPr>
        <p:spPr>
          <a:xfrm rot="16200000" flipH="1">
            <a:off x="3873505" y="4658942"/>
            <a:ext cx="1234206" cy="88847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B5C3997-1B96-212A-8E7E-065F7ADA526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46370" y="5290396"/>
            <a:ext cx="9272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6AE2E89-8186-6085-B092-79EFB9F406F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046370" y="4870564"/>
            <a:ext cx="939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6EF3587-6B06-7729-2035-B04EE0AAC8C5}"/>
              </a:ext>
            </a:extLst>
          </p:cNvPr>
          <p:cNvSpPr/>
          <p:nvPr/>
        </p:nvSpPr>
        <p:spPr>
          <a:xfrm>
            <a:off x="8680191" y="1035086"/>
            <a:ext cx="1344706" cy="19378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</a:t>
            </a:r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C88EC75-65FA-D4FB-A2FF-2788273C670D}"/>
              </a:ext>
            </a:extLst>
          </p:cNvPr>
          <p:cNvSpPr/>
          <p:nvPr/>
        </p:nvSpPr>
        <p:spPr>
          <a:xfrm>
            <a:off x="8664054" y="3896768"/>
            <a:ext cx="1344706" cy="933649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hoge.example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6B64C35-7A33-A605-47AF-9C5F59CDA5A4}"/>
              </a:ext>
            </a:extLst>
          </p:cNvPr>
          <p:cNvSpPr/>
          <p:nvPr/>
        </p:nvSpPr>
        <p:spPr>
          <a:xfrm>
            <a:off x="10466277" y="3896768"/>
            <a:ext cx="1344706" cy="933649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3rd party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96EBA7F-FCB0-6ABD-98A2-CCCF183A31A4}"/>
              </a:ext>
            </a:extLst>
          </p:cNvPr>
          <p:cNvSpPr/>
          <p:nvPr/>
        </p:nvSpPr>
        <p:spPr>
          <a:xfrm>
            <a:off x="10466277" y="1033931"/>
            <a:ext cx="1344706" cy="192677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 party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4BCF64D-2DE2-D256-7041-A6FB7EDD8AE1}"/>
              </a:ext>
            </a:extLst>
          </p:cNvPr>
          <p:cNvSpPr txBox="1"/>
          <p:nvPr/>
        </p:nvSpPr>
        <p:spPr>
          <a:xfrm>
            <a:off x="8839477" y="413299"/>
            <a:ext cx="99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6EB57E-F8C6-ADB1-5481-B04037932001}"/>
              </a:ext>
            </a:extLst>
          </p:cNvPr>
          <p:cNvSpPr txBox="1"/>
          <p:nvPr/>
        </p:nvSpPr>
        <p:spPr>
          <a:xfrm>
            <a:off x="10715781" y="413298"/>
            <a:ext cx="864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21746A6-E6AE-C853-F38A-F77D9ADCFE1E}"/>
              </a:ext>
            </a:extLst>
          </p:cNvPr>
          <p:cNvCxnSpPr/>
          <p:nvPr/>
        </p:nvCxnSpPr>
        <p:spPr>
          <a:xfrm>
            <a:off x="8665847" y="828675"/>
            <a:ext cx="31544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97E5EAC-14CA-AC2F-89E7-63AF3766D5B5}"/>
              </a:ext>
            </a:extLst>
          </p:cNvPr>
          <p:cNvCxnSpPr>
            <a:cxnSpLocks/>
          </p:cNvCxnSpPr>
          <p:nvPr/>
        </p:nvCxnSpPr>
        <p:spPr>
          <a:xfrm>
            <a:off x="10242178" y="464370"/>
            <a:ext cx="0" cy="58370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16A1DDC-43FE-D55E-9DCE-51C67AC67999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532319" y="4363482"/>
            <a:ext cx="4131735" cy="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6520ED1-BB39-EF74-DAE3-7CDBF05CBD8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017025" y="2003992"/>
            <a:ext cx="16631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9FAB4E-B1A5-F5E0-5B52-9F72E0CA2B7C}"/>
              </a:ext>
            </a:extLst>
          </p:cNvPr>
          <p:cNvSpPr/>
          <p:nvPr/>
        </p:nvSpPr>
        <p:spPr>
          <a:xfrm>
            <a:off x="8664054" y="5258430"/>
            <a:ext cx="1344706" cy="9336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D1DC221-1171-FDBF-659E-576B59592CA1}"/>
              </a:ext>
            </a:extLst>
          </p:cNvPr>
          <p:cNvSpPr/>
          <p:nvPr/>
        </p:nvSpPr>
        <p:spPr>
          <a:xfrm>
            <a:off x="10466277" y="5258430"/>
            <a:ext cx="1344706" cy="9336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3rd party</a:t>
            </a:r>
          </a:p>
          <a:p>
            <a:pPr algn="ctr"/>
            <a:endParaRPr lang="en-US" altLang="ja-JP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</a:t>
            </a:r>
            <a:r>
              <a: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52E182D-E575-8D2F-978A-660D1500D097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5807353" y="5720283"/>
            <a:ext cx="2856701" cy="49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4AC2664E-5F9F-02E7-C61F-FBC0BD7AC3E5}"/>
              </a:ext>
            </a:extLst>
          </p:cNvPr>
          <p:cNvSpPr/>
          <p:nvPr/>
        </p:nvSpPr>
        <p:spPr>
          <a:xfrm>
            <a:off x="1431038" y="2961862"/>
            <a:ext cx="3548466" cy="3449834"/>
          </a:xfrm>
          <a:custGeom>
            <a:avLst/>
            <a:gdLst>
              <a:gd name="connsiteX0" fmla="*/ 3548466 w 3548466"/>
              <a:gd name="connsiteY0" fmla="*/ 2892287 h 3481755"/>
              <a:gd name="connsiteX1" fmla="*/ 2763275 w 3548466"/>
              <a:gd name="connsiteY1" fmla="*/ 3289852 h 3481755"/>
              <a:gd name="connsiteX2" fmla="*/ 1669971 w 3548466"/>
              <a:gd name="connsiteY2" fmla="*/ 3468756 h 3481755"/>
              <a:gd name="connsiteX3" fmla="*/ 626362 w 3548466"/>
              <a:gd name="connsiteY3" fmla="*/ 2951922 h 3481755"/>
              <a:gd name="connsiteX4" fmla="*/ 139345 w 3548466"/>
              <a:gd name="connsiteY4" fmla="*/ 2226365 h 3481755"/>
              <a:gd name="connsiteX5" fmla="*/ 197 w 3548466"/>
              <a:gd name="connsiteY5" fmla="*/ 1321904 h 3481755"/>
              <a:gd name="connsiteX6" fmla="*/ 159223 w 3548466"/>
              <a:gd name="connsiteY6" fmla="*/ 308113 h 3481755"/>
              <a:gd name="connsiteX7" fmla="*/ 238736 w 3548466"/>
              <a:gd name="connsiteY7" fmla="*/ 0 h 3481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48466" h="3481755">
                <a:moveTo>
                  <a:pt x="3548466" y="2892287"/>
                </a:moveTo>
                <a:cubicBezTo>
                  <a:pt x="3312411" y="3043030"/>
                  <a:pt x="3076357" y="3193774"/>
                  <a:pt x="2763275" y="3289852"/>
                </a:cubicBezTo>
                <a:cubicBezTo>
                  <a:pt x="2450193" y="3385930"/>
                  <a:pt x="2026123" y="3525078"/>
                  <a:pt x="1669971" y="3468756"/>
                </a:cubicBezTo>
                <a:cubicBezTo>
                  <a:pt x="1313819" y="3412434"/>
                  <a:pt x="881466" y="3158987"/>
                  <a:pt x="626362" y="2951922"/>
                </a:cubicBezTo>
                <a:cubicBezTo>
                  <a:pt x="371258" y="2744857"/>
                  <a:pt x="243706" y="2498035"/>
                  <a:pt x="139345" y="2226365"/>
                </a:cubicBezTo>
                <a:cubicBezTo>
                  <a:pt x="34984" y="1954695"/>
                  <a:pt x="-3116" y="1641613"/>
                  <a:pt x="197" y="1321904"/>
                </a:cubicBezTo>
                <a:cubicBezTo>
                  <a:pt x="3510" y="1002195"/>
                  <a:pt x="119467" y="528430"/>
                  <a:pt x="159223" y="308113"/>
                </a:cubicBezTo>
                <a:cubicBezTo>
                  <a:pt x="198979" y="87796"/>
                  <a:pt x="218857" y="43898"/>
                  <a:pt x="238736" y="0"/>
                </a:cubicBezTo>
              </a:path>
            </a:pathLst>
          </a:custGeom>
          <a:noFill/>
          <a:ln w="38100">
            <a:solidFill>
              <a:srgbClr val="4B4B4B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7CB5084E-5920-E441-C4E0-4CF412280A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749" y="5946928"/>
            <a:ext cx="657011" cy="65701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5CBFB1F-F422-35FD-2744-7F246F6338D3}"/>
              </a:ext>
            </a:extLst>
          </p:cNvPr>
          <p:cNvSpPr txBox="1"/>
          <p:nvPr/>
        </p:nvSpPr>
        <p:spPr>
          <a:xfrm>
            <a:off x="4696399" y="2682551"/>
            <a:ext cx="1496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7C95137-15D7-D33E-A6EB-451553F8077B}"/>
              </a:ext>
            </a:extLst>
          </p:cNvPr>
          <p:cNvSpPr txBox="1"/>
          <p:nvPr/>
        </p:nvSpPr>
        <p:spPr>
          <a:xfrm>
            <a:off x="5314144" y="4724141"/>
            <a:ext cx="32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22D9297-0F28-B849-6E43-E1B67F50184C}"/>
              </a:ext>
            </a:extLst>
          </p:cNvPr>
          <p:cNvSpPr txBox="1"/>
          <p:nvPr/>
        </p:nvSpPr>
        <p:spPr>
          <a:xfrm>
            <a:off x="5307519" y="5134955"/>
            <a:ext cx="32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6631AF7-CBCE-8C48-2863-214F3F8974C2}"/>
              </a:ext>
            </a:extLst>
          </p:cNvPr>
          <p:cNvSpPr txBox="1"/>
          <p:nvPr/>
        </p:nvSpPr>
        <p:spPr>
          <a:xfrm>
            <a:off x="5307519" y="5562343"/>
            <a:ext cx="32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5137E8-F22D-911E-B996-4406C6BBD0D4}"/>
              </a:ext>
            </a:extLst>
          </p:cNvPr>
          <p:cNvSpPr txBox="1"/>
          <p:nvPr/>
        </p:nvSpPr>
        <p:spPr>
          <a:xfrm>
            <a:off x="4028679" y="4203994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7041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データ 3">
            <a:extLst>
              <a:ext uri="{FF2B5EF4-FFF2-40B4-BE49-F238E27FC236}">
                <a16:creationId xmlns:a16="http://schemas.microsoft.com/office/drawing/2014/main" id="{A8A29CE4-2130-6240-B323-4AFAC30C8E9F}"/>
              </a:ext>
            </a:extLst>
          </p:cNvPr>
          <p:cNvSpPr/>
          <p:nvPr/>
        </p:nvSpPr>
        <p:spPr>
          <a:xfrm>
            <a:off x="3563172" y="4228659"/>
            <a:ext cx="966397" cy="25741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4C28CA0-3900-027A-46C5-0F8AC6DB3ABF}"/>
              </a:ext>
            </a:extLst>
          </p:cNvPr>
          <p:cNvCxnSpPr>
            <a:cxnSpLocks/>
          </p:cNvCxnSpPr>
          <p:nvPr/>
        </p:nvCxnSpPr>
        <p:spPr>
          <a:xfrm>
            <a:off x="3569226" y="2960706"/>
            <a:ext cx="0" cy="15253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A64D03F-98E6-00BE-5DE6-B733E1694E59}"/>
              </a:ext>
            </a:extLst>
          </p:cNvPr>
          <p:cNvCxnSpPr>
            <a:cxnSpLocks/>
          </p:cNvCxnSpPr>
          <p:nvPr/>
        </p:nvCxnSpPr>
        <p:spPr>
          <a:xfrm>
            <a:off x="3755981" y="1917138"/>
            <a:ext cx="0" cy="23115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1517B11-6705-074C-FC97-06EF7351D28F}"/>
              </a:ext>
            </a:extLst>
          </p:cNvPr>
          <p:cNvCxnSpPr>
            <a:cxnSpLocks/>
          </p:cNvCxnSpPr>
          <p:nvPr/>
        </p:nvCxnSpPr>
        <p:spPr>
          <a:xfrm>
            <a:off x="4344624" y="2960706"/>
            <a:ext cx="0" cy="15253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C50A70D-03CA-2072-C5E5-38757D0A737B}"/>
              </a:ext>
            </a:extLst>
          </p:cNvPr>
          <p:cNvCxnSpPr>
            <a:cxnSpLocks/>
          </p:cNvCxnSpPr>
          <p:nvPr/>
        </p:nvCxnSpPr>
        <p:spPr>
          <a:xfrm>
            <a:off x="4529569" y="2960706"/>
            <a:ext cx="0" cy="12679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48C247B-8A26-71B5-3DDA-6CF679C8D7B3}"/>
              </a:ext>
            </a:extLst>
          </p:cNvPr>
          <p:cNvSpPr/>
          <p:nvPr/>
        </p:nvSpPr>
        <p:spPr>
          <a:xfrm>
            <a:off x="398987" y="1035087"/>
            <a:ext cx="7229138" cy="1925619"/>
          </a:xfrm>
          <a:custGeom>
            <a:avLst/>
            <a:gdLst>
              <a:gd name="connsiteX0" fmla="*/ 3346946 w 7229138"/>
              <a:gd name="connsiteY0" fmla="*/ 882051 h 1925619"/>
              <a:gd name="connsiteX1" fmla="*/ 3153666 w 7229138"/>
              <a:gd name="connsiteY1" fmla="*/ 1139469 h 1925619"/>
              <a:gd name="connsiteX2" fmla="*/ 3926784 w 7229138"/>
              <a:gd name="connsiteY2" fmla="*/ 1139469 h 1925619"/>
              <a:gd name="connsiteX3" fmla="*/ 4120063 w 7229138"/>
              <a:gd name="connsiteY3" fmla="*/ 882051 h 1925619"/>
              <a:gd name="connsiteX4" fmla="*/ 1445828 w 7229138"/>
              <a:gd name="connsiteY4" fmla="*/ 0 h 1925619"/>
              <a:gd name="connsiteX5" fmla="*/ 7229138 w 7229138"/>
              <a:gd name="connsiteY5" fmla="*/ 0 h 1925619"/>
              <a:gd name="connsiteX6" fmla="*/ 5783311 w 7229138"/>
              <a:gd name="connsiteY6" fmla="*/ 1925619 h 1925619"/>
              <a:gd name="connsiteX7" fmla="*/ 0 w 7229138"/>
              <a:gd name="connsiteY7" fmla="*/ 1925619 h 19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25619">
                <a:moveTo>
                  <a:pt x="3346946" y="882051"/>
                </a:moveTo>
                <a:lnTo>
                  <a:pt x="3153666" y="1139469"/>
                </a:lnTo>
                <a:lnTo>
                  <a:pt x="3926784" y="1139469"/>
                </a:lnTo>
                <a:lnTo>
                  <a:pt x="4120063" y="882051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25619"/>
                </a:lnTo>
                <a:lnTo>
                  <a:pt x="0" y="192561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9" name="フローチャート: データ 8">
            <a:extLst>
              <a:ext uri="{FF2B5EF4-FFF2-40B4-BE49-F238E27FC236}">
                <a16:creationId xmlns:a16="http://schemas.microsoft.com/office/drawing/2014/main" id="{BD1BFCC5-1761-A3B7-A98B-48A11813389A}"/>
              </a:ext>
            </a:extLst>
          </p:cNvPr>
          <p:cNvSpPr/>
          <p:nvPr/>
        </p:nvSpPr>
        <p:spPr>
          <a:xfrm>
            <a:off x="4877011" y="5161687"/>
            <a:ext cx="966397" cy="25741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2" name="フローチャート: データ 11">
            <a:extLst>
              <a:ext uri="{FF2B5EF4-FFF2-40B4-BE49-F238E27FC236}">
                <a16:creationId xmlns:a16="http://schemas.microsoft.com/office/drawing/2014/main" id="{C58EE750-B646-8FFA-5294-3B5255294DEE}"/>
              </a:ext>
            </a:extLst>
          </p:cNvPr>
          <p:cNvSpPr/>
          <p:nvPr/>
        </p:nvSpPr>
        <p:spPr>
          <a:xfrm>
            <a:off x="4889204" y="4741855"/>
            <a:ext cx="966397" cy="25741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F0F53EBF-26FF-E524-0589-350CF7798818}"/>
              </a:ext>
            </a:extLst>
          </p:cNvPr>
          <p:cNvCxnSpPr>
            <a:cxnSpLocks/>
            <a:stCxn id="4" idx="4"/>
            <a:endCxn id="9" idx="2"/>
          </p:cNvCxnSpPr>
          <p:nvPr/>
        </p:nvCxnSpPr>
        <p:spPr>
          <a:xfrm rot="16200000" flipH="1">
            <a:off x="4107852" y="4424596"/>
            <a:ext cx="804319" cy="9272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6AE2E89-8186-6085-B092-79EFB9F406F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046370" y="4870564"/>
            <a:ext cx="9394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6EF3587-6B06-7729-2035-B04EE0AAC8C5}"/>
              </a:ext>
            </a:extLst>
          </p:cNvPr>
          <p:cNvSpPr/>
          <p:nvPr/>
        </p:nvSpPr>
        <p:spPr>
          <a:xfrm>
            <a:off x="8680191" y="1035086"/>
            <a:ext cx="1344706" cy="19378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</a:t>
            </a:r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C88EC75-65FA-D4FB-A2FF-2788273C670D}"/>
              </a:ext>
            </a:extLst>
          </p:cNvPr>
          <p:cNvSpPr/>
          <p:nvPr/>
        </p:nvSpPr>
        <p:spPr>
          <a:xfrm>
            <a:off x="8664054" y="3896768"/>
            <a:ext cx="1344706" cy="933649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hoge.example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6B64C35-7A33-A605-47AF-9C5F59CDA5A4}"/>
              </a:ext>
            </a:extLst>
          </p:cNvPr>
          <p:cNvSpPr/>
          <p:nvPr/>
        </p:nvSpPr>
        <p:spPr>
          <a:xfrm>
            <a:off x="10466277" y="3896768"/>
            <a:ext cx="1344706" cy="933649"/>
          </a:xfrm>
          <a:prstGeom prst="rect">
            <a:avLst/>
          </a:prstGeom>
          <a:solidFill>
            <a:srgbClr val="9DC3E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3rd party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96EBA7F-FCB0-6ABD-98A2-CCCF183A31A4}"/>
              </a:ext>
            </a:extLst>
          </p:cNvPr>
          <p:cNvSpPr/>
          <p:nvPr/>
        </p:nvSpPr>
        <p:spPr>
          <a:xfrm>
            <a:off x="10466277" y="1033931"/>
            <a:ext cx="1344706" cy="192677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 party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4BCF64D-2DE2-D256-7041-A6FB7EDD8AE1}"/>
              </a:ext>
            </a:extLst>
          </p:cNvPr>
          <p:cNvSpPr txBox="1"/>
          <p:nvPr/>
        </p:nvSpPr>
        <p:spPr>
          <a:xfrm>
            <a:off x="8839477" y="413299"/>
            <a:ext cx="99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6EB57E-F8C6-ADB1-5481-B04037932001}"/>
              </a:ext>
            </a:extLst>
          </p:cNvPr>
          <p:cNvSpPr txBox="1"/>
          <p:nvPr/>
        </p:nvSpPr>
        <p:spPr>
          <a:xfrm>
            <a:off x="10715781" y="413298"/>
            <a:ext cx="864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21746A6-E6AE-C853-F38A-F77D9ADCFE1E}"/>
              </a:ext>
            </a:extLst>
          </p:cNvPr>
          <p:cNvCxnSpPr/>
          <p:nvPr/>
        </p:nvCxnSpPr>
        <p:spPr>
          <a:xfrm>
            <a:off x="8665847" y="828675"/>
            <a:ext cx="31544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97E5EAC-14CA-AC2F-89E7-63AF3766D5B5}"/>
              </a:ext>
            </a:extLst>
          </p:cNvPr>
          <p:cNvCxnSpPr>
            <a:cxnSpLocks/>
          </p:cNvCxnSpPr>
          <p:nvPr/>
        </p:nvCxnSpPr>
        <p:spPr>
          <a:xfrm>
            <a:off x="10242178" y="464370"/>
            <a:ext cx="0" cy="58370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16A1DDC-43FE-D55E-9DCE-51C67AC67999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4532319" y="4363482"/>
            <a:ext cx="4131735" cy="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6520ED1-BB39-EF74-DAE3-7CDBF05CBD8D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017025" y="2003992"/>
            <a:ext cx="16631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9FAB4E-B1A5-F5E0-5B52-9F72E0CA2B7C}"/>
              </a:ext>
            </a:extLst>
          </p:cNvPr>
          <p:cNvSpPr/>
          <p:nvPr/>
        </p:nvSpPr>
        <p:spPr>
          <a:xfrm>
            <a:off x="8664054" y="5258430"/>
            <a:ext cx="1344706" cy="9336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D1DC221-1171-FDBF-659E-576B59592CA1}"/>
              </a:ext>
            </a:extLst>
          </p:cNvPr>
          <p:cNvSpPr/>
          <p:nvPr/>
        </p:nvSpPr>
        <p:spPr>
          <a:xfrm>
            <a:off x="10466277" y="5258430"/>
            <a:ext cx="1344706" cy="9336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3rd party</a:t>
            </a:r>
          </a:p>
          <a:p>
            <a:pPr algn="ctr"/>
            <a:endParaRPr lang="en-US" altLang="ja-JP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</a:t>
            </a:r>
            <a:r>
              <a: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52E182D-E575-8D2F-978A-660D1500D097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7325248" y="5725255"/>
            <a:ext cx="13388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697FF0C8-B87A-FB68-E03B-18C96110904A}"/>
              </a:ext>
            </a:extLst>
          </p:cNvPr>
          <p:cNvSpPr/>
          <p:nvPr/>
        </p:nvSpPr>
        <p:spPr>
          <a:xfrm>
            <a:off x="7697853" y="1721562"/>
            <a:ext cx="703376" cy="577050"/>
          </a:xfrm>
          <a:prstGeom prst="flowChartDocumen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CSP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B5BC1604-1D0B-085E-2325-37F55F05BFD8}"/>
              </a:ext>
            </a:extLst>
          </p:cNvPr>
          <p:cNvGrpSpPr/>
          <p:nvPr/>
        </p:nvGrpSpPr>
        <p:grpSpPr>
          <a:xfrm>
            <a:off x="6951931" y="5544827"/>
            <a:ext cx="363513" cy="363513"/>
            <a:chOff x="580913" y="5432612"/>
            <a:chExt cx="806823" cy="8068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0363C4DE-3643-E92A-F90E-7C2A0787D8E7}"/>
                </a:ext>
              </a:extLst>
            </p:cNvPr>
            <p:cNvCxnSpPr/>
            <p:nvPr/>
          </p:nvCxnSpPr>
          <p:spPr>
            <a:xfrm>
              <a:off x="580913" y="5432612"/>
              <a:ext cx="806823" cy="8068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AE7A8FE9-7168-4E56-D127-7FB838AB28F0}"/>
                </a:ext>
              </a:extLst>
            </p:cNvPr>
            <p:cNvCxnSpPr/>
            <p:nvPr/>
          </p:nvCxnSpPr>
          <p:spPr>
            <a:xfrm flipV="1">
              <a:off x="580913" y="5432612"/>
              <a:ext cx="806823" cy="8068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0F02EB9-B96B-E513-C456-58EF870106D8}"/>
              </a:ext>
            </a:extLst>
          </p:cNvPr>
          <p:cNvSpPr txBox="1"/>
          <p:nvPr/>
        </p:nvSpPr>
        <p:spPr>
          <a:xfrm>
            <a:off x="4696399" y="2682551"/>
            <a:ext cx="1496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0D61032-ECBE-2DA4-F4DA-62774DFA001E}"/>
              </a:ext>
            </a:extLst>
          </p:cNvPr>
          <p:cNvSpPr txBox="1"/>
          <p:nvPr/>
        </p:nvSpPr>
        <p:spPr>
          <a:xfrm>
            <a:off x="5314144" y="4724141"/>
            <a:ext cx="32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7BB0B1E-CCEB-5DFA-E91A-38BA6B4B0679}"/>
              </a:ext>
            </a:extLst>
          </p:cNvPr>
          <p:cNvSpPr txBox="1"/>
          <p:nvPr/>
        </p:nvSpPr>
        <p:spPr>
          <a:xfrm>
            <a:off x="5307519" y="5134955"/>
            <a:ext cx="327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4662C0E9-5CEF-03D4-25A9-419C3ED2B746}"/>
              </a:ext>
            </a:extLst>
          </p:cNvPr>
          <p:cNvSpPr txBox="1"/>
          <p:nvPr/>
        </p:nvSpPr>
        <p:spPr>
          <a:xfrm>
            <a:off x="4028679" y="4203994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50CD8985-CB9A-5389-2308-19AD4E2908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96010" y="2914679"/>
            <a:ext cx="1739152" cy="7366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564BAF34-A75F-4864-BDEF-2B8A420A08BE}"/>
              </a:ext>
            </a:extLst>
          </p:cNvPr>
          <p:cNvSpPr/>
          <p:nvPr/>
        </p:nvSpPr>
        <p:spPr>
          <a:xfrm>
            <a:off x="8020270" y="4303651"/>
            <a:ext cx="140208" cy="1402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B8FA60ED-D97F-C2FD-CC1D-C57CEC87E5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15179" y="3595510"/>
            <a:ext cx="3100814" cy="736648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F80CFC70-8905-09AF-E254-9777DC61D023}"/>
              </a:ext>
            </a:extLst>
          </p:cNvPr>
          <p:cNvGrpSpPr/>
          <p:nvPr/>
        </p:nvGrpSpPr>
        <p:grpSpPr>
          <a:xfrm>
            <a:off x="7948185" y="3954560"/>
            <a:ext cx="140118" cy="140118"/>
            <a:chOff x="580913" y="5432612"/>
            <a:chExt cx="806823" cy="8068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531B273F-44B7-96A9-C7A3-41259C6BF670}"/>
                </a:ext>
              </a:extLst>
            </p:cNvPr>
            <p:cNvCxnSpPr/>
            <p:nvPr/>
          </p:nvCxnSpPr>
          <p:spPr>
            <a:xfrm>
              <a:off x="580913" y="5432612"/>
              <a:ext cx="806823" cy="8068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コネクタ 55">
              <a:extLst>
                <a:ext uri="{FF2B5EF4-FFF2-40B4-BE49-F238E27FC236}">
                  <a16:creationId xmlns:a16="http://schemas.microsoft.com/office/drawing/2014/main" id="{121496EC-FEB8-BF94-B40A-D3461AF4E8D4}"/>
                </a:ext>
              </a:extLst>
            </p:cNvPr>
            <p:cNvCxnSpPr/>
            <p:nvPr/>
          </p:nvCxnSpPr>
          <p:spPr>
            <a:xfrm flipV="1">
              <a:off x="580913" y="5432612"/>
              <a:ext cx="806823" cy="8068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円: 塗りつぶしなし 56">
            <a:extLst>
              <a:ext uri="{FF2B5EF4-FFF2-40B4-BE49-F238E27FC236}">
                <a16:creationId xmlns:a16="http://schemas.microsoft.com/office/drawing/2014/main" id="{C74FA5A7-5A2E-84BF-53A3-144285CB11A8}"/>
              </a:ext>
            </a:extLst>
          </p:cNvPr>
          <p:cNvSpPr/>
          <p:nvPr/>
        </p:nvSpPr>
        <p:spPr>
          <a:xfrm>
            <a:off x="8178924" y="3797804"/>
            <a:ext cx="197707" cy="197707"/>
          </a:xfrm>
          <a:prstGeom prst="donu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66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46FAABF7-521A-9A7A-EB9B-F62A942E3246}"/>
              </a:ext>
            </a:extLst>
          </p:cNvPr>
          <p:cNvSpPr/>
          <p:nvPr/>
        </p:nvSpPr>
        <p:spPr>
          <a:xfrm>
            <a:off x="1410923" y="699807"/>
            <a:ext cx="7229138" cy="1925619"/>
          </a:xfrm>
          <a:custGeom>
            <a:avLst/>
            <a:gdLst>
              <a:gd name="connsiteX0" fmla="*/ 1829186 w 7229138"/>
              <a:gd name="connsiteY0" fmla="*/ 1305987 h 1925619"/>
              <a:gd name="connsiteX1" fmla="*/ 1557173 w 7229138"/>
              <a:gd name="connsiteY1" fmla="*/ 1668266 h 1925619"/>
              <a:gd name="connsiteX2" fmla="*/ 2645224 w 7229138"/>
              <a:gd name="connsiteY2" fmla="*/ 1668266 h 1925619"/>
              <a:gd name="connsiteX3" fmla="*/ 2917236 w 7229138"/>
              <a:gd name="connsiteY3" fmla="*/ 1305987 h 1925619"/>
              <a:gd name="connsiteX4" fmla="*/ 4038244 w 7229138"/>
              <a:gd name="connsiteY4" fmla="*/ 1048153 h 1925619"/>
              <a:gd name="connsiteX5" fmla="*/ 3501796 w 7229138"/>
              <a:gd name="connsiteY5" fmla="*/ 1762618 h 1925619"/>
              <a:gd name="connsiteX6" fmla="*/ 5647586 w 7229138"/>
              <a:gd name="connsiteY6" fmla="*/ 1762618 h 1925619"/>
              <a:gd name="connsiteX7" fmla="*/ 6184033 w 7229138"/>
              <a:gd name="connsiteY7" fmla="*/ 1048153 h 1925619"/>
              <a:gd name="connsiteX8" fmla="*/ 1273231 w 7229138"/>
              <a:gd name="connsiteY8" fmla="*/ 564497 h 1925619"/>
              <a:gd name="connsiteX9" fmla="*/ 868325 w 7229138"/>
              <a:gd name="connsiteY9" fmla="*/ 1103769 h 1925619"/>
              <a:gd name="connsiteX10" fmla="*/ 2487948 w 7229138"/>
              <a:gd name="connsiteY10" fmla="*/ 1103769 h 1925619"/>
              <a:gd name="connsiteX11" fmla="*/ 2892853 w 7229138"/>
              <a:gd name="connsiteY11" fmla="*/ 564497 h 1925619"/>
              <a:gd name="connsiteX12" fmla="*/ 4699300 w 7229138"/>
              <a:gd name="connsiteY12" fmla="*/ 170688 h 1925619"/>
              <a:gd name="connsiteX13" fmla="*/ 4162852 w 7229138"/>
              <a:gd name="connsiteY13" fmla="*/ 885153 h 1925619"/>
              <a:gd name="connsiteX14" fmla="*/ 6308642 w 7229138"/>
              <a:gd name="connsiteY14" fmla="*/ 885153 h 1925619"/>
              <a:gd name="connsiteX15" fmla="*/ 6845089 w 7229138"/>
              <a:gd name="connsiteY15" fmla="*/ 170688 h 1925619"/>
              <a:gd name="connsiteX16" fmla="*/ 1445828 w 7229138"/>
              <a:gd name="connsiteY16" fmla="*/ 0 h 1925619"/>
              <a:gd name="connsiteX17" fmla="*/ 7229138 w 7229138"/>
              <a:gd name="connsiteY17" fmla="*/ 0 h 1925619"/>
              <a:gd name="connsiteX18" fmla="*/ 5783311 w 7229138"/>
              <a:gd name="connsiteY18" fmla="*/ 1925619 h 1925619"/>
              <a:gd name="connsiteX19" fmla="*/ 0 w 7229138"/>
              <a:gd name="connsiteY19" fmla="*/ 1925619 h 19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29138" h="1925619">
                <a:moveTo>
                  <a:pt x="1829186" y="1305987"/>
                </a:moveTo>
                <a:lnTo>
                  <a:pt x="1557173" y="1668266"/>
                </a:lnTo>
                <a:lnTo>
                  <a:pt x="2645224" y="1668266"/>
                </a:lnTo>
                <a:lnTo>
                  <a:pt x="2917236" y="1305987"/>
                </a:lnTo>
                <a:close/>
                <a:moveTo>
                  <a:pt x="4038244" y="1048153"/>
                </a:moveTo>
                <a:lnTo>
                  <a:pt x="3501796" y="1762618"/>
                </a:lnTo>
                <a:lnTo>
                  <a:pt x="5647586" y="1762618"/>
                </a:lnTo>
                <a:lnTo>
                  <a:pt x="6184033" y="1048153"/>
                </a:lnTo>
                <a:close/>
                <a:moveTo>
                  <a:pt x="1273231" y="564497"/>
                </a:moveTo>
                <a:lnTo>
                  <a:pt x="868325" y="1103769"/>
                </a:lnTo>
                <a:lnTo>
                  <a:pt x="2487948" y="1103769"/>
                </a:lnTo>
                <a:lnTo>
                  <a:pt x="2892853" y="564497"/>
                </a:lnTo>
                <a:close/>
                <a:moveTo>
                  <a:pt x="4699300" y="170688"/>
                </a:moveTo>
                <a:lnTo>
                  <a:pt x="4162852" y="885153"/>
                </a:lnTo>
                <a:lnTo>
                  <a:pt x="6308642" y="885153"/>
                </a:lnTo>
                <a:lnTo>
                  <a:pt x="6845089" y="170688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25619"/>
                </a:lnTo>
                <a:lnTo>
                  <a:pt x="0" y="1925619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データ 11">
            <a:extLst>
              <a:ext uri="{FF2B5EF4-FFF2-40B4-BE49-F238E27FC236}">
                <a16:creationId xmlns:a16="http://schemas.microsoft.com/office/drawing/2014/main" id="{22A82A08-1713-DEA3-1A07-0361F8449EC1}"/>
              </a:ext>
            </a:extLst>
          </p:cNvPr>
          <p:cNvSpPr/>
          <p:nvPr/>
        </p:nvSpPr>
        <p:spPr>
          <a:xfrm>
            <a:off x="2278591" y="5190128"/>
            <a:ext cx="2024528" cy="539272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データ 12">
            <a:extLst>
              <a:ext uri="{FF2B5EF4-FFF2-40B4-BE49-F238E27FC236}">
                <a16:creationId xmlns:a16="http://schemas.microsoft.com/office/drawing/2014/main" id="{D2B7DF19-970F-3600-4824-1E8BA529C6E3}"/>
              </a:ext>
            </a:extLst>
          </p:cNvPr>
          <p:cNvSpPr/>
          <p:nvPr/>
        </p:nvSpPr>
        <p:spPr>
          <a:xfrm>
            <a:off x="5579214" y="2877312"/>
            <a:ext cx="2682237" cy="714465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データ 13">
            <a:extLst>
              <a:ext uri="{FF2B5EF4-FFF2-40B4-BE49-F238E27FC236}">
                <a16:creationId xmlns:a16="http://schemas.microsoft.com/office/drawing/2014/main" id="{49D55425-3A09-664E-8147-9E558BC0F95B}"/>
              </a:ext>
            </a:extLst>
          </p:cNvPr>
          <p:cNvSpPr/>
          <p:nvPr/>
        </p:nvSpPr>
        <p:spPr>
          <a:xfrm>
            <a:off x="4918158" y="3754777"/>
            <a:ext cx="2682237" cy="714465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ローチャート: データ 14">
            <a:extLst>
              <a:ext uri="{FF2B5EF4-FFF2-40B4-BE49-F238E27FC236}">
                <a16:creationId xmlns:a16="http://schemas.microsoft.com/office/drawing/2014/main" id="{B35F73FD-0773-A0AC-F501-2DC287713F04}"/>
              </a:ext>
            </a:extLst>
          </p:cNvPr>
          <p:cNvSpPr/>
          <p:nvPr/>
        </p:nvSpPr>
        <p:spPr>
          <a:xfrm>
            <a:off x="2967439" y="5931618"/>
            <a:ext cx="1360063" cy="362279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F089B35-F001-3B70-92E3-8B63422B8D14}"/>
              </a:ext>
            </a:extLst>
          </p:cNvPr>
          <p:cNvCxnSpPr>
            <a:cxnSpLocks/>
          </p:cNvCxnSpPr>
          <p:nvPr/>
        </p:nvCxnSpPr>
        <p:spPr>
          <a:xfrm>
            <a:off x="6109037" y="874722"/>
            <a:ext cx="0" cy="20025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BAD8F82B-3F40-E5EB-41EA-FE53B67900C1}"/>
              </a:ext>
            </a:extLst>
          </p:cNvPr>
          <p:cNvCxnSpPr>
            <a:cxnSpLocks/>
          </p:cNvCxnSpPr>
          <p:nvPr/>
        </p:nvCxnSpPr>
        <p:spPr>
          <a:xfrm>
            <a:off x="5444573" y="1746450"/>
            <a:ext cx="0" cy="20025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73AA9D8-5ECC-38FC-E192-098AD15E44D3}"/>
              </a:ext>
            </a:extLst>
          </p:cNvPr>
          <p:cNvCxnSpPr>
            <a:cxnSpLocks/>
          </p:cNvCxnSpPr>
          <p:nvPr/>
        </p:nvCxnSpPr>
        <p:spPr>
          <a:xfrm>
            <a:off x="2683085" y="1258770"/>
            <a:ext cx="0" cy="39313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2E0AD17-B465-41E0-93BF-F6AA6B286506}"/>
              </a:ext>
            </a:extLst>
          </p:cNvPr>
          <p:cNvCxnSpPr>
            <a:cxnSpLocks/>
          </p:cNvCxnSpPr>
          <p:nvPr/>
        </p:nvCxnSpPr>
        <p:spPr>
          <a:xfrm>
            <a:off x="3243917" y="2000260"/>
            <a:ext cx="0" cy="39313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5E981A9-DBF2-4420-C41A-90144F90CE02}"/>
              </a:ext>
            </a:extLst>
          </p:cNvPr>
          <p:cNvCxnSpPr>
            <a:cxnSpLocks/>
          </p:cNvCxnSpPr>
          <p:nvPr/>
        </p:nvCxnSpPr>
        <p:spPr>
          <a:xfrm>
            <a:off x="2278591" y="1798042"/>
            <a:ext cx="0" cy="39313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73D45F5-F8AB-4FFA-D300-B3EDA6FDD7D1}"/>
              </a:ext>
            </a:extLst>
          </p:cNvPr>
          <p:cNvCxnSpPr>
            <a:cxnSpLocks/>
          </p:cNvCxnSpPr>
          <p:nvPr/>
        </p:nvCxnSpPr>
        <p:spPr>
          <a:xfrm>
            <a:off x="2961343" y="2362539"/>
            <a:ext cx="0" cy="39313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709C162-1891-EB60-E21A-FF4E3C10C393}"/>
              </a:ext>
            </a:extLst>
          </p:cNvPr>
          <p:cNvCxnSpPr>
            <a:cxnSpLocks/>
          </p:cNvCxnSpPr>
          <p:nvPr/>
        </p:nvCxnSpPr>
        <p:spPr>
          <a:xfrm>
            <a:off x="4303119" y="1258770"/>
            <a:ext cx="0" cy="39313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9DDAD16-BB8E-FED5-0E79-A68162E4FEBF}"/>
              </a:ext>
            </a:extLst>
          </p:cNvPr>
          <p:cNvCxnSpPr>
            <a:cxnSpLocks/>
          </p:cNvCxnSpPr>
          <p:nvPr/>
        </p:nvCxnSpPr>
        <p:spPr>
          <a:xfrm>
            <a:off x="3890093" y="1798042"/>
            <a:ext cx="0" cy="39313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D22E120-DD47-5930-DDC2-1ABC3E7DDB14}"/>
              </a:ext>
            </a:extLst>
          </p:cNvPr>
          <p:cNvCxnSpPr>
            <a:cxnSpLocks/>
          </p:cNvCxnSpPr>
          <p:nvPr/>
        </p:nvCxnSpPr>
        <p:spPr>
          <a:xfrm>
            <a:off x="4048589" y="2378212"/>
            <a:ext cx="0" cy="39313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5E9F8B6-77E1-CD0D-22CA-4E6188554988}"/>
              </a:ext>
            </a:extLst>
          </p:cNvPr>
          <p:cNvCxnSpPr>
            <a:cxnSpLocks/>
          </p:cNvCxnSpPr>
          <p:nvPr/>
        </p:nvCxnSpPr>
        <p:spPr>
          <a:xfrm>
            <a:off x="4334443" y="2000260"/>
            <a:ext cx="0" cy="39313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74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13427FC-A317-9BC3-B8ED-027C0F5ECDCE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7F45A1C-A3B1-F461-942C-2A9152997E31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C6A3C1B-2B5D-3066-A07A-8C95A136704F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データ 3">
            <a:extLst>
              <a:ext uri="{FF2B5EF4-FFF2-40B4-BE49-F238E27FC236}">
                <a16:creationId xmlns:a16="http://schemas.microsoft.com/office/drawing/2014/main" id="{136B76E0-75B0-0CCC-3D95-8D0219434D66}"/>
              </a:ext>
            </a:extLst>
          </p:cNvPr>
          <p:cNvSpPr/>
          <p:nvPr/>
        </p:nvSpPr>
        <p:spPr>
          <a:xfrm>
            <a:off x="1045070" y="4548683"/>
            <a:ext cx="1420368" cy="380738"/>
          </a:xfrm>
          <a:prstGeom prst="flowChartInputOutpu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データ 4">
            <a:extLst>
              <a:ext uri="{FF2B5EF4-FFF2-40B4-BE49-F238E27FC236}">
                <a16:creationId xmlns:a16="http://schemas.microsoft.com/office/drawing/2014/main" id="{5538B52B-9DFB-C7BE-B591-14D803FEFA71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51810FD-78D5-EB74-F07A-758491F504D6}"/>
              </a:ext>
            </a:extLst>
          </p:cNvPr>
          <p:cNvCxnSpPr>
            <a:cxnSpLocks/>
          </p:cNvCxnSpPr>
          <p:nvPr/>
        </p:nvCxnSpPr>
        <p:spPr>
          <a:xfrm>
            <a:off x="3846719" y="1616805"/>
            <a:ext cx="0" cy="4635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194F935-93E7-71EE-922F-5272C45AEDDB}"/>
              </a:ext>
            </a:extLst>
          </p:cNvPr>
          <p:cNvCxnSpPr>
            <a:cxnSpLocks/>
          </p:cNvCxnSpPr>
          <p:nvPr/>
        </p:nvCxnSpPr>
        <p:spPr>
          <a:xfrm>
            <a:off x="4131641" y="1236067"/>
            <a:ext cx="0" cy="4635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1A15FEC-DD6C-512B-228C-379AA34C6364}"/>
              </a:ext>
            </a:extLst>
          </p:cNvPr>
          <p:cNvCxnSpPr>
            <a:cxnSpLocks/>
          </p:cNvCxnSpPr>
          <p:nvPr/>
        </p:nvCxnSpPr>
        <p:spPr>
          <a:xfrm>
            <a:off x="4979929" y="1616805"/>
            <a:ext cx="0" cy="4635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B2656E7-5E61-2AE9-2823-B5B82AF8ADE0}"/>
              </a:ext>
            </a:extLst>
          </p:cNvPr>
          <p:cNvCxnSpPr>
            <a:cxnSpLocks/>
          </p:cNvCxnSpPr>
          <p:nvPr/>
        </p:nvCxnSpPr>
        <p:spPr>
          <a:xfrm>
            <a:off x="5267087" y="1236067"/>
            <a:ext cx="0" cy="4635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3A9FA5D-57CB-9E9E-99F8-2C306DD11128}"/>
              </a:ext>
            </a:extLst>
          </p:cNvPr>
          <p:cNvCxnSpPr>
            <a:cxnSpLocks/>
          </p:cNvCxnSpPr>
          <p:nvPr/>
        </p:nvCxnSpPr>
        <p:spPr>
          <a:xfrm>
            <a:off x="1045070" y="2342898"/>
            <a:ext cx="0" cy="2586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7B90DF9-F724-8FCB-90F8-22048D25D1C6}"/>
              </a:ext>
            </a:extLst>
          </p:cNvPr>
          <p:cNvCxnSpPr>
            <a:cxnSpLocks/>
          </p:cNvCxnSpPr>
          <p:nvPr/>
        </p:nvCxnSpPr>
        <p:spPr>
          <a:xfrm>
            <a:off x="1329992" y="1962160"/>
            <a:ext cx="0" cy="2586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E8BB2B1-2B2A-31C1-FD2F-84152C4C4D05}"/>
              </a:ext>
            </a:extLst>
          </p:cNvPr>
          <p:cNvCxnSpPr>
            <a:cxnSpLocks/>
          </p:cNvCxnSpPr>
          <p:nvPr/>
        </p:nvCxnSpPr>
        <p:spPr>
          <a:xfrm>
            <a:off x="2178280" y="2342898"/>
            <a:ext cx="0" cy="2586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63AB393-2ADB-58C0-F8A4-E09CABFF2DB2}"/>
              </a:ext>
            </a:extLst>
          </p:cNvPr>
          <p:cNvCxnSpPr>
            <a:cxnSpLocks/>
          </p:cNvCxnSpPr>
          <p:nvPr/>
        </p:nvCxnSpPr>
        <p:spPr>
          <a:xfrm>
            <a:off x="2465438" y="1962160"/>
            <a:ext cx="0" cy="2586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F221B50C-522C-E43D-9C6C-834A8BF137CC}"/>
              </a:ext>
            </a:extLst>
          </p:cNvPr>
          <p:cNvGrpSpPr/>
          <p:nvPr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フローチャート: 磁気ディスク 6">
              <a:extLst>
                <a:ext uri="{FF2B5EF4-FFF2-40B4-BE49-F238E27FC236}">
                  <a16:creationId xmlns:a16="http://schemas.microsoft.com/office/drawing/2014/main" id="{227FE80E-659C-C52B-4357-01D0401154FB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04AF56D9-8D2E-E84D-4279-18091149AFEE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07204ED-71D7-3CAC-2751-C0F8D7441764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AF3C4A8-D63E-A7FA-7C3A-F8CC57CB4EF0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080C75F-E19A-6330-9855-8425CF0B610C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2C3A8F4A-9BCD-4FF0-1F48-94F20F192C7D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A50B57D-ECCC-0423-9208-23D331A14A01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4110E8F-389A-ECFA-B43F-2736E7C8D5A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green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52C0467-0D74-2A49-7565-58A9E7FC1874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63730383-3D48-A998-E970-30CEC814B125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フローチャート: 磁気ディスク 20">
              <a:extLst>
                <a:ext uri="{FF2B5EF4-FFF2-40B4-BE49-F238E27FC236}">
                  <a16:creationId xmlns:a16="http://schemas.microsoft.com/office/drawing/2014/main" id="{2B643FF2-1386-3D29-6DD2-0A6EFCFF86FA}"/>
                </a:ext>
              </a:extLst>
            </p:cNvPr>
            <p:cNvSpPr/>
            <p:nvPr/>
          </p:nvSpPr>
          <p:spPr>
            <a:xfrm>
              <a:off x="8873838" y="4160343"/>
              <a:ext cx="1599090" cy="649480"/>
            </a:xfrm>
            <a:prstGeom prst="flowChartMagneticDisk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2" name="フローチャート: 磁気ディスク 21">
              <a:extLst>
                <a:ext uri="{FF2B5EF4-FFF2-40B4-BE49-F238E27FC236}">
                  <a16:creationId xmlns:a16="http://schemas.microsoft.com/office/drawing/2014/main" id="{127A25E3-931E-F80B-F079-AD22EB922D20}"/>
                </a:ext>
              </a:extLst>
            </p:cNvPr>
            <p:cNvSpPr/>
            <p:nvPr/>
          </p:nvSpPr>
          <p:spPr>
            <a:xfrm>
              <a:off x="8873838" y="4668282"/>
              <a:ext cx="1599090" cy="649480"/>
            </a:xfrm>
            <a:prstGeom prst="flowChartMagneticDisk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8D7B151-5E34-25A2-7916-5FE11838729C}"/>
                </a:ext>
              </a:extLst>
            </p:cNvPr>
            <p:cNvSpPr/>
            <p:nvPr/>
          </p:nvSpPr>
          <p:spPr>
            <a:xfrm>
              <a:off x="8873838" y="4265976"/>
              <a:ext cx="1599090" cy="946153"/>
            </a:xfrm>
            <a:prstGeom prst="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orange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F377A478-C31D-F62F-FED5-E1EC49CEF55C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4265976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BFD1A567-04C9-AC56-1797-9A7CD9541E1B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4265976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: 磁気ディスク 28">
              <a:extLst>
                <a:ext uri="{FF2B5EF4-FFF2-40B4-BE49-F238E27FC236}">
                  <a16:creationId xmlns:a16="http://schemas.microsoft.com/office/drawing/2014/main" id="{A40B832B-D2FA-55EE-E928-E56CFB493547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0" name="フローチャート: 磁気ディスク 29">
              <a:extLst>
                <a:ext uri="{FF2B5EF4-FFF2-40B4-BE49-F238E27FC236}">
                  <a16:creationId xmlns:a16="http://schemas.microsoft.com/office/drawing/2014/main" id="{E1184B04-E4C8-922C-3365-8CA0BB88FF5F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FD476E6-BD93-8B56-F78A-F046BACC06B5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56128DE-C628-A767-6240-081AA6EB2AF5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0D54298-AD2E-F534-451C-F0348B1E093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2E3B170-7205-20AD-E179-A4A502A02113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13E984D-77BD-A698-1CAD-8381AD5224EC}"/>
                </a:ext>
              </a:extLst>
            </p:cNvPr>
            <p:cNvSpPr/>
            <p:nvPr/>
          </p:nvSpPr>
          <p:spPr>
            <a:xfrm>
              <a:off x="10801125" y="4265976"/>
              <a:ext cx="1092831" cy="94615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4CAE1CA-14E2-E40C-9AEE-3626E9CC01CF}"/>
                </a:ext>
              </a:extLst>
            </p:cNvPr>
            <p:cNvSpPr/>
            <p:nvPr/>
          </p:nvSpPr>
          <p:spPr>
            <a:xfrm>
              <a:off x="10801125" y="640124"/>
              <a:ext cx="1092831" cy="1937811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049E9F4-8955-0117-9200-2BB56048CC04}"/>
                </a:ext>
              </a:extLst>
            </p:cNvPr>
            <p:cNvSpPr/>
            <p:nvPr/>
          </p:nvSpPr>
          <p:spPr>
            <a:xfrm>
              <a:off x="10801125" y="2942782"/>
              <a:ext cx="1092831" cy="9461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0" name="フローチャート: データ 9">
            <a:extLst>
              <a:ext uri="{FF2B5EF4-FFF2-40B4-BE49-F238E27FC236}">
                <a16:creationId xmlns:a16="http://schemas.microsoft.com/office/drawing/2014/main" id="{F6420F09-53D6-4309-2A11-695D7D434287}"/>
              </a:ext>
            </a:extLst>
          </p:cNvPr>
          <p:cNvSpPr/>
          <p:nvPr/>
        </p:nvSpPr>
        <p:spPr>
          <a:xfrm>
            <a:off x="5548708" y="3234440"/>
            <a:ext cx="1420368" cy="380738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B28411F-D05E-09CB-E14B-6B887F13AEF0}"/>
              </a:ext>
            </a:extLst>
          </p:cNvPr>
          <p:cNvCxnSpPr>
            <a:cxnSpLocks/>
          </p:cNvCxnSpPr>
          <p:nvPr/>
        </p:nvCxnSpPr>
        <p:spPr>
          <a:xfrm>
            <a:off x="5548740" y="1377014"/>
            <a:ext cx="0" cy="2238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6B5C83-2661-78EA-346E-C4C8506FB801}"/>
              </a:ext>
            </a:extLst>
          </p:cNvPr>
          <p:cNvCxnSpPr>
            <a:cxnSpLocks/>
          </p:cNvCxnSpPr>
          <p:nvPr/>
        </p:nvCxnSpPr>
        <p:spPr>
          <a:xfrm>
            <a:off x="5833662" y="996276"/>
            <a:ext cx="0" cy="2238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A1C4DBC-C9A3-A680-1417-620F8FC46E63}"/>
              </a:ext>
            </a:extLst>
          </p:cNvPr>
          <p:cNvCxnSpPr>
            <a:cxnSpLocks/>
          </p:cNvCxnSpPr>
          <p:nvPr/>
        </p:nvCxnSpPr>
        <p:spPr>
          <a:xfrm>
            <a:off x="6681950" y="1377014"/>
            <a:ext cx="0" cy="2238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2146557-D094-2F99-69D1-565FA0957DA5}"/>
              </a:ext>
            </a:extLst>
          </p:cNvPr>
          <p:cNvCxnSpPr>
            <a:cxnSpLocks/>
          </p:cNvCxnSpPr>
          <p:nvPr/>
        </p:nvCxnSpPr>
        <p:spPr>
          <a:xfrm>
            <a:off x="6969108" y="996276"/>
            <a:ext cx="0" cy="22381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BA479A43-3A5E-C083-89AA-72C4DE2BD13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1096994 w 7229138"/>
              <a:gd name="connsiteY0" fmla="*/ 1325774 h 1937812"/>
              <a:gd name="connsiteX1" fmla="*/ 812920 w 7229138"/>
              <a:gd name="connsiteY1" fmla="*/ 1706512 h 1937812"/>
              <a:gd name="connsiteX2" fmla="*/ 1949215 w 7229138"/>
              <a:gd name="connsiteY2" fmla="*/ 1706512 h 1937812"/>
              <a:gd name="connsiteX3" fmla="*/ 2233288 w 7229138"/>
              <a:gd name="connsiteY3" fmla="*/ 1325774 h 1937812"/>
              <a:gd name="connsiteX4" fmla="*/ 3898643 w 7229138"/>
              <a:gd name="connsiteY4" fmla="*/ 595943 h 1937812"/>
              <a:gd name="connsiteX5" fmla="*/ 3614569 w 7229138"/>
              <a:gd name="connsiteY5" fmla="*/ 976681 h 1937812"/>
              <a:gd name="connsiteX6" fmla="*/ 4750864 w 7229138"/>
              <a:gd name="connsiteY6" fmla="*/ 976681 h 1937812"/>
              <a:gd name="connsiteX7" fmla="*/ 5034937 w 7229138"/>
              <a:gd name="connsiteY7" fmla="*/ 595943 h 1937812"/>
              <a:gd name="connsiteX8" fmla="*/ 5600632 w 7229138"/>
              <a:gd name="connsiteY8" fmla="*/ 353478 h 1937812"/>
              <a:gd name="connsiteX9" fmla="*/ 5316558 w 7229138"/>
              <a:gd name="connsiteY9" fmla="*/ 734216 h 1937812"/>
              <a:gd name="connsiteX10" fmla="*/ 6452853 w 7229138"/>
              <a:gd name="connsiteY10" fmla="*/ 734216 h 1937812"/>
              <a:gd name="connsiteX11" fmla="*/ 6736926 w 7229138"/>
              <a:gd name="connsiteY11" fmla="*/ 353478 h 1937812"/>
              <a:gd name="connsiteX12" fmla="*/ 1445828 w 7229138"/>
              <a:gd name="connsiteY12" fmla="*/ 0 h 1937812"/>
              <a:gd name="connsiteX13" fmla="*/ 7229138 w 7229138"/>
              <a:gd name="connsiteY13" fmla="*/ 0 h 1937812"/>
              <a:gd name="connsiteX14" fmla="*/ 5783311 w 7229138"/>
              <a:gd name="connsiteY14" fmla="*/ 1937812 h 1937812"/>
              <a:gd name="connsiteX15" fmla="*/ 0 w 7229138"/>
              <a:gd name="connsiteY15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29138" h="1937812">
                <a:moveTo>
                  <a:pt x="1096994" y="1325774"/>
                </a:moveTo>
                <a:lnTo>
                  <a:pt x="812920" y="1706512"/>
                </a:lnTo>
                <a:lnTo>
                  <a:pt x="1949215" y="1706512"/>
                </a:lnTo>
                <a:lnTo>
                  <a:pt x="2233288" y="1325774"/>
                </a:lnTo>
                <a:close/>
                <a:moveTo>
                  <a:pt x="3898643" y="595943"/>
                </a:moveTo>
                <a:lnTo>
                  <a:pt x="3614569" y="976681"/>
                </a:lnTo>
                <a:lnTo>
                  <a:pt x="4750864" y="976681"/>
                </a:lnTo>
                <a:lnTo>
                  <a:pt x="5034937" y="595943"/>
                </a:lnTo>
                <a:close/>
                <a:moveTo>
                  <a:pt x="5600632" y="353478"/>
                </a:moveTo>
                <a:lnTo>
                  <a:pt x="5316558" y="734216"/>
                </a:lnTo>
                <a:lnTo>
                  <a:pt x="6452853" y="734216"/>
                </a:lnTo>
                <a:lnTo>
                  <a:pt x="6736926" y="353478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28FC303-3BA6-B9A7-5CFA-174CD09A87E6}"/>
              </a:ext>
            </a:extLst>
          </p:cNvPr>
          <p:cNvCxnSpPr>
            <a:cxnSpLocks/>
          </p:cNvCxnSpPr>
          <p:nvPr/>
        </p:nvCxnSpPr>
        <p:spPr>
          <a:xfrm flipH="1">
            <a:off x="6873422" y="3429000"/>
            <a:ext cx="1952526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4CA5BD1-60EC-93CB-4FFC-D8546471D7A7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9A3161A-10B5-8B97-51F7-3112C018B55C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F5CA36C-99C7-2F3E-A261-D7C68D8F08A4}"/>
              </a:ext>
            </a:extLst>
          </p:cNvPr>
          <p:cNvGrpSpPr/>
          <p:nvPr/>
        </p:nvGrpSpPr>
        <p:grpSpPr>
          <a:xfrm>
            <a:off x="7759378" y="5754166"/>
            <a:ext cx="447355" cy="623886"/>
            <a:chOff x="7759377" y="5727736"/>
            <a:chExt cx="447355" cy="623886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5D39D776-FA5C-7C2F-2F1B-07AF3B4D9683}"/>
                </a:ext>
              </a:extLst>
            </p:cNvPr>
            <p:cNvSpPr/>
            <p:nvPr/>
          </p:nvSpPr>
          <p:spPr>
            <a:xfrm>
              <a:off x="7759377" y="5727736"/>
              <a:ext cx="447355" cy="623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97A712CB-018E-B03F-1042-0306D656A9CA}"/>
                </a:ext>
              </a:extLst>
            </p:cNvPr>
            <p:cNvGrpSpPr/>
            <p:nvPr/>
          </p:nvGrpSpPr>
          <p:grpSpPr>
            <a:xfrm>
              <a:off x="7800951" y="5856061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71" name="直線コネクタ 70">
                <a:extLst>
                  <a:ext uri="{FF2B5EF4-FFF2-40B4-BE49-F238E27FC236}">
                    <a16:creationId xmlns:a16="http://schemas.microsoft.com/office/drawing/2014/main" id="{677E360D-876E-2B17-427C-23C690492B39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線コネクタ 71">
                <a:extLst>
                  <a:ext uri="{FF2B5EF4-FFF2-40B4-BE49-F238E27FC236}">
                    <a16:creationId xmlns:a16="http://schemas.microsoft.com/office/drawing/2014/main" id="{F8F13D6E-F45F-52C9-A085-C049388556FC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558D44DB-6CB7-ACBF-2B7F-C4524F9DB4AD}"/>
              </a:ext>
            </a:extLst>
          </p:cNvPr>
          <p:cNvGrpSpPr/>
          <p:nvPr/>
        </p:nvGrpSpPr>
        <p:grpSpPr>
          <a:xfrm>
            <a:off x="7693667" y="3112866"/>
            <a:ext cx="518171" cy="623886"/>
            <a:chOff x="2949186" y="3840711"/>
            <a:chExt cx="518171" cy="623886"/>
          </a:xfrm>
        </p:grpSpPr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EA0A7041-DC39-9B50-B4F6-AF09A71653E3}"/>
                </a:ext>
              </a:extLst>
            </p:cNvPr>
            <p:cNvSpPr/>
            <p:nvPr/>
          </p:nvSpPr>
          <p:spPr>
            <a:xfrm>
              <a:off x="2949186" y="3840711"/>
              <a:ext cx="518171" cy="623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円: 塗りつぶしなし 74">
              <a:extLst>
                <a:ext uri="{FF2B5EF4-FFF2-40B4-BE49-F238E27FC236}">
                  <a16:creationId xmlns:a16="http://schemas.microsoft.com/office/drawing/2014/main" id="{93DC9750-E657-C184-68D3-BEB733B97867}"/>
                </a:ext>
              </a:extLst>
            </p:cNvPr>
            <p:cNvSpPr/>
            <p:nvPr/>
          </p:nvSpPr>
          <p:spPr>
            <a:xfrm>
              <a:off x="2984231" y="3927329"/>
              <a:ext cx="447356" cy="447356"/>
            </a:xfrm>
            <a:prstGeom prst="donu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3" name="フローチャート: 書類 82">
            <a:extLst>
              <a:ext uri="{FF2B5EF4-FFF2-40B4-BE49-F238E27FC236}">
                <a16:creationId xmlns:a16="http://schemas.microsoft.com/office/drawing/2014/main" id="{08150937-63F4-50F9-1BBA-16D496C4A44E}"/>
              </a:ext>
            </a:extLst>
          </p:cNvPr>
          <p:cNvSpPr/>
          <p:nvPr/>
        </p:nvSpPr>
        <p:spPr>
          <a:xfrm>
            <a:off x="7398888" y="1214451"/>
            <a:ext cx="1107729" cy="900475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3EDB78E-E2E4-FA06-ECA0-410741A37E1D}"/>
              </a:ext>
            </a:extLst>
          </p:cNvPr>
          <p:cNvSpPr txBox="1"/>
          <p:nvPr/>
        </p:nvSpPr>
        <p:spPr>
          <a:xfrm>
            <a:off x="7589129" y="1225637"/>
            <a:ext cx="726546" cy="73866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lIns="0" rIns="0" rtlCol="0">
            <a:spAutoFit/>
          </a:bodyPr>
          <a:lstStyle/>
          <a:p>
            <a:pPr algn="ctr"/>
            <a:r>
              <a:rPr lang="ja-JP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CSP</a:t>
            </a:r>
            <a:r>
              <a:rPr kumimoji="1" lang="ja-JP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en-US" altLang="ja-JP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400" b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green</a:t>
            </a:r>
          </a:p>
          <a:p>
            <a:pPr algn="ctr"/>
            <a:r>
              <a:rPr lang="en-US" altLang="ja-JP" sz="1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orange</a:t>
            </a:r>
            <a:endParaRPr kumimoji="1" lang="ja-JP" altLang="en-US" sz="14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5785E9-34E7-656D-F4D2-D31BDA57B8A3}"/>
              </a:ext>
            </a:extLst>
          </p:cNvPr>
          <p:cNvSpPr/>
          <p:nvPr/>
        </p:nvSpPr>
        <p:spPr>
          <a:xfrm>
            <a:off x="3734512" y="4686606"/>
            <a:ext cx="1632244" cy="15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19DD152-E6EA-50CA-5FF7-38C3497B982F}"/>
              </a:ext>
            </a:extLst>
          </p:cNvPr>
          <p:cNvCxnSpPr>
            <a:cxnSpLocks/>
          </p:cNvCxnSpPr>
          <p:nvPr/>
        </p:nvCxnSpPr>
        <p:spPr>
          <a:xfrm flipH="1">
            <a:off x="2365513" y="4760843"/>
            <a:ext cx="6460435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2393B83-1D64-FC25-D23B-DDAB32128B8E}"/>
              </a:ext>
            </a:extLst>
          </p:cNvPr>
          <p:cNvGrpSpPr/>
          <p:nvPr/>
        </p:nvGrpSpPr>
        <p:grpSpPr>
          <a:xfrm>
            <a:off x="7728712" y="4448900"/>
            <a:ext cx="518171" cy="623886"/>
            <a:chOff x="2949186" y="4692923"/>
            <a:chExt cx="518171" cy="623886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BD27092A-46BA-43A6-A8A8-B0034A760357}"/>
                </a:ext>
              </a:extLst>
            </p:cNvPr>
            <p:cNvSpPr/>
            <p:nvPr/>
          </p:nvSpPr>
          <p:spPr>
            <a:xfrm>
              <a:off x="2949186" y="4692923"/>
              <a:ext cx="518171" cy="623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円: 塗りつぶしなし 75">
              <a:extLst>
                <a:ext uri="{FF2B5EF4-FFF2-40B4-BE49-F238E27FC236}">
                  <a16:creationId xmlns:a16="http://schemas.microsoft.com/office/drawing/2014/main" id="{A2245B28-6F69-945A-F7EE-A66EFB37B5BC}"/>
                </a:ext>
              </a:extLst>
            </p:cNvPr>
            <p:cNvSpPr/>
            <p:nvPr/>
          </p:nvSpPr>
          <p:spPr>
            <a:xfrm>
              <a:off x="2979852" y="4775381"/>
              <a:ext cx="447356" cy="447356"/>
            </a:xfrm>
            <a:prstGeom prst="donu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8CB062-E462-6868-21E3-D1A92B949E72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5EFAA8F-B667-73DD-1753-849396F65576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E656E78-672A-BA55-3659-07246886747F}"/>
              </a:ext>
            </a:extLst>
          </p:cNvPr>
          <p:cNvSpPr txBox="1"/>
          <p:nvPr/>
        </p:nvSpPr>
        <p:spPr>
          <a:xfrm>
            <a:off x="6324464" y="33113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FA6BA2A-A5D3-290C-6BA2-BAC0602A0507}"/>
              </a:ext>
            </a:extLst>
          </p:cNvPr>
          <p:cNvSpPr txBox="1"/>
          <p:nvPr/>
        </p:nvSpPr>
        <p:spPr>
          <a:xfrm>
            <a:off x="1823113" y="4618430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871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, テーブル&#10;&#10;自動的に生成された説明">
            <a:extLst>
              <a:ext uri="{FF2B5EF4-FFF2-40B4-BE49-F238E27FC236}">
                <a16:creationId xmlns:a16="http://schemas.microsoft.com/office/drawing/2014/main" id="{7FDF8232-1B8D-E220-0332-BE70895D9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38" y="325419"/>
            <a:ext cx="8268524" cy="62071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C643B8-4636-8B93-AFF1-69783FD34748}"/>
              </a:ext>
            </a:extLst>
          </p:cNvPr>
          <p:cNvSpPr/>
          <p:nvPr/>
        </p:nvSpPr>
        <p:spPr>
          <a:xfrm>
            <a:off x="1925162" y="4553712"/>
            <a:ext cx="5627782" cy="80467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F58F11-BCEA-DD6A-91BC-72FA617D9075}"/>
              </a:ext>
            </a:extLst>
          </p:cNvPr>
          <p:cNvSpPr/>
          <p:nvPr/>
        </p:nvSpPr>
        <p:spPr>
          <a:xfrm>
            <a:off x="1925162" y="3517392"/>
            <a:ext cx="1080166" cy="15849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72DCDD-B857-CBD4-B164-876C71A067FD}"/>
              </a:ext>
            </a:extLst>
          </p:cNvPr>
          <p:cNvSpPr/>
          <p:nvPr/>
        </p:nvSpPr>
        <p:spPr>
          <a:xfrm>
            <a:off x="5296250" y="3343655"/>
            <a:ext cx="184054" cy="158496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20C5AB43-16AE-E3BD-F574-428289325D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333"/>
          <a:stretch/>
        </p:blipFill>
        <p:spPr>
          <a:xfrm>
            <a:off x="1961737" y="325418"/>
            <a:ext cx="8268523" cy="2571605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矢印: 右カーブ 1">
            <a:extLst>
              <a:ext uri="{FF2B5EF4-FFF2-40B4-BE49-F238E27FC236}">
                <a16:creationId xmlns:a16="http://schemas.microsoft.com/office/drawing/2014/main" id="{FED91BC6-C5BA-656A-E142-AE0FCB366774}"/>
              </a:ext>
            </a:extLst>
          </p:cNvPr>
          <p:cNvSpPr/>
          <p:nvPr/>
        </p:nvSpPr>
        <p:spPr>
          <a:xfrm>
            <a:off x="1008920" y="3403169"/>
            <a:ext cx="806723" cy="1754311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933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DD0CEA59-06AE-9076-0496-93DCAA66ED0B}"/>
              </a:ext>
            </a:extLst>
          </p:cNvPr>
          <p:cNvGrpSpPr/>
          <p:nvPr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フローチャート: 磁気ディスク 6">
              <a:extLst>
                <a:ext uri="{FF2B5EF4-FFF2-40B4-BE49-F238E27FC236}">
                  <a16:creationId xmlns:a16="http://schemas.microsoft.com/office/drawing/2014/main" id="{227FE80E-659C-C52B-4357-01D0401154FB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04AF56D9-8D2E-E84D-4279-18091149AFEE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07204ED-71D7-3CAC-2751-C0F8D7441764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AF3C4A8-D63E-A7FA-7C3A-F8CC57CB4EF0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080C75F-E19A-6330-9855-8425CF0B610C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: 磁気ディスク 28">
              <a:extLst>
                <a:ext uri="{FF2B5EF4-FFF2-40B4-BE49-F238E27FC236}">
                  <a16:creationId xmlns:a16="http://schemas.microsoft.com/office/drawing/2014/main" id="{A40B832B-D2FA-55EE-E928-E56CFB493547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0" name="フローチャート: 磁気ディスク 29">
              <a:extLst>
                <a:ext uri="{FF2B5EF4-FFF2-40B4-BE49-F238E27FC236}">
                  <a16:creationId xmlns:a16="http://schemas.microsoft.com/office/drawing/2014/main" id="{E1184B04-E4C8-922C-3365-8CA0BB88FF5F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FD476E6-BD93-8B56-F78A-F046BACC06B5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56128DE-C628-A767-6240-081AA6EB2AF5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0D54298-AD2E-F534-451C-F0348B1E093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2E3B170-7205-20AD-E179-A4A502A02113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4CAE1CA-14E2-E40C-9AEE-3626E9CC01CF}"/>
                </a:ext>
              </a:extLst>
            </p:cNvPr>
            <p:cNvSpPr/>
            <p:nvPr/>
          </p:nvSpPr>
          <p:spPr>
            <a:xfrm>
              <a:off x="10801125" y="640124"/>
              <a:ext cx="1092831" cy="1937811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C6A3C1B-2B5D-3066-A07A-8C95A136704F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フローチャート: データ 43">
            <a:extLst>
              <a:ext uri="{FF2B5EF4-FFF2-40B4-BE49-F238E27FC236}">
                <a16:creationId xmlns:a16="http://schemas.microsoft.com/office/drawing/2014/main" id="{7563C6B2-D14C-E517-A816-EC31E2F3484A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5B11EB0-4590-2C2D-F2F9-3B6DA7A43049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74D3328-B844-11F4-C709-FAFB453DEEEF}"/>
              </a:ext>
            </a:extLst>
          </p:cNvPr>
          <p:cNvCxnSpPr>
            <a:cxnSpLocks/>
          </p:cNvCxnSpPr>
          <p:nvPr/>
        </p:nvCxnSpPr>
        <p:spPr>
          <a:xfrm>
            <a:off x="3846719" y="1616805"/>
            <a:ext cx="0" cy="4635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D91280D-0EA6-FD3B-4486-40B813D42784}"/>
              </a:ext>
            </a:extLst>
          </p:cNvPr>
          <p:cNvCxnSpPr>
            <a:cxnSpLocks/>
          </p:cNvCxnSpPr>
          <p:nvPr/>
        </p:nvCxnSpPr>
        <p:spPr>
          <a:xfrm>
            <a:off x="4131641" y="1236067"/>
            <a:ext cx="0" cy="4635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8CA23A0-4E6F-D68C-F49B-C1A895CEFE47}"/>
              </a:ext>
            </a:extLst>
          </p:cNvPr>
          <p:cNvCxnSpPr>
            <a:cxnSpLocks/>
          </p:cNvCxnSpPr>
          <p:nvPr/>
        </p:nvCxnSpPr>
        <p:spPr>
          <a:xfrm>
            <a:off x="4979929" y="1616805"/>
            <a:ext cx="0" cy="4635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3DE3606-9366-1869-7AB4-EC46B3E9D021}"/>
              </a:ext>
            </a:extLst>
          </p:cNvPr>
          <p:cNvCxnSpPr>
            <a:cxnSpLocks/>
          </p:cNvCxnSpPr>
          <p:nvPr/>
        </p:nvCxnSpPr>
        <p:spPr>
          <a:xfrm>
            <a:off x="5267087" y="1236067"/>
            <a:ext cx="0" cy="4635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フリーフォーム: 図形 54">
            <a:extLst>
              <a:ext uri="{FF2B5EF4-FFF2-40B4-BE49-F238E27FC236}">
                <a16:creationId xmlns:a16="http://schemas.microsoft.com/office/drawing/2014/main" id="{AF0C2F2B-4FDD-90C7-6429-E402FEC6AA28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898643 w 7229138"/>
              <a:gd name="connsiteY0" fmla="*/ 595943 h 1937812"/>
              <a:gd name="connsiteX1" fmla="*/ 3614569 w 7229138"/>
              <a:gd name="connsiteY1" fmla="*/ 976681 h 1937812"/>
              <a:gd name="connsiteX2" fmla="*/ 4750864 w 7229138"/>
              <a:gd name="connsiteY2" fmla="*/ 976681 h 1937812"/>
              <a:gd name="connsiteX3" fmla="*/ 5034937 w 7229138"/>
              <a:gd name="connsiteY3" fmla="*/ 595943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898643" y="595943"/>
                </a:moveTo>
                <a:lnTo>
                  <a:pt x="3614569" y="976681"/>
                </a:lnTo>
                <a:lnTo>
                  <a:pt x="4750864" y="976681"/>
                </a:lnTo>
                <a:lnTo>
                  <a:pt x="5034937" y="595943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B9FBB43-EC68-27A6-BCBC-5E763C3C84F1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0550601-F725-B7DD-28FA-45F32122A7BE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4D41B52-C2C3-0987-EA22-15D1CA02D6EC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コネクタ: 曲線 1">
            <a:extLst>
              <a:ext uri="{FF2B5EF4-FFF2-40B4-BE49-F238E27FC236}">
                <a16:creationId xmlns:a16="http://schemas.microsoft.com/office/drawing/2014/main" id="{0F6BE052-CEB7-026F-0A47-F67573D9B2DA}"/>
              </a:ext>
            </a:extLst>
          </p:cNvPr>
          <p:cNvCxnSpPr>
            <a:cxnSpLocks/>
          </p:cNvCxnSpPr>
          <p:nvPr/>
        </p:nvCxnSpPr>
        <p:spPr>
          <a:xfrm rot="10800000">
            <a:off x="1134686" y="2671377"/>
            <a:ext cx="2996955" cy="3384401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図 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7E9A3B1B-962E-9A8F-8B63-BB81D676B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060410-3E23-6042-9FEC-5431985A1CB8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E093C8-099F-452D-62A3-D6FEB0D6F34D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130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080602-C4EE-A96F-670C-321D75CB0CED}"/>
              </a:ext>
            </a:extLst>
          </p:cNvPr>
          <p:cNvGrpSpPr/>
          <p:nvPr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フローチャート: 磁気ディスク 6">
              <a:extLst>
                <a:ext uri="{FF2B5EF4-FFF2-40B4-BE49-F238E27FC236}">
                  <a16:creationId xmlns:a16="http://schemas.microsoft.com/office/drawing/2014/main" id="{227FE80E-659C-C52B-4357-01D0401154FB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04AF56D9-8D2E-E84D-4279-18091149AFEE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07204ED-71D7-3CAC-2751-C0F8D7441764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AF3C4A8-D63E-A7FA-7C3A-F8CC57CB4EF0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080C75F-E19A-6330-9855-8425CF0B610C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2C3A8F4A-9BCD-4FF0-1F48-94F20F192C7D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A50B57D-ECCC-0423-9208-23D331A14A01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54110E8F-389A-ECFA-B43F-2736E7C8D5A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352C0467-0D74-2A49-7565-58A9E7FC1874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63730383-3D48-A998-E970-30CEC814B125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: 磁気ディスク 28">
              <a:extLst>
                <a:ext uri="{FF2B5EF4-FFF2-40B4-BE49-F238E27FC236}">
                  <a16:creationId xmlns:a16="http://schemas.microsoft.com/office/drawing/2014/main" id="{A40B832B-D2FA-55EE-E928-E56CFB493547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0" name="フローチャート: 磁気ディスク 29">
              <a:extLst>
                <a:ext uri="{FF2B5EF4-FFF2-40B4-BE49-F238E27FC236}">
                  <a16:creationId xmlns:a16="http://schemas.microsoft.com/office/drawing/2014/main" id="{E1184B04-E4C8-922C-3365-8CA0BB88FF5F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FD476E6-BD93-8B56-F78A-F046BACC06B5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56128DE-C628-A767-6240-081AA6EB2AF5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0D54298-AD2E-F534-451C-F0348B1E093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2E3B170-7205-20AD-E179-A4A502A02113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4CAE1CA-14E2-E40C-9AEE-3626E9CC01CF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C6A3C1B-2B5D-3066-A07A-8C95A136704F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データ 39">
            <a:extLst>
              <a:ext uri="{FF2B5EF4-FFF2-40B4-BE49-F238E27FC236}">
                <a16:creationId xmlns:a16="http://schemas.microsoft.com/office/drawing/2014/main" id="{F8A708B3-FB37-A58A-1C87-5F7DC5F16FFF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B2FEE16-EFFE-3284-202E-20148F65649B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3DEB0A6-B7A3-AC8A-6FC7-6BED48838ADF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F837CE2-5A1E-30AC-03D5-94EC316CAEF7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CE8F27E-A78D-5C37-A856-1B663D196C59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136716F7-6BFF-19E0-19CD-909F797E6593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6E50EE-E901-AB85-850E-0DE2F72B12E7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D3DB47A0-0CEC-A93F-82C2-947770FBF958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FF5600D-1F07-7B95-606A-112AB3ECFDCD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B271A9A1-CEA4-96B1-22F2-F06BF27724FE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1986C6C-6BA8-F2F5-C681-7C6863E3A545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フリーフォーム: 図形 62">
            <a:extLst>
              <a:ext uri="{FF2B5EF4-FFF2-40B4-BE49-F238E27FC236}">
                <a16:creationId xmlns:a16="http://schemas.microsoft.com/office/drawing/2014/main" id="{11EEE5E9-A221-AC3E-1AFD-E0D294A4A420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D64E2FF-F227-42EB-0A54-23821FA560E5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5F9567AA-8753-CCD3-9B3E-D6481C16A964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DC5940D-6823-3B1F-DBDB-0A4385B40B7C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5AFF83B-AFB4-F0CE-DEB1-850245732ED1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C1E7D47-FB27-5502-34DD-0D9D5419102A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コネクタ: 曲線 76">
            <a:extLst>
              <a:ext uri="{FF2B5EF4-FFF2-40B4-BE49-F238E27FC236}">
                <a16:creationId xmlns:a16="http://schemas.microsoft.com/office/drawing/2014/main" id="{9211ECEC-A52E-592D-E1EF-BA03FFEF5586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34CD4F20-8C90-3A13-46FD-2D691BB83934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図 2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A17F773E-0532-E240-2F18-D03E40814A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23" name="図 22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C5B754AD-F327-2162-7A79-521C031686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63FF9671-61F9-EE0E-EB2A-C3CA23652835}"/>
              </a:ext>
            </a:extLst>
          </p:cNvPr>
          <p:cNvGrpSpPr/>
          <p:nvPr/>
        </p:nvGrpSpPr>
        <p:grpSpPr>
          <a:xfrm>
            <a:off x="1535997" y="4499915"/>
            <a:ext cx="805652" cy="805652"/>
            <a:chOff x="686885" y="5142385"/>
            <a:chExt cx="431734" cy="431734"/>
          </a:xfrm>
        </p:grpSpPr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D1909158-C22A-CDA6-D455-BF670FEEB6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5" y="5142385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52F69B61-C2D8-D5C2-DB3D-D51A4FFDA8F7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3" y="5158028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4D6EEE48-049A-10E7-BE11-E33FAE98EE6F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A74051A7-BA78-353C-1F01-10B5E7F7B70B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59AFB2E7-C9AF-6078-D8BF-07457931415F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楕円 1">
            <a:extLst>
              <a:ext uri="{FF2B5EF4-FFF2-40B4-BE49-F238E27FC236}">
                <a16:creationId xmlns:a16="http://schemas.microsoft.com/office/drawing/2014/main" id="{72897DA0-9982-3F20-5B58-F012CB4280FE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A34B601-7B23-5DFB-9FBE-D0683F7F9970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6502A59-F999-1E30-AE5D-0F4C4D7F5997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1E6A41-ABC9-D069-96A9-D9AC1B05386B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984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FCCC4B2C-712C-A658-E3C3-51E401354C6A}"/>
              </a:ext>
            </a:extLst>
          </p:cNvPr>
          <p:cNvGrpSpPr/>
          <p:nvPr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フローチャート: 磁気ディスク 6">
              <a:extLst>
                <a:ext uri="{FF2B5EF4-FFF2-40B4-BE49-F238E27FC236}">
                  <a16:creationId xmlns:a16="http://schemas.microsoft.com/office/drawing/2014/main" id="{227FE80E-659C-C52B-4357-01D0401154FB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04AF56D9-8D2E-E84D-4279-18091149AFEE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07204ED-71D7-3CAC-2751-C0F8D7441764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AF3C4A8-D63E-A7FA-7C3A-F8CC57CB4EF0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080C75F-E19A-6330-9855-8425CF0B610C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フローチャート: 磁気ディスク 20">
              <a:extLst>
                <a:ext uri="{FF2B5EF4-FFF2-40B4-BE49-F238E27FC236}">
                  <a16:creationId xmlns:a16="http://schemas.microsoft.com/office/drawing/2014/main" id="{2B643FF2-1386-3D29-6DD2-0A6EFCFF86FA}"/>
                </a:ext>
              </a:extLst>
            </p:cNvPr>
            <p:cNvSpPr/>
            <p:nvPr/>
          </p:nvSpPr>
          <p:spPr>
            <a:xfrm>
              <a:off x="8873838" y="4160343"/>
              <a:ext cx="1599090" cy="649480"/>
            </a:xfrm>
            <a:prstGeom prst="flowChartMagneticDisk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2" name="フローチャート: 磁気ディスク 21">
              <a:extLst>
                <a:ext uri="{FF2B5EF4-FFF2-40B4-BE49-F238E27FC236}">
                  <a16:creationId xmlns:a16="http://schemas.microsoft.com/office/drawing/2014/main" id="{127A25E3-931E-F80B-F079-AD22EB922D20}"/>
                </a:ext>
              </a:extLst>
            </p:cNvPr>
            <p:cNvSpPr/>
            <p:nvPr/>
          </p:nvSpPr>
          <p:spPr>
            <a:xfrm>
              <a:off x="8873838" y="4668282"/>
              <a:ext cx="1599090" cy="649480"/>
            </a:xfrm>
            <a:prstGeom prst="flowChartMagneticDisk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D8D7B151-5E34-25A2-7916-5FE11838729C}"/>
                </a:ext>
              </a:extLst>
            </p:cNvPr>
            <p:cNvSpPr/>
            <p:nvPr/>
          </p:nvSpPr>
          <p:spPr>
            <a:xfrm>
              <a:off x="8873838" y="4265976"/>
              <a:ext cx="1599090" cy="946153"/>
            </a:xfrm>
            <a:prstGeom prst="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trusted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F377A478-C31D-F62F-FED5-E1EC49CEF55C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4265976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BFD1A567-04C9-AC56-1797-9A7CD9541E1B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4265976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: 磁気ディスク 28">
              <a:extLst>
                <a:ext uri="{FF2B5EF4-FFF2-40B4-BE49-F238E27FC236}">
                  <a16:creationId xmlns:a16="http://schemas.microsoft.com/office/drawing/2014/main" id="{A40B832B-D2FA-55EE-E928-E56CFB493547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0" name="フローチャート: 磁気ディスク 29">
              <a:extLst>
                <a:ext uri="{FF2B5EF4-FFF2-40B4-BE49-F238E27FC236}">
                  <a16:creationId xmlns:a16="http://schemas.microsoft.com/office/drawing/2014/main" id="{E1184B04-E4C8-922C-3365-8CA0BB88FF5F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FD476E6-BD93-8B56-F78A-F046BACC06B5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256128DE-C628-A767-6240-081AA6EB2AF5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20D54298-AD2E-F534-451C-F0348B1E093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2E3B170-7205-20AD-E179-A4A502A02113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213E984D-77BD-A698-1CAD-8381AD5224EC}"/>
                </a:ext>
              </a:extLst>
            </p:cNvPr>
            <p:cNvSpPr/>
            <p:nvPr/>
          </p:nvSpPr>
          <p:spPr>
            <a:xfrm>
              <a:off x="10801125" y="4265976"/>
              <a:ext cx="1092831" cy="94615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(trusted)</a:t>
              </a: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D4CAE1CA-14E2-E40C-9AEE-3626E9CC01CF}"/>
                </a:ext>
              </a:extLst>
            </p:cNvPr>
            <p:cNvSpPr/>
            <p:nvPr/>
          </p:nvSpPr>
          <p:spPr>
            <a:xfrm>
              <a:off x="10801125" y="640124"/>
              <a:ext cx="1092831" cy="1937811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C6A3C1B-2B5D-3066-A07A-8C95A136704F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データ 3">
            <a:extLst>
              <a:ext uri="{FF2B5EF4-FFF2-40B4-BE49-F238E27FC236}">
                <a16:creationId xmlns:a16="http://schemas.microsoft.com/office/drawing/2014/main" id="{136B76E0-75B0-0CCC-3D95-8D0219434D66}"/>
              </a:ext>
            </a:extLst>
          </p:cNvPr>
          <p:cNvSpPr/>
          <p:nvPr/>
        </p:nvSpPr>
        <p:spPr>
          <a:xfrm>
            <a:off x="1045070" y="4548683"/>
            <a:ext cx="1420368" cy="380738"/>
          </a:xfrm>
          <a:prstGeom prst="flowChartInputOutpu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データ 4">
            <a:extLst>
              <a:ext uri="{FF2B5EF4-FFF2-40B4-BE49-F238E27FC236}">
                <a16:creationId xmlns:a16="http://schemas.microsoft.com/office/drawing/2014/main" id="{5538B52B-9DFB-C7BE-B591-14D803FEFA71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EC3FB7-B37A-EC38-8F71-547FB4668FCA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F2DBDC-6B3D-CA87-2802-22B0445CA1BB}"/>
              </a:ext>
            </a:extLst>
          </p:cNvPr>
          <p:cNvSpPr txBox="1"/>
          <p:nvPr/>
        </p:nvSpPr>
        <p:spPr>
          <a:xfrm>
            <a:off x="1824921" y="4621644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51810FD-78D5-EB74-F07A-758491F504D6}"/>
              </a:ext>
            </a:extLst>
          </p:cNvPr>
          <p:cNvCxnSpPr>
            <a:cxnSpLocks/>
          </p:cNvCxnSpPr>
          <p:nvPr/>
        </p:nvCxnSpPr>
        <p:spPr>
          <a:xfrm>
            <a:off x="3846719" y="1616805"/>
            <a:ext cx="0" cy="4635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194F935-93E7-71EE-922F-5272C45AEDDB}"/>
              </a:ext>
            </a:extLst>
          </p:cNvPr>
          <p:cNvCxnSpPr>
            <a:cxnSpLocks/>
          </p:cNvCxnSpPr>
          <p:nvPr/>
        </p:nvCxnSpPr>
        <p:spPr>
          <a:xfrm>
            <a:off x="4131641" y="1236067"/>
            <a:ext cx="0" cy="4635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1A15FEC-DD6C-512B-228C-379AA34C6364}"/>
              </a:ext>
            </a:extLst>
          </p:cNvPr>
          <p:cNvCxnSpPr>
            <a:cxnSpLocks/>
          </p:cNvCxnSpPr>
          <p:nvPr/>
        </p:nvCxnSpPr>
        <p:spPr>
          <a:xfrm>
            <a:off x="4979929" y="1616805"/>
            <a:ext cx="0" cy="4635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B2656E7-5E61-2AE9-2823-B5B82AF8ADE0}"/>
              </a:ext>
            </a:extLst>
          </p:cNvPr>
          <p:cNvCxnSpPr>
            <a:cxnSpLocks/>
          </p:cNvCxnSpPr>
          <p:nvPr/>
        </p:nvCxnSpPr>
        <p:spPr>
          <a:xfrm>
            <a:off x="5267087" y="1236067"/>
            <a:ext cx="0" cy="46358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3A9FA5D-57CB-9E9E-99F8-2C306DD11128}"/>
              </a:ext>
            </a:extLst>
          </p:cNvPr>
          <p:cNvCxnSpPr>
            <a:cxnSpLocks/>
          </p:cNvCxnSpPr>
          <p:nvPr/>
        </p:nvCxnSpPr>
        <p:spPr>
          <a:xfrm>
            <a:off x="1045070" y="2342898"/>
            <a:ext cx="0" cy="2586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7B90DF9-F724-8FCB-90F8-22048D25D1C6}"/>
              </a:ext>
            </a:extLst>
          </p:cNvPr>
          <p:cNvCxnSpPr>
            <a:cxnSpLocks/>
          </p:cNvCxnSpPr>
          <p:nvPr/>
        </p:nvCxnSpPr>
        <p:spPr>
          <a:xfrm>
            <a:off x="1329992" y="1962160"/>
            <a:ext cx="0" cy="2586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E8BB2B1-2B2A-31C1-FD2F-84152C4C4D05}"/>
              </a:ext>
            </a:extLst>
          </p:cNvPr>
          <p:cNvCxnSpPr>
            <a:cxnSpLocks/>
          </p:cNvCxnSpPr>
          <p:nvPr/>
        </p:nvCxnSpPr>
        <p:spPr>
          <a:xfrm>
            <a:off x="2178280" y="2342898"/>
            <a:ext cx="0" cy="2586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63AB393-2ADB-58C0-F8A4-E09CABFF2DB2}"/>
              </a:ext>
            </a:extLst>
          </p:cNvPr>
          <p:cNvCxnSpPr>
            <a:cxnSpLocks/>
          </p:cNvCxnSpPr>
          <p:nvPr/>
        </p:nvCxnSpPr>
        <p:spPr>
          <a:xfrm>
            <a:off x="2465438" y="1962160"/>
            <a:ext cx="0" cy="2586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F18B87D7-DC5F-5353-689E-744CE49715CD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1096994 w 7229138"/>
              <a:gd name="connsiteY0" fmla="*/ 1325774 h 1937812"/>
              <a:gd name="connsiteX1" fmla="*/ 812920 w 7229138"/>
              <a:gd name="connsiteY1" fmla="*/ 1706512 h 1937812"/>
              <a:gd name="connsiteX2" fmla="*/ 1949215 w 7229138"/>
              <a:gd name="connsiteY2" fmla="*/ 1706512 h 1937812"/>
              <a:gd name="connsiteX3" fmla="*/ 2233288 w 7229138"/>
              <a:gd name="connsiteY3" fmla="*/ 1325774 h 1937812"/>
              <a:gd name="connsiteX4" fmla="*/ 3898643 w 7229138"/>
              <a:gd name="connsiteY4" fmla="*/ 595943 h 1937812"/>
              <a:gd name="connsiteX5" fmla="*/ 3614569 w 7229138"/>
              <a:gd name="connsiteY5" fmla="*/ 976681 h 1937812"/>
              <a:gd name="connsiteX6" fmla="*/ 4750864 w 7229138"/>
              <a:gd name="connsiteY6" fmla="*/ 976681 h 1937812"/>
              <a:gd name="connsiteX7" fmla="*/ 5034937 w 7229138"/>
              <a:gd name="connsiteY7" fmla="*/ 595943 h 1937812"/>
              <a:gd name="connsiteX8" fmla="*/ 1445828 w 7229138"/>
              <a:gd name="connsiteY8" fmla="*/ 0 h 1937812"/>
              <a:gd name="connsiteX9" fmla="*/ 7229138 w 7229138"/>
              <a:gd name="connsiteY9" fmla="*/ 0 h 1937812"/>
              <a:gd name="connsiteX10" fmla="*/ 5783311 w 7229138"/>
              <a:gd name="connsiteY10" fmla="*/ 1937812 h 1937812"/>
              <a:gd name="connsiteX11" fmla="*/ 0 w 7229138"/>
              <a:gd name="connsiteY11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29138" h="1937812">
                <a:moveTo>
                  <a:pt x="1096994" y="1325774"/>
                </a:moveTo>
                <a:lnTo>
                  <a:pt x="812920" y="1706512"/>
                </a:lnTo>
                <a:lnTo>
                  <a:pt x="1949215" y="1706512"/>
                </a:lnTo>
                <a:lnTo>
                  <a:pt x="2233288" y="1325774"/>
                </a:lnTo>
                <a:close/>
                <a:moveTo>
                  <a:pt x="3898643" y="595943"/>
                </a:moveTo>
                <a:lnTo>
                  <a:pt x="3614569" y="976681"/>
                </a:lnTo>
                <a:lnTo>
                  <a:pt x="4750864" y="976681"/>
                </a:lnTo>
                <a:lnTo>
                  <a:pt x="5034937" y="595943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D0A0A1F-7A0B-2E8B-F67B-C252B8A8FC3B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9AE3F99-3098-A438-011B-FCB453A40075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23D87B65-B2A3-C39B-6EAE-3325285A7B95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B8023473-4A95-83CB-1314-6CA78B8B8A58}"/>
              </a:ext>
            </a:extLst>
          </p:cNvPr>
          <p:cNvGrpSpPr/>
          <p:nvPr/>
        </p:nvGrpSpPr>
        <p:grpSpPr>
          <a:xfrm>
            <a:off x="7759378" y="5754166"/>
            <a:ext cx="447355" cy="623886"/>
            <a:chOff x="7759377" y="5727736"/>
            <a:chExt cx="447355" cy="623886"/>
          </a:xfrm>
        </p:grpSpPr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783F6298-7387-5F5C-E4DD-13477E2648B9}"/>
                </a:ext>
              </a:extLst>
            </p:cNvPr>
            <p:cNvSpPr/>
            <p:nvPr/>
          </p:nvSpPr>
          <p:spPr>
            <a:xfrm>
              <a:off x="7759377" y="5727736"/>
              <a:ext cx="447355" cy="623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7FA128A1-95B3-588A-7BEF-A8D08D14FAC7}"/>
                </a:ext>
              </a:extLst>
            </p:cNvPr>
            <p:cNvGrpSpPr/>
            <p:nvPr/>
          </p:nvGrpSpPr>
          <p:grpSpPr>
            <a:xfrm>
              <a:off x="7800951" y="5856061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5F18FB50-7347-4CB6-78E9-74E31E09CF9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8353FA02-2EC6-3E5F-1745-D85BC6413D07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BCC6AF9-9E16-1557-06C3-D507B7182BD7}"/>
              </a:ext>
            </a:extLst>
          </p:cNvPr>
          <p:cNvSpPr/>
          <p:nvPr/>
        </p:nvSpPr>
        <p:spPr>
          <a:xfrm>
            <a:off x="3734512" y="4686606"/>
            <a:ext cx="1632244" cy="15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9360AB1-0C8F-CE90-3F50-D0EFEFF9E003}"/>
              </a:ext>
            </a:extLst>
          </p:cNvPr>
          <p:cNvCxnSpPr>
            <a:cxnSpLocks/>
          </p:cNvCxnSpPr>
          <p:nvPr/>
        </p:nvCxnSpPr>
        <p:spPr>
          <a:xfrm flipH="1">
            <a:off x="2365513" y="4760843"/>
            <a:ext cx="6460435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0DCA5206-51D4-94A3-E3E5-B5B405D172F4}"/>
              </a:ext>
            </a:extLst>
          </p:cNvPr>
          <p:cNvGrpSpPr/>
          <p:nvPr/>
        </p:nvGrpSpPr>
        <p:grpSpPr>
          <a:xfrm>
            <a:off x="7728712" y="4448900"/>
            <a:ext cx="518171" cy="623886"/>
            <a:chOff x="2949186" y="4692923"/>
            <a:chExt cx="518171" cy="623886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75A0CCB-7AA5-0100-AA2C-BE390BBE83A3}"/>
                </a:ext>
              </a:extLst>
            </p:cNvPr>
            <p:cNvSpPr/>
            <p:nvPr/>
          </p:nvSpPr>
          <p:spPr>
            <a:xfrm>
              <a:off x="2949186" y="4692923"/>
              <a:ext cx="518171" cy="6238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: 塗りつぶしなし 70">
              <a:extLst>
                <a:ext uri="{FF2B5EF4-FFF2-40B4-BE49-F238E27FC236}">
                  <a16:creationId xmlns:a16="http://schemas.microsoft.com/office/drawing/2014/main" id="{4DC67794-46A3-2169-F492-3B50794FA297}"/>
                </a:ext>
              </a:extLst>
            </p:cNvPr>
            <p:cNvSpPr/>
            <p:nvPr/>
          </p:nvSpPr>
          <p:spPr>
            <a:xfrm>
              <a:off x="2979852" y="4775381"/>
              <a:ext cx="447356" cy="447356"/>
            </a:xfrm>
            <a:prstGeom prst="donut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26E43D2-3425-5EC1-974D-C43D1CF71162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7A64398-7754-2FFB-DCFF-4CFFBB4A5481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フローチャート: 書類 12">
            <a:extLst>
              <a:ext uri="{FF2B5EF4-FFF2-40B4-BE49-F238E27FC236}">
                <a16:creationId xmlns:a16="http://schemas.microsoft.com/office/drawing/2014/main" id="{515893DC-5143-12D4-27FC-F4AFC2033625}"/>
              </a:ext>
            </a:extLst>
          </p:cNvPr>
          <p:cNvSpPr/>
          <p:nvPr/>
        </p:nvSpPr>
        <p:spPr>
          <a:xfrm>
            <a:off x="7398888" y="1214451"/>
            <a:ext cx="1107729" cy="900475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E8D9872-BFA4-6606-27CE-556A8A4A0D20}"/>
              </a:ext>
            </a:extLst>
          </p:cNvPr>
          <p:cNvSpPr txBox="1"/>
          <p:nvPr/>
        </p:nvSpPr>
        <p:spPr>
          <a:xfrm>
            <a:off x="7589129" y="1317971"/>
            <a:ext cx="726546" cy="523220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lIns="0" rIns="0" rtlCol="0" anchor="ctr">
            <a:spAutoFit/>
          </a:bodyPr>
          <a:lstStyle/>
          <a:p>
            <a:pPr algn="ctr"/>
            <a:r>
              <a:rPr lang="ja-JP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CSP</a:t>
            </a:r>
            <a:r>
              <a:rPr kumimoji="1" lang="ja-JP" altLang="en-US" sz="1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kumimoji="1" lang="en-US" altLang="ja-JP" sz="1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en-US" altLang="ja-JP" sz="14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trusted</a:t>
            </a:r>
            <a:endParaRPr kumimoji="1" lang="ja-JP" altLang="en-US" sz="14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7994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F7CA5C-771E-6158-3CAF-0CD6A46B50E9}"/>
              </a:ext>
            </a:extLst>
          </p:cNvPr>
          <p:cNvSpPr/>
          <p:nvPr/>
        </p:nvSpPr>
        <p:spPr>
          <a:xfrm>
            <a:off x="2381061" y="1376127"/>
            <a:ext cx="4399985" cy="2471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FB85AA78-C42D-6582-4F78-D1D1E86D82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3" y="2713776"/>
            <a:ext cx="804746" cy="898952"/>
          </a:xfrm>
          <a:prstGeom prst="rect">
            <a:avLst/>
          </a:prstGeom>
        </p:spPr>
      </p:pic>
      <p:pic>
        <p:nvPicPr>
          <p:cNvPr id="3" name="図 2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0AB810DC-98F9-5D31-F225-95111880EA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22" y="2096959"/>
            <a:ext cx="954550" cy="10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2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69321B9-72EB-4954-ECC2-3CD2FBEF7678}"/>
              </a:ext>
            </a:extLst>
          </p:cNvPr>
          <p:cNvCxnSpPr>
            <a:cxnSpLocks/>
          </p:cNvCxnSpPr>
          <p:nvPr/>
        </p:nvCxnSpPr>
        <p:spPr>
          <a:xfrm flipH="1">
            <a:off x="5201478" y="4760843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フローチャート: データ 36">
            <a:extLst>
              <a:ext uri="{FF2B5EF4-FFF2-40B4-BE49-F238E27FC236}">
                <a16:creationId xmlns:a16="http://schemas.microsoft.com/office/drawing/2014/main" id="{2ABCFDA0-8233-6CF6-12FD-A73DAC638DBA}"/>
              </a:ext>
            </a:extLst>
          </p:cNvPr>
          <p:cNvSpPr/>
          <p:nvPr/>
        </p:nvSpPr>
        <p:spPr>
          <a:xfrm>
            <a:off x="1045069" y="3225489"/>
            <a:ext cx="1420368" cy="380738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データ 4">
            <a:extLst>
              <a:ext uri="{FF2B5EF4-FFF2-40B4-BE49-F238E27FC236}">
                <a16:creationId xmlns:a16="http://schemas.microsoft.com/office/drawing/2014/main" id="{5538B52B-9DFB-C7BE-B591-14D803FEFA71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EC3FB7-B37A-EC38-8F71-547FB4668FCA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3A9FA5D-57CB-9E9E-99F8-2C306DD11128}"/>
              </a:ext>
            </a:extLst>
          </p:cNvPr>
          <p:cNvCxnSpPr>
            <a:cxnSpLocks/>
          </p:cNvCxnSpPr>
          <p:nvPr/>
        </p:nvCxnSpPr>
        <p:spPr>
          <a:xfrm>
            <a:off x="1045070" y="2342898"/>
            <a:ext cx="0" cy="12633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7B90DF9-F724-8FCB-90F8-22048D25D1C6}"/>
              </a:ext>
            </a:extLst>
          </p:cNvPr>
          <p:cNvCxnSpPr>
            <a:cxnSpLocks/>
          </p:cNvCxnSpPr>
          <p:nvPr/>
        </p:nvCxnSpPr>
        <p:spPr>
          <a:xfrm>
            <a:off x="1329992" y="1962160"/>
            <a:ext cx="0" cy="12633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E8BB2B1-2B2A-31C1-FD2F-84152C4C4D05}"/>
              </a:ext>
            </a:extLst>
          </p:cNvPr>
          <p:cNvCxnSpPr>
            <a:cxnSpLocks/>
          </p:cNvCxnSpPr>
          <p:nvPr/>
        </p:nvCxnSpPr>
        <p:spPr>
          <a:xfrm>
            <a:off x="2178280" y="2342898"/>
            <a:ext cx="0" cy="12633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63AB393-2ADB-58C0-F8A4-E09CABFF2DB2}"/>
              </a:ext>
            </a:extLst>
          </p:cNvPr>
          <p:cNvCxnSpPr>
            <a:cxnSpLocks/>
          </p:cNvCxnSpPr>
          <p:nvPr/>
        </p:nvCxnSpPr>
        <p:spPr>
          <a:xfrm>
            <a:off x="2465438" y="1962160"/>
            <a:ext cx="0" cy="12633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9714BB-E6CC-5851-D441-73CC7D65DB60}"/>
              </a:ext>
            </a:extLst>
          </p:cNvPr>
          <p:cNvSpPr txBox="1"/>
          <p:nvPr/>
        </p:nvSpPr>
        <p:spPr>
          <a:xfrm>
            <a:off x="5459105" y="2300936"/>
            <a:ext cx="559770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28FC303-3BA6-B9A7-5CFA-174CD09A87E6}"/>
              </a:ext>
            </a:extLst>
          </p:cNvPr>
          <p:cNvCxnSpPr>
            <a:cxnSpLocks/>
          </p:cNvCxnSpPr>
          <p:nvPr/>
        </p:nvCxnSpPr>
        <p:spPr>
          <a:xfrm flipH="1">
            <a:off x="2365513" y="3429000"/>
            <a:ext cx="6460435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4CA5BD1-60EC-93CB-4FFC-D8546471D7A7}"/>
              </a:ext>
            </a:extLst>
          </p:cNvPr>
          <p:cNvCxnSpPr>
            <a:cxnSpLocks/>
          </p:cNvCxnSpPr>
          <p:nvPr/>
        </p:nvCxnSpPr>
        <p:spPr>
          <a:xfrm flipH="1">
            <a:off x="5201478" y="6072569"/>
            <a:ext cx="3624470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9A3161A-10B5-8B97-51F7-3112C018B55C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DACFC789-943B-9F04-69AC-2649DDEA40C7}"/>
              </a:ext>
            </a:extLst>
          </p:cNvPr>
          <p:cNvSpPr/>
          <p:nvPr/>
        </p:nvSpPr>
        <p:spPr>
          <a:xfrm>
            <a:off x="232149" y="640124"/>
            <a:ext cx="7229138" cy="1937812"/>
          </a:xfrm>
          <a:custGeom>
            <a:avLst/>
            <a:gdLst>
              <a:gd name="connsiteX0" fmla="*/ 1096994 w 7229138"/>
              <a:gd name="connsiteY0" fmla="*/ 1325774 h 1937812"/>
              <a:gd name="connsiteX1" fmla="*/ 812920 w 7229138"/>
              <a:gd name="connsiteY1" fmla="*/ 1706512 h 1937812"/>
              <a:gd name="connsiteX2" fmla="*/ 1949215 w 7229138"/>
              <a:gd name="connsiteY2" fmla="*/ 1706512 h 1937812"/>
              <a:gd name="connsiteX3" fmla="*/ 2233288 w 7229138"/>
              <a:gd name="connsiteY3" fmla="*/ 132577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1096994" y="1325774"/>
                </a:moveTo>
                <a:lnTo>
                  <a:pt x="812920" y="1706512"/>
                </a:lnTo>
                <a:lnTo>
                  <a:pt x="1949215" y="1706512"/>
                </a:lnTo>
                <a:lnTo>
                  <a:pt x="2233288" y="132577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80AAB49-DBB7-B943-D7F7-FA9D89D9A74D}"/>
              </a:ext>
            </a:extLst>
          </p:cNvPr>
          <p:cNvSpPr txBox="1"/>
          <p:nvPr/>
        </p:nvSpPr>
        <p:spPr>
          <a:xfrm>
            <a:off x="1826124" y="3298450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フローチャート: データ 65">
            <a:extLst>
              <a:ext uri="{FF2B5EF4-FFF2-40B4-BE49-F238E27FC236}">
                <a16:creationId xmlns:a16="http://schemas.microsoft.com/office/drawing/2014/main" id="{AD6421BE-17D2-8A7C-1F01-48F16887F613}"/>
              </a:ext>
            </a:extLst>
          </p:cNvPr>
          <p:cNvSpPr/>
          <p:nvPr/>
        </p:nvSpPr>
        <p:spPr>
          <a:xfrm>
            <a:off x="3846719" y="4548683"/>
            <a:ext cx="1420368" cy="380738"/>
          </a:xfrm>
          <a:prstGeom prst="flowChartInputOutpu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383DEB2-7D1E-BB48-3863-FBB0E86FC3F5}"/>
              </a:ext>
            </a:extLst>
          </p:cNvPr>
          <p:cNvSpPr txBox="1"/>
          <p:nvPr/>
        </p:nvSpPr>
        <p:spPr>
          <a:xfrm>
            <a:off x="4626570" y="4621644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6493AE9-95C9-3D00-6ACA-358E7914F8C5}"/>
              </a:ext>
            </a:extLst>
          </p:cNvPr>
          <p:cNvSpPr txBox="1"/>
          <p:nvPr/>
        </p:nvSpPr>
        <p:spPr>
          <a:xfrm>
            <a:off x="5459105" y="2300935"/>
            <a:ext cx="5597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コネクタ: 曲線 86">
            <a:extLst>
              <a:ext uri="{FF2B5EF4-FFF2-40B4-BE49-F238E27FC236}">
                <a16:creationId xmlns:a16="http://schemas.microsoft.com/office/drawing/2014/main" id="{A24A04C5-449C-70A8-0237-80670A0730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56824" y="3055887"/>
            <a:ext cx="1132825" cy="223350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曲線 87">
            <a:extLst>
              <a:ext uri="{FF2B5EF4-FFF2-40B4-BE49-F238E27FC236}">
                <a16:creationId xmlns:a16="http://schemas.microsoft.com/office/drawing/2014/main" id="{6BE49BBE-1DAE-78C7-B08A-D2C213A402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5227" y="3717484"/>
            <a:ext cx="2456018" cy="2233503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D5AB82B5-445F-7B5A-0295-A744BB47C5DD}"/>
              </a:ext>
            </a:extLst>
          </p:cNvPr>
          <p:cNvGrpSpPr/>
          <p:nvPr/>
        </p:nvGrpSpPr>
        <p:grpSpPr>
          <a:xfrm>
            <a:off x="4595096" y="6260548"/>
            <a:ext cx="762960" cy="400261"/>
            <a:chOff x="666573" y="5180784"/>
            <a:chExt cx="762960" cy="646771"/>
          </a:xfrm>
        </p:grpSpPr>
        <p:cxnSp>
          <p:nvCxnSpPr>
            <p:cNvPr id="108" name="コネクタ: 曲線 107">
              <a:extLst>
                <a:ext uri="{FF2B5EF4-FFF2-40B4-BE49-F238E27FC236}">
                  <a16:creationId xmlns:a16="http://schemas.microsoft.com/office/drawing/2014/main" id="{9B764568-6A07-9413-C156-615C11B64C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3862" y="5003496"/>
              <a:ext cx="408382" cy="76296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コネクタ: 曲線 108">
              <a:extLst>
                <a:ext uri="{FF2B5EF4-FFF2-40B4-BE49-F238E27FC236}">
                  <a16:creationId xmlns:a16="http://schemas.microsoft.com/office/drawing/2014/main" id="{4B3FDBEB-DDED-B8FD-F629-275A5D92B78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33" y="5130524"/>
              <a:ext cx="646771" cy="74729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C694FD2-13AC-4947-7D49-0202D5676BC9}"/>
              </a:ext>
            </a:extLst>
          </p:cNvPr>
          <p:cNvGrpSpPr/>
          <p:nvPr/>
        </p:nvGrpSpPr>
        <p:grpSpPr>
          <a:xfrm>
            <a:off x="4595096" y="4935760"/>
            <a:ext cx="762960" cy="400261"/>
            <a:chOff x="666573" y="5180784"/>
            <a:chExt cx="762960" cy="646771"/>
          </a:xfrm>
        </p:grpSpPr>
        <p:cxnSp>
          <p:nvCxnSpPr>
            <p:cNvPr id="111" name="コネクタ: 曲線 110">
              <a:extLst>
                <a:ext uri="{FF2B5EF4-FFF2-40B4-BE49-F238E27FC236}">
                  <a16:creationId xmlns:a16="http://schemas.microsoft.com/office/drawing/2014/main" id="{63AC8474-3DF0-5C10-7435-FFC39804A7B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43862" y="5003496"/>
              <a:ext cx="408382" cy="76296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D84E550A-06D9-FC31-C10F-2B47910DF0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16833" y="5130524"/>
              <a:ext cx="646771" cy="74729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DBA15B-12C5-02E6-7347-645138F82421}"/>
              </a:ext>
            </a:extLst>
          </p:cNvPr>
          <p:cNvGrpSpPr/>
          <p:nvPr/>
        </p:nvGrpSpPr>
        <p:grpSpPr>
          <a:xfrm>
            <a:off x="5465535" y="4958513"/>
            <a:ext cx="900192" cy="507231"/>
            <a:chOff x="5459105" y="4966306"/>
            <a:chExt cx="900192" cy="507231"/>
          </a:xfrm>
          <a:solidFill>
            <a:schemeClr val="accent4">
              <a:lumMod val="75000"/>
            </a:schemeClr>
          </a:solidFill>
        </p:grpSpPr>
        <p:sp>
          <p:nvSpPr>
            <p:cNvPr id="18" name="フローチャート: データ 17">
              <a:extLst>
                <a:ext uri="{FF2B5EF4-FFF2-40B4-BE49-F238E27FC236}">
                  <a16:creationId xmlns:a16="http://schemas.microsoft.com/office/drawing/2014/main" id="{D2C88131-1F3C-FBD9-7B60-C4C7F472FB28}"/>
                </a:ext>
              </a:extLst>
            </p:cNvPr>
            <p:cNvSpPr/>
            <p:nvPr/>
          </p:nvSpPr>
          <p:spPr>
            <a:xfrm>
              <a:off x="5459105" y="5232235"/>
              <a:ext cx="900192" cy="241302"/>
            </a:xfrm>
            <a:prstGeom prst="flowChartInputOutput">
              <a:avLst/>
            </a:prstGeom>
            <a:grpFill/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ローチャート: データ 18">
              <a:extLst>
                <a:ext uri="{FF2B5EF4-FFF2-40B4-BE49-F238E27FC236}">
                  <a16:creationId xmlns:a16="http://schemas.microsoft.com/office/drawing/2014/main" id="{D84D6A22-0E65-01B8-855D-D84C62B6636E}"/>
                </a:ext>
              </a:extLst>
            </p:cNvPr>
            <p:cNvSpPr/>
            <p:nvPr/>
          </p:nvSpPr>
          <p:spPr>
            <a:xfrm>
              <a:off x="5459105" y="5103177"/>
              <a:ext cx="900192" cy="241302"/>
            </a:xfrm>
            <a:prstGeom prst="flowChartInputOutput">
              <a:avLst/>
            </a:prstGeom>
            <a:grpFill/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03381DAB-3B56-89CA-4819-ED72BF4D9957}"/>
                </a:ext>
              </a:extLst>
            </p:cNvPr>
            <p:cNvSpPr/>
            <p:nvPr/>
          </p:nvSpPr>
          <p:spPr>
            <a:xfrm>
              <a:off x="5459105" y="4966306"/>
              <a:ext cx="900192" cy="241302"/>
            </a:xfrm>
            <a:prstGeom prst="flowChartInputOutput">
              <a:avLst/>
            </a:prstGeom>
            <a:grpFill/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DE58B688-5E4F-B0EB-402D-385B7A7FBC25}"/>
              </a:ext>
            </a:extLst>
          </p:cNvPr>
          <p:cNvGrpSpPr/>
          <p:nvPr/>
        </p:nvGrpSpPr>
        <p:grpSpPr>
          <a:xfrm>
            <a:off x="5459105" y="6281706"/>
            <a:ext cx="900192" cy="507231"/>
            <a:chOff x="5459105" y="4966306"/>
            <a:chExt cx="900192" cy="507231"/>
          </a:xfrm>
          <a:solidFill>
            <a:srgbClr val="C00000"/>
          </a:solidFill>
        </p:grpSpPr>
        <p:sp>
          <p:nvSpPr>
            <p:cNvPr id="58" name="フローチャート: データ 57">
              <a:extLst>
                <a:ext uri="{FF2B5EF4-FFF2-40B4-BE49-F238E27FC236}">
                  <a16:creationId xmlns:a16="http://schemas.microsoft.com/office/drawing/2014/main" id="{A1A6CB9B-2A0F-94AA-5022-9104B78771A0}"/>
                </a:ext>
              </a:extLst>
            </p:cNvPr>
            <p:cNvSpPr/>
            <p:nvPr/>
          </p:nvSpPr>
          <p:spPr>
            <a:xfrm>
              <a:off x="5459105" y="5232235"/>
              <a:ext cx="900192" cy="241302"/>
            </a:xfrm>
            <a:prstGeom prst="flowChartInputOutput">
              <a:avLst/>
            </a:prstGeom>
            <a:grpFill/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ローチャート: データ 59">
              <a:extLst>
                <a:ext uri="{FF2B5EF4-FFF2-40B4-BE49-F238E27FC236}">
                  <a16:creationId xmlns:a16="http://schemas.microsoft.com/office/drawing/2014/main" id="{97EA18EB-8CA7-288E-AF46-DA1672B85199}"/>
                </a:ext>
              </a:extLst>
            </p:cNvPr>
            <p:cNvSpPr/>
            <p:nvPr/>
          </p:nvSpPr>
          <p:spPr>
            <a:xfrm>
              <a:off x="5459105" y="5103177"/>
              <a:ext cx="900192" cy="241302"/>
            </a:xfrm>
            <a:prstGeom prst="flowChartInputOutput">
              <a:avLst/>
            </a:prstGeom>
            <a:grpFill/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EFCA5F47-DAA7-2FAC-45E7-1C217C904FEB}"/>
                </a:ext>
              </a:extLst>
            </p:cNvPr>
            <p:cNvSpPr/>
            <p:nvPr/>
          </p:nvSpPr>
          <p:spPr>
            <a:xfrm>
              <a:off x="5459105" y="4966306"/>
              <a:ext cx="900192" cy="241302"/>
            </a:xfrm>
            <a:prstGeom prst="flowChartInputOutput">
              <a:avLst/>
            </a:prstGeom>
            <a:grpFill/>
            <a:ln w="3175">
              <a:solidFill>
                <a:schemeClr val="tx1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755994C-148E-2E58-B18F-BF95BA9DB348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D30CAA-8B3B-4F93-2E92-C51861BFF132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7C6943F-65B9-6790-434F-A0E1C30B799E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EB85B77-E1B2-936B-9C87-21F3DD4EB9BC}"/>
              </a:ext>
            </a:extLst>
          </p:cNvPr>
          <p:cNvGrpSpPr/>
          <p:nvPr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フローチャート: 磁気ディスク 6">
              <a:extLst>
                <a:ext uri="{FF2B5EF4-FFF2-40B4-BE49-F238E27FC236}">
                  <a16:creationId xmlns:a16="http://schemas.microsoft.com/office/drawing/2014/main" id="{967C987E-6B12-67AF-68EF-79ABE508D8C7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BB0B8759-608F-E501-DAF2-6D01AF769A79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1F69481-F3FB-62D8-EA87-CED2D0FD9C2D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5E49A0AB-9296-FEDB-4484-7DFA1F491184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1F7D13A-4282-09F1-EF5A-9980F71A9DDB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9008A6DA-4254-6F0A-B4AB-B778AD480418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DBF2DDA7-1B9C-9E3E-0A75-33AF7F97265A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72B564F-BF75-A7E4-C120-6ED21813EB47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green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125B74D9-530A-5972-6A24-48513857DC5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A2FE03B0-521C-9F34-12D2-8D504060BD4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フローチャート: 磁気ディスク 20">
              <a:extLst>
                <a:ext uri="{FF2B5EF4-FFF2-40B4-BE49-F238E27FC236}">
                  <a16:creationId xmlns:a16="http://schemas.microsoft.com/office/drawing/2014/main" id="{4E5E2791-D025-A072-42A0-16167974CCB4}"/>
                </a:ext>
              </a:extLst>
            </p:cNvPr>
            <p:cNvSpPr/>
            <p:nvPr/>
          </p:nvSpPr>
          <p:spPr>
            <a:xfrm>
              <a:off x="8873838" y="4160343"/>
              <a:ext cx="1599090" cy="649480"/>
            </a:xfrm>
            <a:prstGeom prst="flowChartMagneticDisk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2" name="フローチャート: 磁気ディスク 21">
              <a:extLst>
                <a:ext uri="{FF2B5EF4-FFF2-40B4-BE49-F238E27FC236}">
                  <a16:creationId xmlns:a16="http://schemas.microsoft.com/office/drawing/2014/main" id="{8B41CF47-19BD-370E-4418-4F413EA0C3F7}"/>
                </a:ext>
              </a:extLst>
            </p:cNvPr>
            <p:cNvSpPr/>
            <p:nvPr/>
          </p:nvSpPr>
          <p:spPr>
            <a:xfrm>
              <a:off x="8873838" y="4668282"/>
              <a:ext cx="1599090" cy="649480"/>
            </a:xfrm>
            <a:prstGeom prst="flowChartMagneticDisk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B90E7AC-8032-B8AA-B1A8-3FA7A9769CC5}"/>
                </a:ext>
              </a:extLst>
            </p:cNvPr>
            <p:cNvSpPr/>
            <p:nvPr/>
          </p:nvSpPr>
          <p:spPr>
            <a:xfrm>
              <a:off x="8873838" y="4265976"/>
              <a:ext cx="1599090" cy="946153"/>
            </a:xfrm>
            <a:prstGeom prst="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orange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477445CE-05AE-6552-3EED-C2FE98EACD66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4265976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71A9765-A573-2A05-7684-5DD04F08672A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4265976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フローチャート: 磁気ディスク 25">
              <a:extLst>
                <a:ext uri="{FF2B5EF4-FFF2-40B4-BE49-F238E27FC236}">
                  <a16:creationId xmlns:a16="http://schemas.microsoft.com/office/drawing/2014/main" id="{C7292C0E-EDF9-DC3A-783E-FD0117E1EC00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7" name="フローチャート: 磁気ディスク 26">
              <a:extLst>
                <a:ext uri="{FF2B5EF4-FFF2-40B4-BE49-F238E27FC236}">
                  <a16:creationId xmlns:a16="http://schemas.microsoft.com/office/drawing/2014/main" id="{922FE661-7526-469A-4C41-3FC0685B0B63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CF6B44D3-1F02-F372-0B54-56EA0CAF29EA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39E9549D-1297-3B82-0B2B-8E9462D22BE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05058E5F-B3F9-9577-FA8E-3153D9B820CC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CE92CC8B-6C21-4C7A-D743-F149A3B16D31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28787F0-4CA9-5CD9-679E-01E8D16F224D}"/>
                </a:ext>
              </a:extLst>
            </p:cNvPr>
            <p:cNvSpPr/>
            <p:nvPr/>
          </p:nvSpPr>
          <p:spPr>
            <a:xfrm>
              <a:off x="10801125" y="4265976"/>
              <a:ext cx="1092831" cy="94615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F6517971-F88F-AF6F-803B-DB2A04F6AD85}"/>
                </a:ext>
              </a:extLst>
            </p:cNvPr>
            <p:cNvSpPr/>
            <p:nvPr/>
          </p:nvSpPr>
          <p:spPr>
            <a:xfrm>
              <a:off x="10801125" y="640124"/>
              <a:ext cx="1092831" cy="1937811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19188D8-97E6-CE20-A00F-76F09EC25F49}"/>
                </a:ext>
              </a:extLst>
            </p:cNvPr>
            <p:cNvSpPr/>
            <p:nvPr/>
          </p:nvSpPr>
          <p:spPr>
            <a:xfrm>
              <a:off x="10801125" y="2942782"/>
              <a:ext cx="1092831" cy="9461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4696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データ 3">
            <a:extLst>
              <a:ext uri="{FF2B5EF4-FFF2-40B4-BE49-F238E27FC236}">
                <a16:creationId xmlns:a16="http://schemas.microsoft.com/office/drawing/2014/main" id="{136B76E0-75B0-0CCC-3D95-8D0219434D66}"/>
              </a:ext>
            </a:extLst>
          </p:cNvPr>
          <p:cNvSpPr/>
          <p:nvPr/>
        </p:nvSpPr>
        <p:spPr>
          <a:xfrm>
            <a:off x="1045070" y="4798619"/>
            <a:ext cx="1420368" cy="380738"/>
          </a:xfrm>
          <a:prstGeom prst="flowChartInputOutput">
            <a:avLst/>
          </a:prstGeom>
          <a:solidFill>
            <a:srgbClr val="FFC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データ 4">
            <a:extLst>
              <a:ext uri="{FF2B5EF4-FFF2-40B4-BE49-F238E27FC236}">
                <a16:creationId xmlns:a16="http://schemas.microsoft.com/office/drawing/2014/main" id="{5538B52B-9DFB-C7BE-B591-14D803FEFA71}"/>
              </a:ext>
            </a:extLst>
          </p:cNvPr>
          <p:cNvSpPr/>
          <p:nvPr/>
        </p:nvSpPr>
        <p:spPr>
          <a:xfrm>
            <a:off x="3846719" y="6109620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EC3FB7-B37A-EC38-8F71-547FB4668FCA}"/>
              </a:ext>
            </a:extLst>
          </p:cNvPr>
          <p:cNvSpPr txBox="1"/>
          <p:nvPr/>
        </p:nvSpPr>
        <p:spPr>
          <a:xfrm>
            <a:off x="3975032" y="6182581"/>
            <a:ext cx="1048685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F2DBDC-6B3D-CA87-2802-22B0445CA1BB}"/>
              </a:ext>
            </a:extLst>
          </p:cNvPr>
          <p:cNvSpPr txBox="1"/>
          <p:nvPr/>
        </p:nvSpPr>
        <p:spPr>
          <a:xfrm>
            <a:off x="1170872" y="4871580"/>
            <a:ext cx="1048685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151810FD-78D5-EB74-F07A-758491F504D6}"/>
              </a:ext>
            </a:extLst>
          </p:cNvPr>
          <p:cNvCxnSpPr>
            <a:cxnSpLocks/>
          </p:cNvCxnSpPr>
          <p:nvPr/>
        </p:nvCxnSpPr>
        <p:spPr>
          <a:xfrm>
            <a:off x="3846719" y="1616805"/>
            <a:ext cx="0" cy="48735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194F935-93E7-71EE-922F-5272C45AEDDB}"/>
              </a:ext>
            </a:extLst>
          </p:cNvPr>
          <p:cNvCxnSpPr>
            <a:cxnSpLocks/>
          </p:cNvCxnSpPr>
          <p:nvPr/>
        </p:nvCxnSpPr>
        <p:spPr>
          <a:xfrm>
            <a:off x="4131641" y="1236067"/>
            <a:ext cx="0" cy="44004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A1A15FEC-DD6C-512B-228C-379AA34C6364}"/>
              </a:ext>
            </a:extLst>
          </p:cNvPr>
          <p:cNvCxnSpPr>
            <a:cxnSpLocks/>
          </p:cNvCxnSpPr>
          <p:nvPr/>
        </p:nvCxnSpPr>
        <p:spPr>
          <a:xfrm>
            <a:off x="4979929" y="1616805"/>
            <a:ext cx="0" cy="487355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B2656E7-5E61-2AE9-2823-B5B82AF8ADE0}"/>
              </a:ext>
            </a:extLst>
          </p:cNvPr>
          <p:cNvCxnSpPr>
            <a:cxnSpLocks/>
          </p:cNvCxnSpPr>
          <p:nvPr/>
        </p:nvCxnSpPr>
        <p:spPr>
          <a:xfrm>
            <a:off x="5267087" y="1236067"/>
            <a:ext cx="0" cy="48969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3A9FA5D-57CB-9E9E-99F8-2C306DD11128}"/>
              </a:ext>
            </a:extLst>
          </p:cNvPr>
          <p:cNvCxnSpPr>
            <a:cxnSpLocks/>
          </p:cNvCxnSpPr>
          <p:nvPr/>
        </p:nvCxnSpPr>
        <p:spPr>
          <a:xfrm>
            <a:off x="1045070" y="2342898"/>
            <a:ext cx="0" cy="2836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7B90DF9-F724-8FCB-90F8-22048D25D1C6}"/>
              </a:ext>
            </a:extLst>
          </p:cNvPr>
          <p:cNvCxnSpPr>
            <a:cxnSpLocks/>
          </p:cNvCxnSpPr>
          <p:nvPr/>
        </p:nvCxnSpPr>
        <p:spPr>
          <a:xfrm>
            <a:off x="1329992" y="1962160"/>
            <a:ext cx="0" cy="2363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E8BB2B1-2B2A-31C1-FD2F-84152C4C4D05}"/>
              </a:ext>
            </a:extLst>
          </p:cNvPr>
          <p:cNvCxnSpPr>
            <a:cxnSpLocks/>
          </p:cNvCxnSpPr>
          <p:nvPr/>
        </p:nvCxnSpPr>
        <p:spPr>
          <a:xfrm>
            <a:off x="2178280" y="2342898"/>
            <a:ext cx="0" cy="28364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63AB393-2ADB-58C0-F8A4-E09CABFF2DB2}"/>
              </a:ext>
            </a:extLst>
          </p:cNvPr>
          <p:cNvCxnSpPr>
            <a:cxnSpLocks/>
          </p:cNvCxnSpPr>
          <p:nvPr/>
        </p:nvCxnSpPr>
        <p:spPr>
          <a:xfrm>
            <a:off x="2465438" y="1962160"/>
            <a:ext cx="0" cy="28476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データ 9">
            <a:extLst>
              <a:ext uri="{FF2B5EF4-FFF2-40B4-BE49-F238E27FC236}">
                <a16:creationId xmlns:a16="http://schemas.microsoft.com/office/drawing/2014/main" id="{F6420F09-53D6-4309-2A11-695D7D434287}"/>
              </a:ext>
            </a:extLst>
          </p:cNvPr>
          <p:cNvSpPr/>
          <p:nvPr/>
        </p:nvSpPr>
        <p:spPr>
          <a:xfrm>
            <a:off x="5548708" y="3466088"/>
            <a:ext cx="1420368" cy="380738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5AF7AC-6EF3-6AA1-2225-3CCC0B1EB050}"/>
              </a:ext>
            </a:extLst>
          </p:cNvPr>
          <p:cNvSpPr txBox="1"/>
          <p:nvPr/>
        </p:nvSpPr>
        <p:spPr>
          <a:xfrm>
            <a:off x="5677965" y="3542302"/>
            <a:ext cx="1048685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4B28411F-D05E-09CB-E14B-6B887F13AEF0}"/>
              </a:ext>
            </a:extLst>
          </p:cNvPr>
          <p:cNvCxnSpPr>
            <a:cxnSpLocks/>
          </p:cNvCxnSpPr>
          <p:nvPr/>
        </p:nvCxnSpPr>
        <p:spPr>
          <a:xfrm>
            <a:off x="5548740" y="1377014"/>
            <a:ext cx="0" cy="24698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66B5C83-2661-78EA-346E-C4C8506FB801}"/>
              </a:ext>
            </a:extLst>
          </p:cNvPr>
          <p:cNvCxnSpPr>
            <a:cxnSpLocks/>
          </p:cNvCxnSpPr>
          <p:nvPr/>
        </p:nvCxnSpPr>
        <p:spPr>
          <a:xfrm>
            <a:off x="5833662" y="996276"/>
            <a:ext cx="0" cy="20155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A1C4DBC-C9A3-A680-1417-620F8FC46E63}"/>
              </a:ext>
            </a:extLst>
          </p:cNvPr>
          <p:cNvCxnSpPr>
            <a:cxnSpLocks/>
          </p:cNvCxnSpPr>
          <p:nvPr/>
        </p:nvCxnSpPr>
        <p:spPr>
          <a:xfrm>
            <a:off x="6681950" y="1377014"/>
            <a:ext cx="0" cy="24698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82146557-D094-2F99-69D1-565FA0957DA5}"/>
              </a:ext>
            </a:extLst>
          </p:cNvPr>
          <p:cNvCxnSpPr>
            <a:cxnSpLocks/>
          </p:cNvCxnSpPr>
          <p:nvPr/>
        </p:nvCxnSpPr>
        <p:spPr>
          <a:xfrm>
            <a:off x="6969108" y="996276"/>
            <a:ext cx="0" cy="24903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BA479A43-3A5E-C083-89AA-72C4DE2BD13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1096994 w 7229138"/>
              <a:gd name="connsiteY0" fmla="*/ 1325774 h 1937812"/>
              <a:gd name="connsiteX1" fmla="*/ 812920 w 7229138"/>
              <a:gd name="connsiteY1" fmla="*/ 1706512 h 1937812"/>
              <a:gd name="connsiteX2" fmla="*/ 1949215 w 7229138"/>
              <a:gd name="connsiteY2" fmla="*/ 1706512 h 1937812"/>
              <a:gd name="connsiteX3" fmla="*/ 2233288 w 7229138"/>
              <a:gd name="connsiteY3" fmla="*/ 1325774 h 1937812"/>
              <a:gd name="connsiteX4" fmla="*/ 3898643 w 7229138"/>
              <a:gd name="connsiteY4" fmla="*/ 595943 h 1937812"/>
              <a:gd name="connsiteX5" fmla="*/ 3614569 w 7229138"/>
              <a:gd name="connsiteY5" fmla="*/ 976681 h 1937812"/>
              <a:gd name="connsiteX6" fmla="*/ 4750864 w 7229138"/>
              <a:gd name="connsiteY6" fmla="*/ 976681 h 1937812"/>
              <a:gd name="connsiteX7" fmla="*/ 5034937 w 7229138"/>
              <a:gd name="connsiteY7" fmla="*/ 595943 h 1937812"/>
              <a:gd name="connsiteX8" fmla="*/ 5600632 w 7229138"/>
              <a:gd name="connsiteY8" fmla="*/ 353478 h 1937812"/>
              <a:gd name="connsiteX9" fmla="*/ 5316558 w 7229138"/>
              <a:gd name="connsiteY9" fmla="*/ 734216 h 1937812"/>
              <a:gd name="connsiteX10" fmla="*/ 6452853 w 7229138"/>
              <a:gd name="connsiteY10" fmla="*/ 734216 h 1937812"/>
              <a:gd name="connsiteX11" fmla="*/ 6736926 w 7229138"/>
              <a:gd name="connsiteY11" fmla="*/ 353478 h 1937812"/>
              <a:gd name="connsiteX12" fmla="*/ 1445828 w 7229138"/>
              <a:gd name="connsiteY12" fmla="*/ 0 h 1937812"/>
              <a:gd name="connsiteX13" fmla="*/ 7229138 w 7229138"/>
              <a:gd name="connsiteY13" fmla="*/ 0 h 1937812"/>
              <a:gd name="connsiteX14" fmla="*/ 5783311 w 7229138"/>
              <a:gd name="connsiteY14" fmla="*/ 1937812 h 1937812"/>
              <a:gd name="connsiteX15" fmla="*/ 0 w 7229138"/>
              <a:gd name="connsiteY15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229138" h="1937812">
                <a:moveTo>
                  <a:pt x="1096994" y="1325774"/>
                </a:moveTo>
                <a:lnTo>
                  <a:pt x="812920" y="1706512"/>
                </a:lnTo>
                <a:lnTo>
                  <a:pt x="1949215" y="1706512"/>
                </a:lnTo>
                <a:lnTo>
                  <a:pt x="2233288" y="1325774"/>
                </a:lnTo>
                <a:close/>
                <a:moveTo>
                  <a:pt x="3898643" y="595943"/>
                </a:moveTo>
                <a:lnTo>
                  <a:pt x="3614569" y="976681"/>
                </a:lnTo>
                <a:lnTo>
                  <a:pt x="4750864" y="976681"/>
                </a:lnTo>
                <a:lnTo>
                  <a:pt x="5034937" y="595943"/>
                </a:lnTo>
                <a:close/>
                <a:moveTo>
                  <a:pt x="5600632" y="353478"/>
                </a:moveTo>
                <a:lnTo>
                  <a:pt x="5316558" y="734216"/>
                </a:lnTo>
                <a:lnTo>
                  <a:pt x="6452853" y="734216"/>
                </a:lnTo>
                <a:lnTo>
                  <a:pt x="6736926" y="353478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0C9714BB-E6CC-5851-D441-73CC7D65DB60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59A3161A-10B5-8B97-51F7-3112C018B55C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5785E9-34E7-656D-F4D2-D31BDA57B8A3}"/>
              </a:ext>
            </a:extLst>
          </p:cNvPr>
          <p:cNvSpPr/>
          <p:nvPr/>
        </p:nvSpPr>
        <p:spPr>
          <a:xfrm rot="21540000">
            <a:off x="3734512" y="4890496"/>
            <a:ext cx="1632244" cy="15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ローチャート: データ 17">
            <a:extLst>
              <a:ext uri="{FF2B5EF4-FFF2-40B4-BE49-F238E27FC236}">
                <a16:creationId xmlns:a16="http://schemas.microsoft.com/office/drawing/2014/main" id="{90413DF6-E129-DFBD-940C-166EFA778803}"/>
              </a:ext>
            </a:extLst>
          </p:cNvPr>
          <p:cNvSpPr/>
          <p:nvPr/>
        </p:nvSpPr>
        <p:spPr>
          <a:xfrm>
            <a:off x="5543054" y="2996461"/>
            <a:ext cx="1420368" cy="380738"/>
          </a:xfrm>
          <a:prstGeom prst="flowChartInputOutput">
            <a:avLst/>
          </a:prstGeom>
          <a:solidFill>
            <a:srgbClr val="548235">
              <a:alpha val="20000"/>
            </a:srgbClr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ローチャート: データ 19">
            <a:extLst>
              <a:ext uri="{FF2B5EF4-FFF2-40B4-BE49-F238E27FC236}">
                <a16:creationId xmlns:a16="http://schemas.microsoft.com/office/drawing/2014/main" id="{E2C51554-BF50-52B3-5A74-5C3E5FBEE13C}"/>
              </a:ext>
            </a:extLst>
          </p:cNvPr>
          <p:cNvSpPr/>
          <p:nvPr/>
        </p:nvSpPr>
        <p:spPr>
          <a:xfrm>
            <a:off x="1045070" y="4325543"/>
            <a:ext cx="1420368" cy="380738"/>
          </a:xfrm>
          <a:prstGeom prst="flowChartInputOutput">
            <a:avLst/>
          </a:prstGeom>
          <a:solidFill>
            <a:srgbClr val="FFC000">
              <a:alpha val="20000"/>
            </a:srgbClr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データ 36">
            <a:extLst>
              <a:ext uri="{FF2B5EF4-FFF2-40B4-BE49-F238E27FC236}">
                <a16:creationId xmlns:a16="http://schemas.microsoft.com/office/drawing/2014/main" id="{11A150CC-63F4-A0F6-9F5A-4DC97D8722EA}"/>
              </a:ext>
            </a:extLst>
          </p:cNvPr>
          <p:cNvSpPr/>
          <p:nvPr/>
        </p:nvSpPr>
        <p:spPr>
          <a:xfrm>
            <a:off x="3846719" y="5636544"/>
            <a:ext cx="1420368" cy="380738"/>
          </a:xfrm>
          <a:prstGeom prst="flowChartInputOutput">
            <a:avLst/>
          </a:prstGeom>
          <a:solidFill>
            <a:srgbClr val="FF0000">
              <a:alpha val="20000"/>
            </a:srgbClr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コネクタ: 曲線 59">
            <a:extLst>
              <a:ext uri="{FF2B5EF4-FFF2-40B4-BE49-F238E27FC236}">
                <a16:creationId xmlns:a16="http://schemas.microsoft.com/office/drawing/2014/main" id="{C185A207-7769-9791-FE2E-1685BC866CB4}"/>
              </a:ext>
            </a:extLst>
          </p:cNvPr>
          <p:cNvCxnSpPr>
            <a:cxnSpLocks/>
          </p:cNvCxnSpPr>
          <p:nvPr/>
        </p:nvCxnSpPr>
        <p:spPr>
          <a:xfrm>
            <a:off x="6832407" y="3186830"/>
            <a:ext cx="53956" cy="469628"/>
          </a:xfrm>
          <a:prstGeom prst="curvedConnector3">
            <a:avLst>
              <a:gd name="adj1" fmla="val 3630655"/>
            </a:avLst>
          </a:prstGeom>
          <a:ln w="76200">
            <a:solidFill>
              <a:schemeClr val="bg1">
                <a:lumMod val="85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曲線 67">
            <a:extLst>
              <a:ext uri="{FF2B5EF4-FFF2-40B4-BE49-F238E27FC236}">
                <a16:creationId xmlns:a16="http://schemas.microsoft.com/office/drawing/2014/main" id="{BDE341E9-68D0-2C61-190D-EB5114CA29B6}"/>
              </a:ext>
            </a:extLst>
          </p:cNvPr>
          <p:cNvCxnSpPr>
            <a:cxnSpLocks/>
          </p:cNvCxnSpPr>
          <p:nvPr/>
        </p:nvCxnSpPr>
        <p:spPr>
          <a:xfrm>
            <a:off x="5137023" y="5826913"/>
            <a:ext cx="54410" cy="473077"/>
          </a:xfrm>
          <a:prstGeom prst="curvedConnector3">
            <a:avLst>
              <a:gd name="adj1" fmla="val 6727061"/>
            </a:avLst>
          </a:prstGeom>
          <a:ln w="76200">
            <a:solidFill>
              <a:schemeClr val="bg1">
                <a:lumMod val="85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706121CE-1EDF-942A-B221-B9B0325A70A5}"/>
              </a:ext>
            </a:extLst>
          </p:cNvPr>
          <p:cNvSpPr/>
          <p:nvPr/>
        </p:nvSpPr>
        <p:spPr>
          <a:xfrm rot="120000">
            <a:off x="3764831" y="4460519"/>
            <a:ext cx="1632244" cy="157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コネクタ: 曲線 61">
            <a:extLst>
              <a:ext uri="{FF2B5EF4-FFF2-40B4-BE49-F238E27FC236}">
                <a16:creationId xmlns:a16="http://schemas.microsoft.com/office/drawing/2014/main" id="{1AE6EA9D-ECC0-60E6-2646-B354FC2A7864}"/>
              </a:ext>
            </a:extLst>
          </p:cNvPr>
          <p:cNvCxnSpPr>
            <a:cxnSpLocks/>
          </p:cNvCxnSpPr>
          <p:nvPr/>
        </p:nvCxnSpPr>
        <p:spPr>
          <a:xfrm>
            <a:off x="2329640" y="4515912"/>
            <a:ext cx="42671" cy="473076"/>
          </a:xfrm>
          <a:prstGeom prst="curvedConnector3">
            <a:avLst>
              <a:gd name="adj1" fmla="val 15150353"/>
            </a:avLst>
          </a:prstGeom>
          <a:ln w="76200">
            <a:solidFill>
              <a:schemeClr val="bg1">
                <a:lumMod val="85000"/>
              </a:schemeClr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67473AD2-F75A-AD4C-FDA0-CCEFB41A47E3}"/>
              </a:ext>
            </a:extLst>
          </p:cNvPr>
          <p:cNvGrpSpPr/>
          <p:nvPr/>
        </p:nvGrpSpPr>
        <p:grpSpPr>
          <a:xfrm>
            <a:off x="7248343" y="2940314"/>
            <a:ext cx="812107" cy="513878"/>
            <a:chOff x="7247891" y="2671843"/>
            <a:chExt cx="812107" cy="513878"/>
          </a:xfrm>
        </p:grpSpPr>
        <p:sp>
          <p:nvSpPr>
            <p:cNvPr id="39" name="フローチャート: 書類 38">
              <a:extLst>
                <a:ext uri="{FF2B5EF4-FFF2-40B4-BE49-F238E27FC236}">
                  <a16:creationId xmlns:a16="http://schemas.microsoft.com/office/drawing/2014/main" id="{6B8286BA-4A74-57EB-92B5-B9C50BF2F54E}"/>
                </a:ext>
              </a:extLst>
            </p:cNvPr>
            <p:cNvSpPr/>
            <p:nvPr/>
          </p:nvSpPr>
          <p:spPr>
            <a:xfrm>
              <a:off x="7247891" y="2671843"/>
              <a:ext cx="812107" cy="513878"/>
            </a:xfrm>
            <a:prstGeom prst="flowChartDocumen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D5A9BAC1-0B46-54D8-34DE-D0E1D94442A1}"/>
                </a:ext>
              </a:extLst>
            </p:cNvPr>
            <p:cNvSpPr txBox="1"/>
            <p:nvPr/>
          </p:nvSpPr>
          <p:spPr>
            <a:xfrm>
              <a:off x="7257056" y="2727940"/>
              <a:ext cx="799258" cy="3077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param</a:t>
              </a:r>
            </a:p>
          </p:txBody>
        </p:sp>
      </p:grpSp>
      <p:grpSp>
        <p:nvGrpSpPr>
          <p:cNvPr id="61" name="グループ化 60">
            <a:extLst>
              <a:ext uri="{FF2B5EF4-FFF2-40B4-BE49-F238E27FC236}">
                <a16:creationId xmlns:a16="http://schemas.microsoft.com/office/drawing/2014/main" id="{D523234F-9169-587A-4810-22FD12F63608}"/>
              </a:ext>
            </a:extLst>
          </p:cNvPr>
          <p:cNvGrpSpPr/>
          <p:nvPr/>
        </p:nvGrpSpPr>
        <p:grpSpPr>
          <a:xfrm>
            <a:off x="2750023" y="4283343"/>
            <a:ext cx="812107" cy="513878"/>
            <a:chOff x="7247891" y="2671843"/>
            <a:chExt cx="812107" cy="513878"/>
          </a:xfrm>
        </p:grpSpPr>
        <p:sp>
          <p:nvSpPr>
            <p:cNvPr id="63" name="フローチャート: 書類 62">
              <a:extLst>
                <a:ext uri="{FF2B5EF4-FFF2-40B4-BE49-F238E27FC236}">
                  <a16:creationId xmlns:a16="http://schemas.microsoft.com/office/drawing/2014/main" id="{7692A18D-F394-48C7-5C97-7DE789F39931}"/>
                </a:ext>
              </a:extLst>
            </p:cNvPr>
            <p:cNvSpPr/>
            <p:nvPr/>
          </p:nvSpPr>
          <p:spPr>
            <a:xfrm>
              <a:off x="7247891" y="2671843"/>
              <a:ext cx="812107" cy="513878"/>
            </a:xfrm>
            <a:prstGeom prst="flowChartDocumen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76CE804-A92B-C3CB-AAC0-C0A7255EA914}"/>
                </a:ext>
              </a:extLst>
            </p:cNvPr>
            <p:cNvSpPr txBox="1"/>
            <p:nvPr/>
          </p:nvSpPr>
          <p:spPr>
            <a:xfrm>
              <a:off x="7257056" y="2727940"/>
              <a:ext cx="799258" cy="3077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param</a:t>
              </a:r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81C0E72B-11D9-27FB-1A3F-F05C159AA2FA}"/>
              </a:ext>
            </a:extLst>
          </p:cNvPr>
          <p:cNvGrpSpPr/>
          <p:nvPr/>
        </p:nvGrpSpPr>
        <p:grpSpPr>
          <a:xfrm>
            <a:off x="5547884" y="5556151"/>
            <a:ext cx="812107" cy="513878"/>
            <a:chOff x="7247891" y="2671843"/>
            <a:chExt cx="812107" cy="513878"/>
          </a:xfrm>
        </p:grpSpPr>
        <p:sp>
          <p:nvSpPr>
            <p:cNvPr id="70" name="フローチャート: 書類 69">
              <a:extLst>
                <a:ext uri="{FF2B5EF4-FFF2-40B4-BE49-F238E27FC236}">
                  <a16:creationId xmlns:a16="http://schemas.microsoft.com/office/drawing/2014/main" id="{26BB2168-C689-0AE1-9768-B91AFB7ADCDB}"/>
                </a:ext>
              </a:extLst>
            </p:cNvPr>
            <p:cNvSpPr/>
            <p:nvPr/>
          </p:nvSpPr>
          <p:spPr>
            <a:xfrm>
              <a:off x="7247891" y="2671843"/>
              <a:ext cx="812107" cy="513878"/>
            </a:xfrm>
            <a:prstGeom prst="flowChartDocumen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674AA915-9A18-CE31-1F5D-F490A7CBCC37}"/>
                </a:ext>
              </a:extLst>
            </p:cNvPr>
            <p:cNvSpPr txBox="1"/>
            <p:nvPr/>
          </p:nvSpPr>
          <p:spPr>
            <a:xfrm>
              <a:off x="7257056" y="2727940"/>
              <a:ext cx="799258" cy="307777"/>
            </a:xfrm>
            <a:prstGeom prst="rect">
              <a:avLst/>
            </a:prstGeom>
            <a:noFill/>
            <a:ln>
              <a:noFill/>
              <a:prstDash val="dash"/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1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param</a:t>
              </a:r>
            </a:p>
          </p:txBody>
        </p:sp>
      </p:grpSp>
      <p:sp>
        <p:nvSpPr>
          <p:cNvPr id="73" name="フローチャート: 書類 72">
            <a:extLst>
              <a:ext uri="{FF2B5EF4-FFF2-40B4-BE49-F238E27FC236}">
                <a16:creationId xmlns:a16="http://schemas.microsoft.com/office/drawing/2014/main" id="{EFF03EBB-1955-8A35-AA38-C1C901D23CF4}"/>
              </a:ext>
            </a:extLst>
          </p:cNvPr>
          <p:cNvSpPr/>
          <p:nvPr/>
        </p:nvSpPr>
        <p:spPr>
          <a:xfrm>
            <a:off x="7398888" y="1214452"/>
            <a:ext cx="1107729" cy="821662"/>
          </a:xfrm>
          <a:prstGeom prst="flowChartDocumen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0D9B2B9-463A-09C6-B26C-445CAE2403AA}"/>
              </a:ext>
            </a:extLst>
          </p:cNvPr>
          <p:cNvSpPr txBox="1"/>
          <p:nvPr/>
        </p:nvSpPr>
        <p:spPr>
          <a:xfrm>
            <a:off x="7393307" y="1450394"/>
            <a:ext cx="1118191" cy="276999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CSP-RO</a:t>
            </a:r>
            <a:r>
              <a:rPr kumimoji="1" lang="ja-JP" altLang="en-US" sz="1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0A7DA6B2-B5BD-5AF1-5586-5810097D839D}"/>
              </a:ext>
            </a:extLst>
          </p:cNvPr>
          <p:cNvCxnSpPr>
            <a:cxnSpLocks/>
          </p:cNvCxnSpPr>
          <p:nvPr/>
        </p:nvCxnSpPr>
        <p:spPr>
          <a:xfrm>
            <a:off x="1331056" y="4706281"/>
            <a:ext cx="0" cy="909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88A032A-F464-2AEB-33C3-5F2E0DAFDAB6}"/>
              </a:ext>
            </a:extLst>
          </p:cNvPr>
          <p:cNvCxnSpPr>
            <a:cxnSpLocks/>
          </p:cNvCxnSpPr>
          <p:nvPr/>
        </p:nvCxnSpPr>
        <p:spPr>
          <a:xfrm>
            <a:off x="5834365" y="3377199"/>
            <a:ext cx="0" cy="769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9F96E91-59F1-6FC0-9FEB-3E746725D37C}"/>
              </a:ext>
            </a:extLst>
          </p:cNvPr>
          <p:cNvCxnSpPr>
            <a:cxnSpLocks/>
          </p:cNvCxnSpPr>
          <p:nvPr/>
        </p:nvCxnSpPr>
        <p:spPr>
          <a:xfrm>
            <a:off x="4131641" y="6017282"/>
            <a:ext cx="0" cy="923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9CEA770-CA83-06B8-69E7-58725ED27111}"/>
              </a:ext>
            </a:extLst>
          </p:cNvPr>
          <p:cNvCxnSpPr>
            <a:cxnSpLocks/>
          </p:cNvCxnSpPr>
          <p:nvPr/>
        </p:nvCxnSpPr>
        <p:spPr>
          <a:xfrm>
            <a:off x="1329992" y="4325543"/>
            <a:ext cx="0" cy="404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5B0D37F-9482-1617-3169-6CC9F400642D}"/>
              </a:ext>
            </a:extLst>
          </p:cNvPr>
          <p:cNvCxnSpPr>
            <a:cxnSpLocks/>
          </p:cNvCxnSpPr>
          <p:nvPr/>
        </p:nvCxnSpPr>
        <p:spPr>
          <a:xfrm>
            <a:off x="4137737" y="5636544"/>
            <a:ext cx="0" cy="404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153C4A3F-D72E-4713-1467-F91DE01EC807}"/>
              </a:ext>
            </a:extLst>
          </p:cNvPr>
          <p:cNvCxnSpPr>
            <a:cxnSpLocks/>
          </p:cNvCxnSpPr>
          <p:nvPr/>
        </p:nvCxnSpPr>
        <p:spPr>
          <a:xfrm>
            <a:off x="5833662" y="3011800"/>
            <a:ext cx="0" cy="4040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101EB63-9811-5F21-7E80-C071F7334C10}"/>
              </a:ext>
            </a:extLst>
          </p:cNvPr>
          <p:cNvSpPr txBox="1"/>
          <p:nvPr/>
        </p:nvSpPr>
        <p:spPr>
          <a:xfrm>
            <a:off x="5816697" y="3071240"/>
            <a:ext cx="909223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BE057A-A20C-05C0-4AD9-855B6984A86C}"/>
              </a:ext>
            </a:extLst>
          </p:cNvPr>
          <p:cNvSpPr txBox="1"/>
          <p:nvPr/>
        </p:nvSpPr>
        <p:spPr>
          <a:xfrm>
            <a:off x="1310334" y="4400674"/>
            <a:ext cx="909223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82889B4-C0B5-D313-5B50-56074055C121}"/>
              </a:ext>
            </a:extLst>
          </p:cNvPr>
          <p:cNvSpPr txBox="1"/>
          <p:nvPr/>
        </p:nvSpPr>
        <p:spPr>
          <a:xfrm>
            <a:off x="4114452" y="5709026"/>
            <a:ext cx="909223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9D54C28-523F-500E-6942-5E05C2A1B960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D2DF7BD-E2E6-26B7-BC49-8BA9ECD4ACA8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E67A0CB9-EFD1-8BAC-06ED-493C80FA9451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9432E71-E2BC-DF64-7095-ACAA94D63BCD}"/>
              </a:ext>
            </a:extLst>
          </p:cNvPr>
          <p:cNvGrpSpPr/>
          <p:nvPr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フローチャート: 磁気ディスク 6">
              <a:extLst>
                <a:ext uri="{FF2B5EF4-FFF2-40B4-BE49-F238E27FC236}">
                  <a16:creationId xmlns:a16="http://schemas.microsoft.com/office/drawing/2014/main" id="{3D46B6BB-5C46-5ACE-BE59-EAC41CDF229E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994DCFF1-FD96-74DD-C990-01F6BF5590A8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253C0B0-44C4-062D-65FC-97C0FF0D6401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F93F7794-D386-4CEE-F2E0-09A3720A010B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2B8716-622F-FC4F-904C-B71B59E73AC7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2B7F1F5F-28AE-DF99-6ABE-4F4C6B8996F6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BA9313D5-9B97-258F-8831-E71FFAE2CE8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3DB28AA-760F-E405-9682-0DD438CFDF44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green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CE25DBC3-BAFF-A672-DACE-A6BDB29B21A1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DBF5CAAF-F68A-5800-A62A-E8202856C6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フローチャート: 磁気ディスク 20">
              <a:extLst>
                <a:ext uri="{FF2B5EF4-FFF2-40B4-BE49-F238E27FC236}">
                  <a16:creationId xmlns:a16="http://schemas.microsoft.com/office/drawing/2014/main" id="{E3F5453D-20E1-C5DA-8840-8EBC75D13139}"/>
                </a:ext>
              </a:extLst>
            </p:cNvPr>
            <p:cNvSpPr/>
            <p:nvPr/>
          </p:nvSpPr>
          <p:spPr>
            <a:xfrm>
              <a:off x="8873838" y="4160343"/>
              <a:ext cx="1599090" cy="649480"/>
            </a:xfrm>
            <a:prstGeom prst="flowChartMagneticDisk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2" name="フローチャート: 磁気ディスク 21">
              <a:extLst>
                <a:ext uri="{FF2B5EF4-FFF2-40B4-BE49-F238E27FC236}">
                  <a16:creationId xmlns:a16="http://schemas.microsoft.com/office/drawing/2014/main" id="{22CBDBA7-9366-7EEC-9933-3E75F8C25EDE}"/>
                </a:ext>
              </a:extLst>
            </p:cNvPr>
            <p:cNvSpPr/>
            <p:nvPr/>
          </p:nvSpPr>
          <p:spPr>
            <a:xfrm>
              <a:off x="8873838" y="4668282"/>
              <a:ext cx="1599090" cy="649480"/>
            </a:xfrm>
            <a:prstGeom prst="flowChartMagneticDisk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55D294A3-C3E1-8EAE-87C0-5F6C3C78C732}"/>
                </a:ext>
              </a:extLst>
            </p:cNvPr>
            <p:cNvSpPr/>
            <p:nvPr/>
          </p:nvSpPr>
          <p:spPr>
            <a:xfrm>
              <a:off x="8873838" y="4265976"/>
              <a:ext cx="1599090" cy="946153"/>
            </a:xfrm>
            <a:prstGeom prst="rect">
              <a:avLst/>
            </a:prstGeom>
            <a:solidFill>
              <a:srgbClr val="FFC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orange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89FE1559-BF30-006D-0067-19CF4AC2C914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4265976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3ACCEDEF-F44C-FCB7-A53D-BC29D46306FE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4265976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フローチャート: 磁気ディスク 25">
              <a:extLst>
                <a:ext uri="{FF2B5EF4-FFF2-40B4-BE49-F238E27FC236}">
                  <a16:creationId xmlns:a16="http://schemas.microsoft.com/office/drawing/2014/main" id="{7ED7420A-1794-F986-D820-CF742C04B65C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7" name="フローチャート: 磁気ディスク 26">
              <a:extLst>
                <a:ext uri="{FF2B5EF4-FFF2-40B4-BE49-F238E27FC236}">
                  <a16:creationId xmlns:a16="http://schemas.microsoft.com/office/drawing/2014/main" id="{7C8B038A-8C06-0058-0D58-C6E585416CF6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B3713879-22D3-485E-57D3-44405F0BAAB8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red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05FAE3D9-5408-B78F-3273-15B3630C6BC3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431714FC-3D8D-6E77-1AA6-2063DE94503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CA9BE93-2DF0-1D74-06FD-5909456CC893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FB557D6D-B4C2-6361-76A5-F2714AA8D36D}"/>
                </a:ext>
              </a:extLst>
            </p:cNvPr>
            <p:cNvSpPr/>
            <p:nvPr/>
          </p:nvSpPr>
          <p:spPr>
            <a:xfrm>
              <a:off x="10801125" y="4265976"/>
              <a:ext cx="1092831" cy="946153"/>
            </a:xfrm>
            <a:prstGeom prst="rect">
              <a:avLst/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E0634DD7-FC13-57BF-A8B1-27176EFEC33A}"/>
                </a:ext>
              </a:extLst>
            </p:cNvPr>
            <p:cNvSpPr/>
            <p:nvPr/>
          </p:nvSpPr>
          <p:spPr>
            <a:xfrm>
              <a:off x="10801125" y="640124"/>
              <a:ext cx="1092831" cy="1937811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3E42BCF0-F42D-6E26-6944-B5F84F4DCA33}"/>
                </a:ext>
              </a:extLst>
            </p:cNvPr>
            <p:cNvSpPr/>
            <p:nvPr/>
          </p:nvSpPr>
          <p:spPr>
            <a:xfrm>
              <a:off x="10801125" y="2942782"/>
              <a:ext cx="1092831" cy="94615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6950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8680191" y="1035086"/>
            <a:ext cx="1344706" cy="19256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d-1.com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665847" y="3998406"/>
            <a:ext cx="1344706" cy="102059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d-2.com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/>
          <p:cNvCxnSpPr>
            <a:cxnSpLocks/>
            <a:stCxn id="25" idx="1"/>
          </p:cNvCxnSpPr>
          <p:nvPr/>
        </p:nvCxnSpPr>
        <p:spPr>
          <a:xfrm flipH="1">
            <a:off x="6938102" y="1997896"/>
            <a:ext cx="174208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cxnSpLocks/>
            <a:stCxn id="26" idx="1"/>
          </p:cNvCxnSpPr>
          <p:nvPr/>
        </p:nvCxnSpPr>
        <p:spPr>
          <a:xfrm flipH="1">
            <a:off x="6827836" y="4508705"/>
            <a:ext cx="18380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8664054" y="5328003"/>
            <a:ext cx="1344706" cy="1020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d-3.com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475597" y="5328003"/>
            <a:ext cx="1344706" cy="1020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3rd party</a:t>
            </a:r>
          </a:p>
          <a:p>
            <a:pPr algn="ctr"/>
            <a:endParaRPr lang="en-US" altLang="ja-JP" sz="120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（</a:t>
            </a:r>
            <a:r>
              <a:rPr kumimoji="1" lang="en-US" altLang="ja-JP" sz="1200">
                <a:solidFill>
                  <a:schemeClr val="bg1"/>
                </a:solidFill>
              </a:rPr>
              <a:t>evil</a:t>
            </a:r>
            <a:r>
              <a:rPr kumimoji="1" lang="ja-JP" altLang="en-US" sz="12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0475597" y="1035085"/>
            <a:ext cx="1344706" cy="39839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1st party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73941" y="41329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/>
              <a:t>domain</a:t>
            </a:r>
            <a:endParaRPr kumimoji="1" lang="ja-JP" altLang="en-US" sz="160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743833" y="413298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/>
              <a:t>owner</a:t>
            </a:r>
            <a:endParaRPr kumimoji="1" lang="ja-JP" altLang="en-US" sz="1600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65847" y="828675"/>
            <a:ext cx="31544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/>
          </p:cNvCxnSpPr>
          <p:nvPr/>
        </p:nvCxnSpPr>
        <p:spPr>
          <a:xfrm>
            <a:off x="10242178" y="464370"/>
            <a:ext cx="0" cy="588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2ADCD14-E426-71AE-E00B-91EB736F59D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475867" y="5834473"/>
            <a:ext cx="4188187" cy="38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データ 65">
            <a:extLst>
              <a:ext uri="{FF2B5EF4-FFF2-40B4-BE49-F238E27FC236}">
                <a16:creationId xmlns:a16="http://schemas.microsoft.com/office/drawing/2014/main" id="{8D78CCC2-A1D8-6EE0-10F8-C2F1693456FA}"/>
              </a:ext>
            </a:extLst>
          </p:cNvPr>
          <p:cNvSpPr/>
          <p:nvPr/>
        </p:nvSpPr>
        <p:spPr>
          <a:xfrm>
            <a:off x="3573220" y="5705764"/>
            <a:ext cx="966397" cy="257418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js</a:t>
            </a:r>
            <a:endParaRPr kumimoji="1" lang="ja-JP" altLang="en-US" sz="1200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8ED557A-E241-2530-9098-CD5CEE1193B7}"/>
              </a:ext>
            </a:extLst>
          </p:cNvPr>
          <p:cNvCxnSpPr>
            <a:cxnSpLocks/>
          </p:cNvCxnSpPr>
          <p:nvPr/>
        </p:nvCxnSpPr>
        <p:spPr>
          <a:xfrm>
            <a:off x="4537139" y="4974336"/>
            <a:ext cx="0" cy="7314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: データ 67">
            <a:extLst>
              <a:ext uri="{FF2B5EF4-FFF2-40B4-BE49-F238E27FC236}">
                <a16:creationId xmlns:a16="http://schemas.microsoft.com/office/drawing/2014/main" id="{E5795C27-FADE-79F7-5235-28A61B2E96E7}"/>
              </a:ext>
            </a:extLst>
          </p:cNvPr>
          <p:cNvSpPr/>
          <p:nvPr/>
        </p:nvSpPr>
        <p:spPr>
          <a:xfrm>
            <a:off x="3346582" y="3998406"/>
            <a:ext cx="3831516" cy="1020597"/>
          </a:xfrm>
          <a:prstGeom prst="flowChartInputOutpu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html@iframe</a:t>
            </a:r>
            <a:endParaRPr kumimoji="1" lang="ja-JP" altLang="en-US" sz="1200"/>
          </a:p>
        </p:txBody>
      </p:sp>
      <p:sp>
        <p:nvSpPr>
          <p:cNvPr id="69" name="フローチャート: データ 68">
            <a:extLst>
              <a:ext uri="{FF2B5EF4-FFF2-40B4-BE49-F238E27FC236}">
                <a16:creationId xmlns:a16="http://schemas.microsoft.com/office/drawing/2014/main" id="{672B3E89-8285-8787-F7C3-A7CA32E783AB}"/>
              </a:ext>
            </a:extLst>
          </p:cNvPr>
          <p:cNvSpPr/>
          <p:nvPr/>
        </p:nvSpPr>
        <p:spPr>
          <a:xfrm>
            <a:off x="398988" y="1035087"/>
            <a:ext cx="7229138" cy="1925619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ローチャート: データ 69">
            <a:extLst>
              <a:ext uri="{FF2B5EF4-FFF2-40B4-BE49-F238E27FC236}">
                <a16:creationId xmlns:a16="http://schemas.microsoft.com/office/drawing/2014/main" id="{A086D0C8-A7CF-F654-9DCE-4B1106F333C1}"/>
              </a:ext>
            </a:extLst>
          </p:cNvPr>
          <p:cNvSpPr/>
          <p:nvPr/>
        </p:nvSpPr>
        <p:spPr>
          <a:xfrm>
            <a:off x="3346582" y="1242655"/>
            <a:ext cx="3831516" cy="102059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0601828-A36B-2F1F-AE88-833B207ABFF2}"/>
              </a:ext>
            </a:extLst>
          </p:cNvPr>
          <p:cNvCxnSpPr/>
          <p:nvPr/>
        </p:nvCxnSpPr>
        <p:spPr>
          <a:xfrm>
            <a:off x="3346582" y="2960706"/>
            <a:ext cx="0" cy="20582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5BE565B-469C-A18E-4001-A537700B4425}"/>
              </a:ext>
            </a:extLst>
          </p:cNvPr>
          <p:cNvCxnSpPr/>
          <p:nvPr/>
        </p:nvCxnSpPr>
        <p:spPr>
          <a:xfrm>
            <a:off x="6401754" y="2648735"/>
            <a:ext cx="0" cy="2370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5FB3DF4-BF7F-6796-3E0B-D04E4BD5A69E}"/>
              </a:ext>
            </a:extLst>
          </p:cNvPr>
          <p:cNvCxnSpPr/>
          <p:nvPr/>
        </p:nvCxnSpPr>
        <p:spPr>
          <a:xfrm>
            <a:off x="4110375" y="1242655"/>
            <a:ext cx="0" cy="1020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6FAC1B92-E602-A1A6-26EA-546FC69D14B5}"/>
              </a:ext>
            </a:extLst>
          </p:cNvPr>
          <p:cNvCxnSpPr/>
          <p:nvPr/>
        </p:nvCxnSpPr>
        <p:spPr>
          <a:xfrm>
            <a:off x="7178098" y="1637516"/>
            <a:ext cx="0" cy="23608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4DEF623-0481-379B-F7DA-2AFABD534D79}"/>
              </a:ext>
            </a:extLst>
          </p:cNvPr>
          <p:cNvCxnSpPr/>
          <p:nvPr/>
        </p:nvCxnSpPr>
        <p:spPr>
          <a:xfrm>
            <a:off x="4112168" y="2977809"/>
            <a:ext cx="0" cy="1020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A46DC90-1F4E-AEDD-8F0E-8FB43931168A}"/>
              </a:ext>
            </a:extLst>
          </p:cNvPr>
          <p:cNvCxnSpPr>
            <a:cxnSpLocks/>
          </p:cNvCxnSpPr>
          <p:nvPr/>
        </p:nvCxnSpPr>
        <p:spPr>
          <a:xfrm>
            <a:off x="3565342" y="5019003"/>
            <a:ext cx="0" cy="94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4782281-CA8D-69C7-4BDA-928E99B40AAD}"/>
              </a:ext>
            </a:extLst>
          </p:cNvPr>
          <p:cNvCxnSpPr>
            <a:cxnSpLocks/>
          </p:cNvCxnSpPr>
          <p:nvPr/>
        </p:nvCxnSpPr>
        <p:spPr>
          <a:xfrm>
            <a:off x="3767270" y="5019003"/>
            <a:ext cx="0" cy="686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1D2B881-CA32-627E-5A60-985F398E4E21}"/>
              </a:ext>
            </a:extLst>
          </p:cNvPr>
          <p:cNvCxnSpPr>
            <a:cxnSpLocks/>
          </p:cNvCxnSpPr>
          <p:nvPr/>
        </p:nvCxnSpPr>
        <p:spPr>
          <a:xfrm>
            <a:off x="4345630" y="5019003"/>
            <a:ext cx="0" cy="94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データ 78">
            <a:extLst>
              <a:ext uri="{FF2B5EF4-FFF2-40B4-BE49-F238E27FC236}">
                <a16:creationId xmlns:a16="http://schemas.microsoft.com/office/drawing/2014/main" id="{40B8D5D7-56D6-12A3-39D5-D47324C8CD18}"/>
              </a:ext>
            </a:extLst>
          </p:cNvPr>
          <p:cNvSpPr/>
          <p:nvPr/>
        </p:nvSpPr>
        <p:spPr>
          <a:xfrm>
            <a:off x="3561028" y="4658667"/>
            <a:ext cx="966397" cy="25741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50BED50-F0E2-6D5A-C4D5-052269BB6598}"/>
              </a:ext>
            </a:extLst>
          </p:cNvPr>
          <p:cNvCxnSpPr>
            <a:cxnSpLocks/>
          </p:cNvCxnSpPr>
          <p:nvPr/>
        </p:nvCxnSpPr>
        <p:spPr>
          <a:xfrm>
            <a:off x="3763652" y="4658667"/>
            <a:ext cx="0" cy="257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DE39745B-CCB8-3E8A-975B-60D987E23BA5}"/>
              </a:ext>
            </a:extLst>
          </p:cNvPr>
          <p:cNvSpPr/>
          <p:nvPr/>
        </p:nvSpPr>
        <p:spPr>
          <a:xfrm>
            <a:off x="1997910" y="2962656"/>
            <a:ext cx="1987296" cy="1950720"/>
          </a:xfrm>
          <a:custGeom>
            <a:avLst/>
            <a:gdLst>
              <a:gd name="connsiteX0" fmla="*/ 0 w 1987296"/>
              <a:gd name="connsiteY0" fmla="*/ 0 h 1950720"/>
              <a:gd name="connsiteX1" fmla="*/ 176784 w 1987296"/>
              <a:gd name="connsiteY1" fmla="*/ 859536 h 1950720"/>
              <a:gd name="connsiteX2" fmla="*/ 829056 w 1987296"/>
              <a:gd name="connsiteY2" fmla="*/ 1322832 h 1950720"/>
              <a:gd name="connsiteX3" fmla="*/ 1731264 w 1987296"/>
              <a:gd name="connsiteY3" fmla="*/ 1341120 h 1950720"/>
              <a:gd name="connsiteX4" fmla="*/ 1987296 w 1987296"/>
              <a:gd name="connsiteY4" fmla="*/ 195072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7296" h="1950720">
                <a:moveTo>
                  <a:pt x="0" y="0"/>
                </a:moveTo>
                <a:cubicBezTo>
                  <a:pt x="19304" y="319532"/>
                  <a:pt x="38608" y="639064"/>
                  <a:pt x="176784" y="859536"/>
                </a:cubicBezTo>
                <a:cubicBezTo>
                  <a:pt x="314960" y="1080008"/>
                  <a:pt x="569976" y="1242568"/>
                  <a:pt x="829056" y="1322832"/>
                </a:cubicBezTo>
                <a:cubicBezTo>
                  <a:pt x="1088136" y="1403096"/>
                  <a:pt x="1538224" y="1236472"/>
                  <a:pt x="1731264" y="1341120"/>
                </a:cubicBezTo>
                <a:cubicBezTo>
                  <a:pt x="1924304" y="1445768"/>
                  <a:pt x="1955800" y="1698244"/>
                  <a:pt x="1987296" y="195072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D8FB4CDC-21A4-240B-CCFC-73D171DAC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18" y="3851693"/>
            <a:ext cx="657011" cy="657011"/>
          </a:xfrm>
          <a:prstGeom prst="rect">
            <a:avLst/>
          </a:prstGeom>
        </p:spPr>
      </p:pic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4278C504-1876-CE1C-8607-A65A3FB349B7}"/>
              </a:ext>
            </a:extLst>
          </p:cNvPr>
          <p:cNvSpPr/>
          <p:nvPr/>
        </p:nvSpPr>
        <p:spPr>
          <a:xfrm>
            <a:off x="3996916" y="5023104"/>
            <a:ext cx="109728" cy="676656"/>
          </a:xfrm>
          <a:custGeom>
            <a:avLst/>
            <a:gdLst>
              <a:gd name="connsiteX0" fmla="*/ 109728 w 109728"/>
              <a:gd name="connsiteY0" fmla="*/ 676656 h 676656"/>
              <a:gd name="connsiteX1" fmla="*/ 42672 w 109728"/>
              <a:gd name="connsiteY1" fmla="*/ 353568 h 676656"/>
              <a:gd name="connsiteX2" fmla="*/ 0 w 109728"/>
              <a:gd name="connsiteY2" fmla="*/ 0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" h="676656">
                <a:moveTo>
                  <a:pt x="109728" y="676656"/>
                </a:moveTo>
                <a:cubicBezTo>
                  <a:pt x="85344" y="571500"/>
                  <a:pt x="60960" y="466344"/>
                  <a:pt x="42672" y="353568"/>
                </a:cubicBezTo>
                <a:cubicBezTo>
                  <a:pt x="24384" y="240792"/>
                  <a:pt x="12192" y="12039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1487011-28F1-7DF8-D7CF-9E396E304395}"/>
              </a:ext>
            </a:extLst>
          </p:cNvPr>
          <p:cNvGrpSpPr/>
          <p:nvPr/>
        </p:nvGrpSpPr>
        <p:grpSpPr>
          <a:xfrm>
            <a:off x="2448094" y="3776786"/>
            <a:ext cx="806823" cy="806823"/>
            <a:chOff x="580913" y="5432612"/>
            <a:chExt cx="806823" cy="8068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BE6BDA45-626F-0863-9F91-D8F5C6548B3A}"/>
                </a:ext>
              </a:extLst>
            </p:cNvPr>
            <p:cNvCxnSpPr/>
            <p:nvPr/>
          </p:nvCxnSpPr>
          <p:spPr>
            <a:xfrm>
              <a:off x="580913" y="5432612"/>
              <a:ext cx="806823" cy="8068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0B12D3DB-9654-9C01-64DC-618D5345843C}"/>
                </a:ext>
              </a:extLst>
            </p:cNvPr>
            <p:cNvCxnSpPr/>
            <p:nvPr/>
          </p:nvCxnSpPr>
          <p:spPr>
            <a:xfrm flipV="1">
              <a:off x="580913" y="5432612"/>
              <a:ext cx="806823" cy="8068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11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8FD2EAF-48C8-3F09-185E-35EDD9E17B01}"/>
              </a:ext>
            </a:extLst>
          </p:cNvPr>
          <p:cNvCxnSpPr>
            <a:cxnSpLocks/>
          </p:cNvCxnSpPr>
          <p:nvPr/>
        </p:nvCxnSpPr>
        <p:spPr>
          <a:xfrm>
            <a:off x="1637153" y="2908449"/>
            <a:ext cx="0" cy="7314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8680191" y="1035086"/>
            <a:ext cx="1344706" cy="19256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d-1.com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/>
          <p:cNvCxnSpPr>
            <a:cxnSpLocks/>
            <a:stCxn id="25" idx="1"/>
          </p:cNvCxnSpPr>
          <p:nvPr/>
        </p:nvCxnSpPr>
        <p:spPr>
          <a:xfrm flipH="1">
            <a:off x="6938102" y="1997896"/>
            <a:ext cx="174208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8680191" y="3258287"/>
            <a:ext cx="1344706" cy="10205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d-3.com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475597" y="3258286"/>
            <a:ext cx="1344706" cy="10205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3rd party</a:t>
            </a:r>
          </a:p>
          <a:p>
            <a:pPr algn="ctr"/>
            <a:endParaRPr lang="en-US" altLang="ja-JP" sz="120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（</a:t>
            </a:r>
            <a:r>
              <a:rPr kumimoji="1" lang="en-US" altLang="ja-JP" sz="1200">
                <a:solidFill>
                  <a:schemeClr val="bg1"/>
                </a:solidFill>
              </a:rPr>
              <a:t>trusted</a:t>
            </a:r>
            <a:r>
              <a:rPr kumimoji="1" lang="ja-JP" altLang="en-US" sz="12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0475597" y="1035085"/>
            <a:ext cx="1344706" cy="192561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1st party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73941" y="41329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/>
              <a:t>domain</a:t>
            </a:r>
            <a:endParaRPr kumimoji="1" lang="ja-JP" altLang="en-US" sz="160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743833" y="413298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/>
              <a:t>owner</a:t>
            </a:r>
            <a:endParaRPr kumimoji="1" lang="ja-JP" altLang="en-US" sz="1600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65847" y="828675"/>
            <a:ext cx="31544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/>
          </p:cNvCxnSpPr>
          <p:nvPr/>
        </p:nvCxnSpPr>
        <p:spPr>
          <a:xfrm>
            <a:off x="10242178" y="464370"/>
            <a:ext cx="0" cy="588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2ADCD14-E426-71AE-E00B-91EB736F59D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1627439" y="3768586"/>
            <a:ext cx="705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: データ 68">
            <a:extLst>
              <a:ext uri="{FF2B5EF4-FFF2-40B4-BE49-F238E27FC236}">
                <a16:creationId xmlns:a16="http://schemas.microsoft.com/office/drawing/2014/main" id="{672B3E89-8285-8787-F7C3-A7CA32E783AB}"/>
              </a:ext>
            </a:extLst>
          </p:cNvPr>
          <p:cNvSpPr/>
          <p:nvPr/>
        </p:nvSpPr>
        <p:spPr>
          <a:xfrm>
            <a:off x="398988" y="1035087"/>
            <a:ext cx="7229138" cy="1925619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データ 1">
            <a:extLst>
              <a:ext uri="{FF2B5EF4-FFF2-40B4-BE49-F238E27FC236}">
                <a16:creationId xmlns:a16="http://schemas.microsoft.com/office/drawing/2014/main" id="{2DDDC954-A6CE-F8DC-F321-376B2D3700FB}"/>
              </a:ext>
            </a:extLst>
          </p:cNvPr>
          <p:cNvSpPr/>
          <p:nvPr/>
        </p:nvSpPr>
        <p:spPr>
          <a:xfrm>
            <a:off x="673234" y="3639877"/>
            <a:ext cx="966397" cy="257418"/>
          </a:xfrm>
          <a:prstGeom prst="flowChartInputOutput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js</a:t>
            </a:r>
            <a:endParaRPr kumimoji="1" lang="ja-JP" altLang="en-US" sz="12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159AAD0-F316-994C-AE5A-FDA1E6DF0531}"/>
              </a:ext>
            </a:extLst>
          </p:cNvPr>
          <p:cNvCxnSpPr>
            <a:cxnSpLocks/>
          </p:cNvCxnSpPr>
          <p:nvPr/>
        </p:nvCxnSpPr>
        <p:spPr>
          <a:xfrm>
            <a:off x="665356" y="2953116"/>
            <a:ext cx="0" cy="94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BFA952C-4306-B936-5C36-F3A9F90301B4}"/>
              </a:ext>
            </a:extLst>
          </p:cNvPr>
          <p:cNvCxnSpPr>
            <a:cxnSpLocks/>
          </p:cNvCxnSpPr>
          <p:nvPr/>
        </p:nvCxnSpPr>
        <p:spPr>
          <a:xfrm>
            <a:off x="867284" y="2953116"/>
            <a:ext cx="0" cy="686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9A4A311-5AA2-A0E0-9A52-E6D309F8A1E3}"/>
              </a:ext>
            </a:extLst>
          </p:cNvPr>
          <p:cNvCxnSpPr>
            <a:cxnSpLocks/>
          </p:cNvCxnSpPr>
          <p:nvPr/>
        </p:nvCxnSpPr>
        <p:spPr>
          <a:xfrm>
            <a:off x="1445644" y="2953116"/>
            <a:ext cx="0" cy="94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データ 6">
            <a:extLst>
              <a:ext uri="{FF2B5EF4-FFF2-40B4-BE49-F238E27FC236}">
                <a16:creationId xmlns:a16="http://schemas.microsoft.com/office/drawing/2014/main" id="{4F5B8A83-452C-34C6-8609-B7C89158891B}"/>
              </a:ext>
            </a:extLst>
          </p:cNvPr>
          <p:cNvSpPr/>
          <p:nvPr/>
        </p:nvSpPr>
        <p:spPr>
          <a:xfrm>
            <a:off x="661042" y="2592780"/>
            <a:ext cx="966397" cy="25741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DF8911D-2017-2E5E-18F8-880D60B6BF19}"/>
              </a:ext>
            </a:extLst>
          </p:cNvPr>
          <p:cNvCxnSpPr>
            <a:cxnSpLocks/>
          </p:cNvCxnSpPr>
          <p:nvPr/>
        </p:nvCxnSpPr>
        <p:spPr>
          <a:xfrm>
            <a:off x="863666" y="2592780"/>
            <a:ext cx="0" cy="257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データ 14">
            <a:extLst>
              <a:ext uri="{FF2B5EF4-FFF2-40B4-BE49-F238E27FC236}">
                <a16:creationId xmlns:a16="http://schemas.microsoft.com/office/drawing/2014/main" id="{AAAA641A-D819-512E-956A-24F53A38C1FD}"/>
              </a:ext>
            </a:extLst>
          </p:cNvPr>
          <p:cNvSpPr/>
          <p:nvPr/>
        </p:nvSpPr>
        <p:spPr>
          <a:xfrm>
            <a:off x="1812264" y="5015032"/>
            <a:ext cx="966397" cy="25741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js-3</a:t>
            </a:r>
            <a:endParaRPr kumimoji="1" lang="ja-JP" altLang="en-US" sz="1200"/>
          </a:p>
        </p:txBody>
      </p:sp>
      <p:sp>
        <p:nvSpPr>
          <p:cNvPr id="16" name="フローチャート: データ 15">
            <a:extLst>
              <a:ext uri="{FF2B5EF4-FFF2-40B4-BE49-F238E27FC236}">
                <a16:creationId xmlns:a16="http://schemas.microsoft.com/office/drawing/2014/main" id="{9825658E-79A3-E63C-FAE8-2B616157B9C5}"/>
              </a:ext>
            </a:extLst>
          </p:cNvPr>
          <p:cNvSpPr/>
          <p:nvPr/>
        </p:nvSpPr>
        <p:spPr>
          <a:xfrm>
            <a:off x="1824457" y="4464570"/>
            <a:ext cx="966397" cy="25741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js-2</a:t>
            </a:r>
            <a:endParaRPr kumimoji="1" lang="ja-JP" altLang="en-US" sz="1200"/>
          </a:p>
        </p:txBody>
      </p:sp>
      <p:sp>
        <p:nvSpPr>
          <p:cNvPr id="17" name="フローチャート: データ 16">
            <a:extLst>
              <a:ext uri="{FF2B5EF4-FFF2-40B4-BE49-F238E27FC236}">
                <a16:creationId xmlns:a16="http://schemas.microsoft.com/office/drawing/2014/main" id="{0670BD1A-6B27-C1E0-C0AD-63C7D7FE6078}"/>
              </a:ext>
            </a:extLst>
          </p:cNvPr>
          <p:cNvSpPr/>
          <p:nvPr/>
        </p:nvSpPr>
        <p:spPr>
          <a:xfrm>
            <a:off x="1773459" y="5565495"/>
            <a:ext cx="966397" cy="257418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js-4</a:t>
            </a:r>
            <a:endParaRPr kumimoji="1" lang="ja-JP" altLang="en-US" sz="12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27B6115-3BF3-F67B-5C76-4690FE687A3B}"/>
              </a:ext>
            </a:extLst>
          </p:cNvPr>
          <p:cNvSpPr/>
          <p:nvPr/>
        </p:nvSpPr>
        <p:spPr>
          <a:xfrm>
            <a:off x="8676782" y="5183905"/>
            <a:ext cx="1344706" cy="1020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d-x.com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0A446CC-B53C-6F16-D3FC-A065E0A76CE3}"/>
              </a:ext>
            </a:extLst>
          </p:cNvPr>
          <p:cNvSpPr/>
          <p:nvPr/>
        </p:nvSpPr>
        <p:spPr>
          <a:xfrm>
            <a:off x="10475597" y="5183905"/>
            <a:ext cx="1344706" cy="1020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3rd party</a:t>
            </a:r>
          </a:p>
          <a:p>
            <a:pPr algn="ctr"/>
            <a:endParaRPr lang="en-US" altLang="ja-JP" sz="120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（</a:t>
            </a:r>
            <a:r>
              <a:rPr kumimoji="1" lang="en-US" altLang="ja-JP" sz="1200">
                <a:solidFill>
                  <a:schemeClr val="bg1"/>
                </a:solidFill>
              </a:rPr>
              <a:t>evil</a:t>
            </a:r>
            <a:r>
              <a:rPr kumimoji="1" lang="ja-JP" altLang="en-US" sz="1200">
                <a:solidFill>
                  <a:schemeClr val="bg1"/>
                </a:solidFill>
              </a:rPr>
              <a:t>）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144E370-730D-2AA2-072B-2C41300FA558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2739856" y="5694204"/>
            <a:ext cx="5936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BAFC8AEA-21C5-B979-6B06-A79715761017}"/>
              </a:ext>
            </a:extLst>
          </p:cNvPr>
          <p:cNvCxnSpPr>
            <a:stCxn id="2" idx="4"/>
            <a:endCxn id="16" idx="2"/>
          </p:cNvCxnSpPr>
          <p:nvPr/>
        </p:nvCxnSpPr>
        <p:spPr>
          <a:xfrm rot="16200000" flipH="1">
            <a:off x="1190773" y="3862955"/>
            <a:ext cx="695984" cy="764664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43C49CC0-5BA4-C96D-B3A7-A2118EDF1DE2}"/>
              </a:ext>
            </a:extLst>
          </p:cNvPr>
          <p:cNvCxnSpPr>
            <a:cxnSpLocks/>
            <a:stCxn id="2" idx="4"/>
            <a:endCxn id="15" idx="2"/>
          </p:cNvCxnSpPr>
          <p:nvPr/>
        </p:nvCxnSpPr>
        <p:spPr>
          <a:xfrm rot="16200000" flipH="1">
            <a:off x="909445" y="4144282"/>
            <a:ext cx="1246446" cy="752471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68815167-EC24-2E5C-357A-32FC6528E216}"/>
              </a:ext>
            </a:extLst>
          </p:cNvPr>
          <p:cNvCxnSpPr>
            <a:cxnSpLocks/>
            <a:stCxn id="2" idx="4"/>
            <a:endCxn id="17" idx="2"/>
          </p:cNvCxnSpPr>
          <p:nvPr/>
        </p:nvCxnSpPr>
        <p:spPr>
          <a:xfrm rot="16200000" flipH="1">
            <a:off x="614812" y="4438916"/>
            <a:ext cx="1796909" cy="713666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45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8FD2EAF-48C8-3F09-185E-35EDD9E17B01}"/>
              </a:ext>
            </a:extLst>
          </p:cNvPr>
          <p:cNvCxnSpPr>
            <a:cxnSpLocks/>
          </p:cNvCxnSpPr>
          <p:nvPr/>
        </p:nvCxnSpPr>
        <p:spPr>
          <a:xfrm>
            <a:off x="1637153" y="2908449"/>
            <a:ext cx="0" cy="7314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/>
          <p:cNvSpPr/>
          <p:nvPr/>
        </p:nvSpPr>
        <p:spPr>
          <a:xfrm>
            <a:off x="8680191" y="1035086"/>
            <a:ext cx="1344706" cy="19256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d-1.com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/>
          <p:cNvCxnSpPr>
            <a:cxnSpLocks/>
            <a:stCxn id="25" idx="1"/>
          </p:cNvCxnSpPr>
          <p:nvPr/>
        </p:nvCxnSpPr>
        <p:spPr>
          <a:xfrm flipH="1">
            <a:off x="6938102" y="1997896"/>
            <a:ext cx="174208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8680191" y="3258287"/>
            <a:ext cx="1344706" cy="10205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d-3.com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475597" y="3258286"/>
            <a:ext cx="1344706" cy="10205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3rd party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10475597" y="1035085"/>
            <a:ext cx="1344706" cy="1925616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1st party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73941" y="41329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/>
              <a:t>domain</a:t>
            </a:r>
            <a:endParaRPr kumimoji="1" lang="ja-JP" altLang="en-US" sz="160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743833" y="413298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/>
              <a:t>owner</a:t>
            </a:r>
            <a:endParaRPr kumimoji="1" lang="ja-JP" altLang="en-US" sz="1600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65847" y="828675"/>
            <a:ext cx="31544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/>
          </p:cNvCxnSpPr>
          <p:nvPr/>
        </p:nvCxnSpPr>
        <p:spPr>
          <a:xfrm>
            <a:off x="10242178" y="464370"/>
            <a:ext cx="0" cy="588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2ADCD14-E426-71AE-E00B-91EB736F59D9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1627439" y="3768586"/>
            <a:ext cx="70527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フローチャート: データ 68">
            <a:extLst>
              <a:ext uri="{FF2B5EF4-FFF2-40B4-BE49-F238E27FC236}">
                <a16:creationId xmlns:a16="http://schemas.microsoft.com/office/drawing/2014/main" id="{672B3E89-8285-8787-F7C3-A7CA32E783AB}"/>
              </a:ext>
            </a:extLst>
          </p:cNvPr>
          <p:cNvSpPr/>
          <p:nvPr/>
        </p:nvSpPr>
        <p:spPr>
          <a:xfrm>
            <a:off x="398988" y="1035087"/>
            <a:ext cx="7229138" cy="1925619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データ 1">
            <a:extLst>
              <a:ext uri="{FF2B5EF4-FFF2-40B4-BE49-F238E27FC236}">
                <a16:creationId xmlns:a16="http://schemas.microsoft.com/office/drawing/2014/main" id="{2DDDC954-A6CE-F8DC-F321-376B2D3700FB}"/>
              </a:ext>
            </a:extLst>
          </p:cNvPr>
          <p:cNvSpPr/>
          <p:nvPr/>
        </p:nvSpPr>
        <p:spPr>
          <a:xfrm>
            <a:off x="673234" y="3639877"/>
            <a:ext cx="966397" cy="257418"/>
          </a:xfrm>
          <a:prstGeom prst="flowChartInputOutput">
            <a:avLst/>
          </a:prstGeom>
          <a:solidFill>
            <a:srgbClr val="F4B18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js</a:t>
            </a:r>
            <a:endParaRPr kumimoji="1" lang="ja-JP" altLang="en-US" sz="120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159AAD0-F316-994C-AE5A-FDA1E6DF0531}"/>
              </a:ext>
            </a:extLst>
          </p:cNvPr>
          <p:cNvCxnSpPr>
            <a:cxnSpLocks/>
          </p:cNvCxnSpPr>
          <p:nvPr/>
        </p:nvCxnSpPr>
        <p:spPr>
          <a:xfrm>
            <a:off x="665356" y="2953116"/>
            <a:ext cx="0" cy="94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BFA952C-4306-B936-5C36-F3A9F90301B4}"/>
              </a:ext>
            </a:extLst>
          </p:cNvPr>
          <p:cNvCxnSpPr>
            <a:cxnSpLocks/>
          </p:cNvCxnSpPr>
          <p:nvPr/>
        </p:nvCxnSpPr>
        <p:spPr>
          <a:xfrm>
            <a:off x="867284" y="2953116"/>
            <a:ext cx="0" cy="686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9A4A311-5AA2-A0E0-9A52-E6D309F8A1E3}"/>
              </a:ext>
            </a:extLst>
          </p:cNvPr>
          <p:cNvCxnSpPr>
            <a:cxnSpLocks/>
          </p:cNvCxnSpPr>
          <p:nvPr/>
        </p:nvCxnSpPr>
        <p:spPr>
          <a:xfrm>
            <a:off x="1445644" y="2953116"/>
            <a:ext cx="0" cy="94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データ 6">
            <a:extLst>
              <a:ext uri="{FF2B5EF4-FFF2-40B4-BE49-F238E27FC236}">
                <a16:creationId xmlns:a16="http://schemas.microsoft.com/office/drawing/2014/main" id="{4F5B8A83-452C-34C6-8609-B7C89158891B}"/>
              </a:ext>
            </a:extLst>
          </p:cNvPr>
          <p:cNvSpPr/>
          <p:nvPr/>
        </p:nvSpPr>
        <p:spPr>
          <a:xfrm>
            <a:off x="661042" y="2592780"/>
            <a:ext cx="966397" cy="25741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DF8911D-2017-2E5E-18F8-880D60B6BF19}"/>
              </a:ext>
            </a:extLst>
          </p:cNvPr>
          <p:cNvCxnSpPr>
            <a:cxnSpLocks/>
          </p:cNvCxnSpPr>
          <p:nvPr/>
        </p:nvCxnSpPr>
        <p:spPr>
          <a:xfrm>
            <a:off x="863666" y="2592780"/>
            <a:ext cx="0" cy="257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データ 14">
            <a:extLst>
              <a:ext uri="{FF2B5EF4-FFF2-40B4-BE49-F238E27FC236}">
                <a16:creationId xmlns:a16="http://schemas.microsoft.com/office/drawing/2014/main" id="{AAAA641A-D819-512E-956A-24F53A38C1FD}"/>
              </a:ext>
            </a:extLst>
          </p:cNvPr>
          <p:cNvSpPr/>
          <p:nvPr/>
        </p:nvSpPr>
        <p:spPr>
          <a:xfrm>
            <a:off x="1812264" y="5015032"/>
            <a:ext cx="966397" cy="257418"/>
          </a:xfrm>
          <a:prstGeom prst="flowChartInputOutpu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js-3</a:t>
            </a:r>
            <a:endParaRPr kumimoji="1" lang="ja-JP" altLang="en-US" sz="1200"/>
          </a:p>
        </p:txBody>
      </p:sp>
      <p:sp>
        <p:nvSpPr>
          <p:cNvPr id="16" name="フローチャート: データ 15">
            <a:extLst>
              <a:ext uri="{FF2B5EF4-FFF2-40B4-BE49-F238E27FC236}">
                <a16:creationId xmlns:a16="http://schemas.microsoft.com/office/drawing/2014/main" id="{9825658E-79A3-E63C-FAE8-2B616157B9C5}"/>
              </a:ext>
            </a:extLst>
          </p:cNvPr>
          <p:cNvSpPr/>
          <p:nvPr/>
        </p:nvSpPr>
        <p:spPr>
          <a:xfrm>
            <a:off x="1824457" y="4464570"/>
            <a:ext cx="966397" cy="257418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js-2</a:t>
            </a:r>
            <a:endParaRPr kumimoji="1" lang="ja-JP" altLang="en-US" sz="1200"/>
          </a:p>
        </p:txBody>
      </p:sp>
      <p:sp>
        <p:nvSpPr>
          <p:cNvPr id="17" name="フローチャート: データ 16">
            <a:extLst>
              <a:ext uri="{FF2B5EF4-FFF2-40B4-BE49-F238E27FC236}">
                <a16:creationId xmlns:a16="http://schemas.microsoft.com/office/drawing/2014/main" id="{0670BD1A-6B27-C1E0-C0AD-63C7D7FE6078}"/>
              </a:ext>
            </a:extLst>
          </p:cNvPr>
          <p:cNvSpPr/>
          <p:nvPr/>
        </p:nvSpPr>
        <p:spPr>
          <a:xfrm>
            <a:off x="1773459" y="5565495"/>
            <a:ext cx="966397" cy="257418"/>
          </a:xfrm>
          <a:prstGeom prst="flowChartInputOutpu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js-4</a:t>
            </a:r>
            <a:endParaRPr kumimoji="1" lang="ja-JP" altLang="en-US" sz="120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CCE58B5-DC0C-732F-B996-D6B129AB3EA5}"/>
              </a:ext>
            </a:extLst>
          </p:cNvPr>
          <p:cNvCxnSpPr>
            <a:stCxn id="2" idx="3"/>
            <a:endCxn id="17" idx="2"/>
          </p:cNvCxnSpPr>
          <p:nvPr/>
        </p:nvCxnSpPr>
        <p:spPr>
          <a:xfrm rot="16200000" flipH="1">
            <a:off x="566492" y="4390596"/>
            <a:ext cx="1796909" cy="81030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3911A00F-48FE-C560-A97F-C9096EA07ECB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1059793" y="5143741"/>
            <a:ext cx="84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766C54E-D321-8A3D-CAD3-87E03B5496B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1059793" y="4593279"/>
            <a:ext cx="8613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27B6115-3BF3-F67B-5C76-4690FE687A3B}"/>
              </a:ext>
            </a:extLst>
          </p:cNvPr>
          <p:cNvSpPr/>
          <p:nvPr/>
        </p:nvSpPr>
        <p:spPr>
          <a:xfrm>
            <a:off x="8676782" y="5183905"/>
            <a:ext cx="1344706" cy="10205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d-x.com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0A446CC-B53C-6F16-D3FC-A065E0A76CE3}"/>
              </a:ext>
            </a:extLst>
          </p:cNvPr>
          <p:cNvSpPr/>
          <p:nvPr/>
        </p:nvSpPr>
        <p:spPr>
          <a:xfrm>
            <a:off x="10475597" y="5183905"/>
            <a:ext cx="1344706" cy="10205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other 3rd party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144E370-730D-2AA2-072B-2C41300FA558}"/>
              </a:ext>
            </a:extLst>
          </p:cNvPr>
          <p:cNvCxnSpPr>
            <a:cxnSpLocks/>
            <a:stCxn id="41" idx="1"/>
          </p:cNvCxnSpPr>
          <p:nvPr/>
        </p:nvCxnSpPr>
        <p:spPr>
          <a:xfrm flipH="1">
            <a:off x="2739856" y="5694204"/>
            <a:ext cx="593692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18">
            <a:extLst>
              <a:ext uri="{FF2B5EF4-FFF2-40B4-BE49-F238E27FC236}">
                <a16:creationId xmlns:a16="http://schemas.microsoft.com/office/drawing/2014/main" id="{43943B88-0232-2524-B8AE-AA7933E822C2}"/>
              </a:ext>
            </a:extLst>
          </p:cNvPr>
          <p:cNvSpPr/>
          <p:nvPr/>
        </p:nvSpPr>
        <p:spPr>
          <a:xfrm>
            <a:off x="4241647" y="3710886"/>
            <a:ext cx="128705" cy="12870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ECA0779D-5318-79D7-F68F-80941546CE75}"/>
              </a:ext>
            </a:extLst>
          </p:cNvPr>
          <p:cNvSpPr/>
          <p:nvPr/>
        </p:nvSpPr>
        <p:spPr>
          <a:xfrm>
            <a:off x="2605053" y="2960700"/>
            <a:ext cx="1808234" cy="2591483"/>
          </a:xfrm>
          <a:custGeom>
            <a:avLst/>
            <a:gdLst>
              <a:gd name="connsiteX0" fmla="*/ 0 w 2302446"/>
              <a:gd name="connsiteY0" fmla="*/ 2605053 h 2605053"/>
              <a:gd name="connsiteX1" fmla="*/ 388127 w 2302446"/>
              <a:gd name="connsiteY1" fmla="*/ 2249819 h 2605053"/>
              <a:gd name="connsiteX2" fmla="*/ 1401203 w 2302446"/>
              <a:gd name="connsiteY2" fmla="*/ 1835378 h 2605053"/>
              <a:gd name="connsiteX3" fmla="*/ 2065623 w 2302446"/>
              <a:gd name="connsiteY3" fmla="*/ 1072282 h 2605053"/>
              <a:gd name="connsiteX4" fmla="*/ 2302446 w 2302446"/>
              <a:gd name="connsiteY4" fmla="*/ 0 h 2605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2446" h="2605053">
                <a:moveTo>
                  <a:pt x="0" y="2605053"/>
                </a:moveTo>
                <a:cubicBezTo>
                  <a:pt x="77296" y="2491575"/>
                  <a:pt x="154593" y="2378098"/>
                  <a:pt x="388127" y="2249819"/>
                </a:cubicBezTo>
                <a:cubicBezTo>
                  <a:pt x="621661" y="2121540"/>
                  <a:pt x="1121620" y="2031634"/>
                  <a:pt x="1401203" y="1835378"/>
                </a:cubicBezTo>
                <a:cubicBezTo>
                  <a:pt x="1680786" y="1639122"/>
                  <a:pt x="1915416" y="1378178"/>
                  <a:pt x="2065623" y="1072282"/>
                </a:cubicBezTo>
                <a:cubicBezTo>
                  <a:pt x="2215830" y="766386"/>
                  <a:pt x="2259138" y="383193"/>
                  <a:pt x="2302446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1A21A1CF-97B7-A01F-EF8F-A9500FF63F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836" y="4376026"/>
            <a:ext cx="657011" cy="6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1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E4F4BE6-7A1F-BF7F-6CB5-FC5313EEE76E}"/>
              </a:ext>
            </a:extLst>
          </p:cNvPr>
          <p:cNvSpPr/>
          <p:nvPr/>
        </p:nvSpPr>
        <p:spPr>
          <a:xfrm>
            <a:off x="4106644" y="1242655"/>
            <a:ext cx="3071452" cy="27598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8680191" y="1035086"/>
            <a:ext cx="1344706" cy="19256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d-1.com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665847" y="3998406"/>
            <a:ext cx="1344706" cy="10205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d-1.com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/>
          <p:cNvCxnSpPr>
            <a:cxnSpLocks/>
            <a:stCxn id="25" idx="1"/>
          </p:cNvCxnSpPr>
          <p:nvPr/>
        </p:nvCxnSpPr>
        <p:spPr>
          <a:xfrm flipH="1">
            <a:off x="6938102" y="1997896"/>
            <a:ext cx="174208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cxnSpLocks/>
            <a:stCxn id="26" idx="1"/>
          </p:cNvCxnSpPr>
          <p:nvPr/>
        </p:nvCxnSpPr>
        <p:spPr>
          <a:xfrm flipH="1">
            <a:off x="6827836" y="4508705"/>
            <a:ext cx="18380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8664054" y="5328003"/>
            <a:ext cx="1344706" cy="1020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d-3.com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475597" y="5328003"/>
            <a:ext cx="1344706" cy="1020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3rd party</a:t>
            </a:r>
          </a:p>
          <a:p>
            <a:pPr algn="ctr"/>
            <a:endParaRPr lang="en-US" altLang="ja-JP" sz="120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（</a:t>
            </a:r>
            <a:r>
              <a:rPr kumimoji="1" lang="en-US" altLang="ja-JP" sz="1200">
                <a:solidFill>
                  <a:schemeClr val="bg1"/>
                </a:solidFill>
              </a:rPr>
              <a:t>evil</a:t>
            </a:r>
            <a:r>
              <a:rPr kumimoji="1" lang="ja-JP" altLang="en-US" sz="12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0475597" y="1035085"/>
            <a:ext cx="1344706" cy="39839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1st party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73941" y="41329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/>
              <a:t>domain</a:t>
            </a:r>
            <a:endParaRPr kumimoji="1" lang="ja-JP" altLang="en-US" sz="160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743833" y="413298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/>
              <a:t>owner</a:t>
            </a:r>
            <a:endParaRPr kumimoji="1" lang="ja-JP" altLang="en-US" sz="1600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65847" y="828675"/>
            <a:ext cx="31544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/>
          </p:cNvCxnSpPr>
          <p:nvPr/>
        </p:nvCxnSpPr>
        <p:spPr>
          <a:xfrm>
            <a:off x="10242178" y="464370"/>
            <a:ext cx="0" cy="588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2ADCD14-E426-71AE-E00B-91EB736F59D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475867" y="5834473"/>
            <a:ext cx="4188187" cy="38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データ 65">
            <a:extLst>
              <a:ext uri="{FF2B5EF4-FFF2-40B4-BE49-F238E27FC236}">
                <a16:creationId xmlns:a16="http://schemas.microsoft.com/office/drawing/2014/main" id="{8D78CCC2-A1D8-6EE0-10F8-C2F1693456FA}"/>
              </a:ext>
            </a:extLst>
          </p:cNvPr>
          <p:cNvSpPr/>
          <p:nvPr/>
        </p:nvSpPr>
        <p:spPr>
          <a:xfrm>
            <a:off x="3573220" y="5705764"/>
            <a:ext cx="966397" cy="257418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js</a:t>
            </a:r>
            <a:endParaRPr kumimoji="1" lang="ja-JP" altLang="en-US" sz="1200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8ED557A-E241-2530-9098-CD5CEE1193B7}"/>
              </a:ext>
            </a:extLst>
          </p:cNvPr>
          <p:cNvCxnSpPr>
            <a:cxnSpLocks/>
          </p:cNvCxnSpPr>
          <p:nvPr/>
        </p:nvCxnSpPr>
        <p:spPr>
          <a:xfrm>
            <a:off x="4537139" y="4974336"/>
            <a:ext cx="0" cy="7314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: データ 67">
            <a:extLst>
              <a:ext uri="{FF2B5EF4-FFF2-40B4-BE49-F238E27FC236}">
                <a16:creationId xmlns:a16="http://schemas.microsoft.com/office/drawing/2014/main" id="{E5795C27-FADE-79F7-5235-28A61B2E96E7}"/>
              </a:ext>
            </a:extLst>
          </p:cNvPr>
          <p:cNvSpPr/>
          <p:nvPr/>
        </p:nvSpPr>
        <p:spPr>
          <a:xfrm>
            <a:off x="3346582" y="3998406"/>
            <a:ext cx="3831516" cy="1020597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html@iframe</a:t>
            </a:r>
            <a:endParaRPr kumimoji="1" lang="ja-JP" altLang="en-US" sz="1200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0601828-A36B-2F1F-AE88-833B207ABFF2}"/>
              </a:ext>
            </a:extLst>
          </p:cNvPr>
          <p:cNvCxnSpPr/>
          <p:nvPr/>
        </p:nvCxnSpPr>
        <p:spPr>
          <a:xfrm>
            <a:off x="3346582" y="2960706"/>
            <a:ext cx="0" cy="20582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5BE565B-469C-A18E-4001-A537700B4425}"/>
              </a:ext>
            </a:extLst>
          </p:cNvPr>
          <p:cNvCxnSpPr/>
          <p:nvPr/>
        </p:nvCxnSpPr>
        <p:spPr>
          <a:xfrm>
            <a:off x="6401754" y="2648735"/>
            <a:ext cx="0" cy="2370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5FB3DF4-BF7F-6796-3E0B-D04E4BD5A69E}"/>
              </a:ext>
            </a:extLst>
          </p:cNvPr>
          <p:cNvCxnSpPr/>
          <p:nvPr/>
        </p:nvCxnSpPr>
        <p:spPr>
          <a:xfrm>
            <a:off x="4110375" y="1242655"/>
            <a:ext cx="0" cy="1020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6FAC1B92-E602-A1A6-26EA-546FC69D14B5}"/>
              </a:ext>
            </a:extLst>
          </p:cNvPr>
          <p:cNvCxnSpPr/>
          <p:nvPr/>
        </p:nvCxnSpPr>
        <p:spPr>
          <a:xfrm>
            <a:off x="7178098" y="1637516"/>
            <a:ext cx="0" cy="23608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4DEF623-0481-379B-F7DA-2AFABD534D79}"/>
              </a:ext>
            </a:extLst>
          </p:cNvPr>
          <p:cNvCxnSpPr/>
          <p:nvPr/>
        </p:nvCxnSpPr>
        <p:spPr>
          <a:xfrm>
            <a:off x="4112168" y="2977809"/>
            <a:ext cx="0" cy="1020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A46DC90-1F4E-AEDD-8F0E-8FB43931168A}"/>
              </a:ext>
            </a:extLst>
          </p:cNvPr>
          <p:cNvCxnSpPr>
            <a:cxnSpLocks/>
          </p:cNvCxnSpPr>
          <p:nvPr/>
        </p:nvCxnSpPr>
        <p:spPr>
          <a:xfrm>
            <a:off x="3565342" y="5019003"/>
            <a:ext cx="0" cy="94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4782281-CA8D-69C7-4BDA-928E99B40AAD}"/>
              </a:ext>
            </a:extLst>
          </p:cNvPr>
          <p:cNvCxnSpPr>
            <a:cxnSpLocks/>
          </p:cNvCxnSpPr>
          <p:nvPr/>
        </p:nvCxnSpPr>
        <p:spPr>
          <a:xfrm>
            <a:off x="3767270" y="5019003"/>
            <a:ext cx="0" cy="686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1D2B881-CA32-627E-5A60-985F398E4E21}"/>
              </a:ext>
            </a:extLst>
          </p:cNvPr>
          <p:cNvCxnSpPr>
            <a:cxnSpLocks/>
          </p:cNvCxnSpPr>
          <p:nvPr/>
        </p:nvCxnSpPr>
        <p:spPr>
          <a:xfrm>
            <a:off x="4345630" y="5019003"/>
            <a:ext cx="0" cy="94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データ 78">
            <a:extLst>
              <a:ext uri="{FF2B5EF4-FFF2-40B4-BE49-F238E27FC236}">
                <a16:creationId xmlns:a16="http://schemas.microsoft.com/office/drawing/2014/main" id="{40B8D5D7-56D6-12A3-39D5-D47324C8CD18}"/>
              </a:ext>
            </a:extLst>
          </p:cNvPr>
          <p:cNvSpPr/>
          <p:nvPr/>
        </p:nvSpPr>
        <p:spPr>
          <a:xfrm>
            <a:off x="3561028" y="4658667"/>
            <a:ext cx="966397" cy="25741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50BED50-F0E2-6D5A-C4D5-052269BB6598}"/>
              </a:ext>
            </a:extLst>
          </p:cNvPr>
          <p:cNvCxnSpPr>
            <a:cxnSpLocks/>
          </p:cNvCxnSpPr>
          <p:nvPr/>
        </p:nvCxnSpPr>
        <p:spPr>
          <a:xfrm>
            <a:off x="3763652" y="4658667"/>
            <a:ext cx="0" cy="257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DE39745B-CCB8-3E8A-975B-60D987E23BA5}"/>
              </a:ext>
            </a:extLst>
          </p:cNvPr>
          <p:cNvSpPr/>
          <p:nvPr/>
        </p:nvSpPr>
        <p:spPr>
          <a:xfrm>
            <a:off x="1997910" y="2962656"/>
            <a:ext cx="1987296" cy="1950720"/>
          </a:xfrm>
          <a:custGeom>
            <a:avLst/>
            <a:gdLst>
              <a:gd name="connsiteX0" fmla="*/ 0 w 1987296"/>
              <a:gd name="connsiteY0" fmla="*/ 0 h 1950720"/>
              <a:gd name="connsiteX1" fmla="*/ 176784 w 1987296"/>
              <a:gd name="connsiteY1" fmla="*/ 859536 h 1950720"/>
              <a:gd name="connsiteX2" fmla="*/ 829056 w 1987296"/>
              <a:gd name="connsiteY2" fmla="*/ 1322832 h 1950720"/>
              <a:gd name="connsiteX3" fmla="*/ 1731264 w 1987296"/>
              <a:gd name="connsiteY3" fmla="*/ 1341120 h 1950720"/>
              <a:gd name="connsiteX4" fmla="*/ 1987296 w 1987296"/>
              <a:gd name="connsiteY4" fmla="*/ 195072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7296" h="1950720">
                <a:moveTo>
                  <a:pt x="0" y="0"/>
                </a:moveTo>
                <a:cubicBezTo>
                  <a:pt x="19304" y="319532"/>
                  <a:pt x="38608" y="639064"/>
                  <a:pt x="176784" y="859536"/>
                </a:cubicBezTo>
                <a:cubicBezTo>
                  <a:pt x="314960" y="1080008"/>
                  <a:pt x="569976" y="1242568"/>
                  <a:pt x="829056" y="1322832"/>
                </a:cubicBezTo>
                <a:cubicBezTo>
                  <a:pt x="1088136" y="1403096"/>
                  <a:pt x="1538224" y="1236472"/>
                  <a:pt x="1731264" y="1341120"/>
                </a:cubicBezTo>
                <a:cubicBezTo>
                  <a:pt x="1924304" y="1445768"/>
                  <a:pt x="1955800" y="1698244"/>
                  <a:pt x="1987296" y="195072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D8FB4CDC-21A4-240B-CCFC-73D171DAC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18" y="3851693"/>
            <a:ext cx="657011" cy="657011"/>
          </a:xfrm>
          <a:prstGeom prst="rect">
            <a:avLst/>
          </a:prstGeom>
        </p:spPr>
      </p:pic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4278C504-1876-CE1C-8607-A65A3FB349B7}"/>
              </a:ext>
            </a:extLst>
          </p:cNvPr>
          <p:cNvSpPr/>
          <p:nvPr/>
        </p:nvSpPr>
        <p:spPr>
          <a:xfrm>
            <a:off x="3996916" y="5023104"/>
            <a:ext cx="109728" cy="676656"/>
          </a:xfrm>
          <a:custGeom>
            <a:avLst/>
            <a:gdLst>
              <a:gd name="connsiteX0" fmla="*/ 109728 w 109728"/>
              <a:gd name="connsiteY0" fmla="*/ 676656 h 676656"/>
              <a:gd name="connsiteX1" fmla="*/ 42672 w 109728"/>
              <a:gd name="connsiteY1" fmla="*/ 353568 h 676656"/>
              <a:gd name="connsiteX2" fmla="*/ 0 w 109728"/>
              <a:gd name="connsiteY2" fmla="*/ 0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" h="676656">
                <a:moveTo>
                  <a:pt x="109728" y="676656"/>
                </a:moveTo>
                <a:cubicBezTo>
                  <a:pt x="85344" y="571500"/>
                  <a:pt x="60960" y="466344"/>
                  <a:pt x="42672" y="353568"/>
                </a:cubicBezTo>
                <a:cubicBezTo>
                  <a:pt x="24384" y="240792"/>
                  <a:pt x="12192" y="12039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5D59DE22-9310-625F-0F30-F5FDC58EBBE2}"/>
              </a:ext>
            </a:extLst>
          </p:cNvPr>
          <p:cNvSpPr/>
          <p:nvPr/>
        </p:nvSpPr>
        <p:spPr>
          <a:xfrm>
            <a:off x="6394704" y="1243584"/>
            <a:ext cx="792480" cy="3773424"/>
          </a:xfrm>
          <a:custGeom>
            <a:avLst/>
            <a:gdLst>
              <a:gd name="connsiteX0" fmla="*/ 0 w 792480"/>
              <a:gd name="connsiteY0" fmla="*/ 1005840 h 3773424"/>
              <a:gd name="connsiteX1" fmla="*/ 18288 w 792480"/>
              <a:gd name="connsiteY1" fmla="*/ 3773424 h 3773424"/>
              <a:gd name="connsiteX2" fmla="*/ 792480 w 792480"/>
              <a:gd name="connsiteY2" fmla="*/ 2755392 h 3773424"/>
              <a:gd name="connsiteX3" fmla="*/ 786384 w 792480"/>
              <a:gd name="connsiteY3" fmla="*/ 0 h 377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" h="3773424">
                <a:moveTo>
                  <a:pt x="0" y="1005840"/>
                </a:moveTo>
                <a:lnTo>
                  <a:pt x="18288" y="3773424"/>
                </a:lnTo>
                <a:lnTo>
                  <a:pt x="792480" y="2755392"/>
                </a:lnTo>
                <a:lnTo>
                  <a:pt x="786384" y="0"/>
                </a:lnTo>
              </a:path>
            </a:pathLst>
          </a:custGeom>
          <a:solidFill>
            <a:schemeClr val="bg1">
              <a:lumMod val="8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B16121F-F1E8-9916-5115-85ECDD6B616A}"/>
              </a:ext>
            </a:extLst>
          </p:cNvPr>
          <p:cNvSpPr/>
          <p:nvPr/>
        </p:nvSpPr>
        <p:spPr>
          <a:xfrm>
            <a:off x="3314162" y="1223501"/>
            <a:ext cx="792480" cy="3773424"/>
          </a:xfrm>
          <a:custGeom>
            <a:avLst/>
            <a:gdLst>
              <a:gd name="connsiteX0" fmla="*/ 0 w 792480"/>
              <a:gd name="connsiteY0" fmla="*/ 1005840 h 3773424"/>
              <a:gd name="connsiteX1" fmla="*/ 18288 w 792480"/>
              <a:gd name="connsiteY1" fmla="*/ 3773424 h 3773424"/>
              <a:gd name="connsiteX2" fmla="*/ 792480 w 792480"/>
              <a:gd name="connsiteY2" fmla="*/ 2755392 h 3773424"/>
              <a:gd name="connsiteX3" fmla="*/ 786384 w 792480"/>
              <a:gd name="connsiteY3" fmla="*/ 0 h 377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480" h="3773424">
                <a:moveTo>
                  <a:pt x="0" y="1005840"/>
                </a:moveTo>
                <a:lnTo>
                  <a:pt x="18288" y="3773424"/>
                </a:lnTo>
                <a:lnTo>
                  <a:pt x="792480" y="2755392"/>
                </a:lnTo>
                <a:lnTo>
                  <a:pt x="786384" y="0"/>
                </a:lnTo>
              </a:path>
            </a:pathLst>
          </a:custGeom>
          <a:solidFill>
            <a:schemeClr val="bg1">
              <a:lumMod val="9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45AFCE4-D102-A4EB-A388-29723A030288}"/>
              </a:ext>
            </a:extLst>
          </p:cNvPr>
          <p:cNvSpPr/>
          <p:nvPr/>
        </p:nvSpPr>
        <p:spPr>
          <a:xfrm>
            <a:off x="398988" y="1035087"/>
            <a:ext cx="7229138" cy="1925619"/>
          </a:xfrm>
          <a:custGeom>
            <a:avLst/>
            <a:gdLst>
              <a:gd name="connsiteX0" fmla="*/ 3713897 w 7229138"/>
              <a:gd name="connsiteY0" fmla="*/ 207568 h 1925619"/>
              <a:gd name="connsiteX1" fmla="*/ 2947594 w 7229138"/>
              <a:gd name="connsiteY1" fmla="*/ 1228165 h 1925619"/>
              <a:gd name="connsiteX2" fmla="*/ 6012807 w 7229138"/>
              <a:gd name="connsiteY2" fmla="*/ 1228165 h 1925619"/>
              <a:gd name="connsiteX3" fmla="*/ 6779110 w 7229138"/>
              <a:gd name="connsiteY3" fmla="*/ 207568 h 1925619"/>
              <a:gd name="connsiteX4" fmla="*/ 1445828 w 7229138"/>
              <a:gd name="connsiteY4" fmla="*/ 0 h 1925619"/>
              <a:gd name="connsiteX5" fmla="*/ 7229138 w 7229138"/>
              <a:gd name="connsiteY5" fmla="*/ 0 h 1925619"/>
              <a:gd name="connsiteX6" fmla="*/ 5783311 w 7229138"/>
              <a:gd name="connsiteY6" fmla="*/ 1925619 h 1925619"/>
              <a:gd name="connsiteX7" fmla="*/ 0 w 7229138"/>
              <a:gd name="connsiteY7" fmla="*/ 1925619 h 19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25619">
                <a:moveTo>
                  <a:pt x="3713897" y="207568"/>
                </a:moveTo>
                <a:lnTo>
                  <a:pt x="2947594" y="1228165"/>
                </a:lnTo>
                <a:lnTo>
                  <a:pt x="6012807" y="1228165"/>
                </a:lnTo>
                <a:lnTo>
                  <a:pt x="6779110" y="207568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25619"/>
                </a:lnTo>
                <a:lnTo>
                  <a:pt x="0" y="1925619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422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正方形/長方形 24"/>
          <p:cNvSpPr/>
          <p:nvPr/>
        </p:nvSpPr>
        <p:spPr>
          <a:xfrm>
            <a:off x="8680191" y="1035086"/>
            <a:ext cx="1344706" cy="192561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d-1.com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8665847" y="3998406"/>
            <a:ext cx="1344706" cy="1020597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solidFill>
                  <a:schemeClr val="bg1"/>
                </a:solidFill>
              </a:rPr>
              <a:t>d-1.com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/>
          <p:cNvCxnSpPr>
            <a:cxnSpLocks/>
            <a:stCxn id="25" idx="1"/>
          </p:cNvCxnSpPr>
          <p:nvPr/>
        </p:nvCxnSpPr>
        <p:spPr>
          <a:xfrm flipH="1">
            <a:off x="6938102" y="1997896"/>
            <a:ext cx="174208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cxnSpLocks/>
            <a:stCxn id="26" idx="1"/>
          </p:cNvCxnSpPr>
          <p:nvPr/>
        </p:nvCxnSpPr>
        <p:spPr>
          <a:xfrm flipH="1">
            <a:off x="6827836" y="4508705"/>
            <a:ext cx="18380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/>
          <p:cNvSpPr/>
          <p:nvPr/>
        </p:nvSpPr>
        <p:spPr>
          <a:xfrm>
            <a:off x="8664054" y="5328003"/>
            <a:ext cx="1344706" cy="1020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d-3.com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10475597" y="5328003"/>
            <a:ext cx="1344706" cy="102059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3rd party</a:t>
            </a:r>
          </a:p>
          <a:p>
            <a:pPr algn="ctr"/>
            <a:endParaRPr lang="en-US" altLang="ja-JP" sz="120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200">
                <a:solidFill>
                  <a:schemeClr val="bg1"/>
                </a:solidFill>
              </a:rPr>
              <a:t>（</a:t>
            </a:r>
            <a:r>
              <a:rPr kumimoji="1" lang="en-US" altLang="ja-JP" sz="1200">
                <a:solidFill>
                  <a:schemeClr val="bg1"/>
                </a:solidFill>
              </a:rPr>
              <a:t>evil</a:t>
            </a:r>
            <a:r>
              <a:rPr kumimoji="1" lang="ja-JP" altLang="en-US" sz="120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10475597" y="1035085"/>
            <a:ext cx="1344706" cy="398391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solidFill>
                  <a:schemeClr val="bg1"/>
                </a:solidFill>
              </a:rPr>
              <a:t>1st party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873941" y="413299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/>
              <a:t>domain</a:t>
            </a:r>
            <a:endParaRPr kumimoji="1" lang="ja-JP" altLang="en-US" sz="160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743833" y="413298"/>
            <a:ext cx="808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/>
              <a:t>owner</a:t>
            </a:r>
            <a:endParaRPr kumimoji="1" lang="ja-JP" altLang="en-US" sz="1600"/>
          </a:p>
        </p:txBody>
      </p:sp>
      <p:cxnSp>
        <p:nvCxnSpPr>
          <p:cNvPr id="13" name="直線コネクタ 12"/>
          <p:cNvCxnSpPr/>
          <p:nvPr/>
        </p:nvCxnSpPr>
        <p:spPr>
          <a:xfrm>
            <a:off x="8665847" y="828675"/>
            <a:ext cx="31544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cxnSpLocks/>
          </p:cNvCxnSpPr>
          <p:nvPr/>
        </p:nvCxnSpPr>
        <p:spPr>
          <a:xfrm>
            <a:off x="10242178" y="464370"/>
            <a:ext cx="0" cy="58842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2ADCD14-E426-71AE-E00B-91EB736F59D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4475867" y="5834473"/>
            <a:ext cx="4188187" cy="38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フローチャート: データ 65">
            <a:extLst>
              <a:ext uri="{FF2B5EF4-FFF2-40B4-BE49-F238E27FC236}">
                <a16:creationId xmlns:a16="http://schemas.microsoft.com/office/drawing/2014/main" id="{8D78CCC2-A1D8-6EE0-10F8-C2F1693456FA}"/>
              </a:ext>
            </a:extLst>
          </p:cNvPr>
          <p:cNvSpPr/>
          <p:nvPr/>
        </p:nvSpPr>
        <p:spPr>
          <a:xfrm>
            <a:off x="3573220" y="5705764"/>
            <a:ext cx="966397" cy="257418"/>
          </a:xfrm>
          <a:prstGeom prst="flowChartInputOutpu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js</a:t>
            </a:r>
            <a:endParaRPr kumimoji="1" lang="ja-JP" altLang="en-US" sz="1200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8ED557A-E241-2530-9098-CD5CEE1193B7}"/>
              </a:ext>
            </a:extLst>
          </p:cNvPr>
          <p:cNvCxnSpPr>
            <a:cxnSpLocks/>
          </p:cNvCxnSpPr>
          <p:nvPr/>
        </p:nvCxnSpPr>
        <p:spPr>
          <a:xfrm>
            <a:off x="4537139" y="4974336"/>
            <a:ext cx="0" cy="7314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フローチャート: データ 67">
            <a:extLst>
              <a:ext uri="{FF2B5EF4-FFF2-40B4-BE49-F238E27FC236}">
                <a16:creationId xmlns:a16="http://schemas.microsoft.com/office/drawing/2014/main" id="{E5795C27-FADE-79F7-5235-28A61B2E96E7}"/>
              </a:ext>
            </a:extLst>
          </p:cNvPr>
          <p:cNvSpPr/>
          <p:nvPr/>
        </p:nvSpPr>
        <p:spPr>
          <a:xfrm>
            <a:off x="3346582" y="3998406"/>
            <a:ext cx="3831516" cy="1020597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html@iframe</a:t>
            </a:r>
            <a:endParaRPr kumimoji="1" lang="ja-JP" altLang="en-US" sz="1200"/>
          </a:p>
        </p:txBody>
      </p:sp>
      <p:sp>
        <p:nvSpPr>
          <p:cNvPr id="69" name="フローチャート: データ 68">
            <a:extLst>
              <a:ext uri="{FF2B5EF4-FFF2-40B4-BE49-F238E27FC236}">
                <a16:creationId xmlns:a16="http://schemas.microsoft.com/office/drawing/2014/main" id="{672B3E89-8285-8787-F7C3-A7CA32E783AB}"/>
              </a:ext>
            </a:extLst>
          </p:cNvPr>
          <p:cNvSpPr/>
          <p:nvPr/>
        </p:nvSpPr>
        <p:spPr>
          <a:xfrm>
            <a:off x="398988" y="1035087"/>
            <a:ext cx="7229138" cy="1925619"/>
          </a:xfrm>
          <a:prstGeom prst="flowChartInputOutpu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ローチャート: データ 69">
            <a:extLst>
              <a:ext uri="{FF2B5EF4-FFF2-40B4-BE49-F238E27FC236}">
                <a16:creationId xmlns:a16="http://schemas.microsoft.com/office/drawing/2014/main" id="{A086D0C8-A7CF-F654-9DCE-4B1106F333C1}"/>
              </a:ext>
            </a:extLst>
          </p:cNvPr>
          <p:cNvSpPr/>
          <p:nvPr/>
        </p:nvSpPr>
        <p:spPr>
          <a:xfrm>
            <a:off x="3346582" y="1242655"/>
            <a:ext cx="3831516" cy="1020597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30601828-A36B-2F1F-AE88-833B207ABFF2}"/>
              </a:ext>
            </a:extLst>
          </p:cNvPr>
          <p:cNvCxnSpPr/>
          <p:nvPr/>
        </p:nvCxnSpPr>
        <p:spPr>
          <a:xfrm>
            <a:off x="3346582" y="2960706"/>
            <a:ext cx="0" cy="20582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65BE565B-469C-A18E-4001-A537700B4425}"/>
              </a:ext>
            </a:extLst>
          </p:cNvPr>
          <p:cNvCxnSpPr/>
          <p:nvPr/>
        </p:nvCxnSpPr>
        <p:spPr>
          <a:xfrm>
            <a:off x="6401754" y="2648735"/>
            <a:ext cx="0" cy="2370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5FB3DF4-BF7F-6796-3E0B-D04E4BD5A69E}"/>
              </a:ext>
            </a:extLst>
          </p:cNvPr>
          <p:cNvCxnSpPr/>
          <p:nvPr/>
        </p:nvCxnSpPr>
        <p:spPr>
          <a:xfrm>
            <a:off x="4110375" y="1242655"/>
            <a:ext cx="0" cy="1020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6FAC1B92-E602-A1A6-26EA-546FC69D14B5}"/>
              </a:ext>
            </a:extLst>
          </p:cNvPr>
          <p:cNvCxnSpPr/>
          <p:nvPr/>
        </p:nvCxnSpPr>
        <p:spPr>
          <a:xfrm>
            <a:off x="7178098" y="1637516"/>
            <a:ext cx="0" cy="236089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24DEF623-0481-379B-F7DA-2AFABD534D79}"/>
              </a:ext>
            </a:extLst>
          </p:cNvPr>
          <p:cNvCxnSpPr/>
          <p:nvPr/>
        </p:nvCxnSpPr>
        <p:spPr>
          <a:xfrm>
            <a:off x="4112168" y="2977809"/>
            <a:ext cx="0" cy="10205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4A46DC90-1F4E-AEDD-8F0E-8FB43931168A}"/>
              </a:ext>
            </a:extLst>
          </p:cNvPr>
          <p:cNvCxnSpPr>
            <a:cxnSpLocks/>
          </p:cNvCxnSpPr>
          <p:nvPr/>
        </p:nvCxnSpPr>
        <p:spPr>
          <a:xfrm>
            <a:off x="3565342" y="5019003"/>
            <a:ext cx="0" cy="94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4782281-CA8D-69C7-4BDA-928E99B40AAD}"/>
              </a:ext>
            </a:extLst>
          </p:cNvPr>
          <p:cNvCxnSpPr>
            <a:cxnSpLocks/>
          </p:cNvCxnSpPr>
          <p:nvPr/>
        </p:nvCxnSpPr>
        <p:spPr>
          <a:xfrm>
            <a:off x="3767270" y="5019003"/>
            <a:ext cx="0" cy="68676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B1D2B881-CA32-627E-5A60-985F398E4E21}"/>
              </a:ext>
            </a:extLst>
          </p:cNvPr>
          <p:cNvCxnSpPr>
            <a:cxnSpLocks/>
          </p:cNvCxnSpPr>
          <p:nvPr/>
        </p:nvCxnSpPr>
        <p:spPr>
          <a:xfrm>
            <a:off x="4345630" y="5019003"/>
            <a:ext cx="0" cy="9441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フローチャート: データ 78">
            <a:extLst>
              <a:ext uri="{FF2B5EF4-FFF2-40B4-BE49-F238E27FC236}">
                <a16:creationId xmlns:a16="http://schemas.microsoft.com/office/drawing/2014/main" id="{40B8D5D7-56D6-12A3-39D5-D47324C8CD18}"/>
              </a:ext>
            </a:extLst>
          </p:cNvPr>
          <p:cNvSpPr/>
          <p:nvPr/>
        </p:nvSpPr>
        <p:spPr>
          <a:xfrm>
            <a:off x="3561028" y="4658667"/>
            <a:ext cx="966397" cy="25741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F50BED50-F0E2-6D5A-C4D5-052269BB6598}"/>
              </a:ext>
            </a:extLst>
          </p:cNvPr>
          <p:cNvCxnSpPr>
            <a:cxnSpLocks/>
          </p:cNvCxnSpPr>
          <p:nvPr/>
        </p:nvCxnSpPr>
        <p:spPr>
          <a:xfrm>
            <a:off x="3763652" y="4658667"/>
            <a:ext cx="0" cy="2574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フリーフォーム: 図形 80">
            <a:extLst>
              <a:ext uri="{FF2B5EF4-FFF2-40B4-BE49-F238E27FC236}">
                <a16:creationId xmlns:a16="http://schemas.microsoft.com/office/drawing/2014/main" id="{DE39745B-CCB8-3E8A-975B-60D987E23BA5}"/>
              </a:ext>
            </a:extLst>
          </p:cNvPr>
          <p:cNvSpPr/>
          <p:nvPr/>
        </p:nvSpPr>
        <p:spPr>
          <a:xfrm>
            <a:off x="1997910" y="2962656"/>
            <a:ext cx="1987296" cy="1950720"/>
          </a:xfrm>
          <a:custGeom>
            <a:avLst/>
            <a:gdLst>
              <a:gd name="connsiteX0" fmla="*/ 0 w 1987296"/>
              <a:gd name="connsiteY0" fmla="*/ 0 h 1950720"/>
              <a:gd name="connsiteX1" fmla="*/ 176784 w 1987296"/>
              <a:gd name="connsiteY1" fmla="*/ 859536 h 1950720"/>
              <a:gd name="connsiteX2" fmla="*/ 829056 w 1987296"/>
              <a:gd name="connsiteY2" fmla="*/ 1322832 h 1950720"/>
              <a:gd name="connsiteX3" fmla="*/ 1731264 w 1987296"/>
              <a:gd name="connsiteY3" fmla="*/ 1341120 h 1950720"/>
              <a:gd name="connsiteX4" fmla="*/ 1987296 w 1987296"/>
              <a:gd name="connsiteY4" fmla="*/ 195072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7296" h="1950720">
                <a:moveTo>
                  <a:pt x="0" y="0"/>
                </a:moveTo>
                <a:cubicBezTo>
                  <a:pt x="19304" y="319532"/>
                  <a:pt x="38608" y="639064"/>
                  <a:pt x="176784" y="859536"/>
                </a:cubicBezTo>
                <a:cubicBezTo>
                  <a:pt x="314960" y="1080008"/>
                  <a:pt x="569976" y="1242568"/>
                  <a:pt x="829056" y="1322832"/>
                </a:cubicBezTo>
                <a:cubicBezTo>
                  <a:pt x="1088136" y="1403096"/>
                  <a:pt x="1538224" y="1236472"/>
                  <a:pt x="1731264" y="1341120"/>
                </a:cubicBezTo>
                <a:cubicBezTo>
                  <a:pt x="1924304" y="1445768"/>
                  <a:pt x="1955800" y="1698244"/>
                  <a:pt x="1987296" y="195072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2" name="図 81">
            <a:extLst>
              <a:ext uri="{FF2B5EF4-FFF2-40B4-BE49-F238E27FC236}">
                <a16:creationId xmlns:a16="http://schemas.microsoft.com/office/drawing/2014/main" id="{D8FB4CDC-21A4-240B-CCFC-73D171DACA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818" y="3851693"/>
            <a:ext cx="657011" cy="657011"/>
          </a:xfrm>
          <a:prstGeom prst="rect">
            <a:avLst/>
          </a:prstGeom>
        </p:spPr>
      </p:pic>
      <p:sp>
        <p:nvSpPr>
          <p:cNvPr id="83" name="フリーフォーム: 図形 82">
            <a:extLst>
              <a:ext uri="{FF2B5EF4-FFF2-40B4-BE49-F238E27FC236}">
                <a16:creationId xmlns:a16="http://schemas.microsoft.com/office/drawing/2014/main" id="{4278C504-1876-CE1C-8607-A65A3FB349B7}"/>
              </a:ext>
            </a:extLst>
          </p:cNvPr>
          <p:cNvSpPr/>
          <p:nvPr/>
        </p:nvSpPr>
        <p:spPr>
          <a:xfrm>
            <a:off x="3996916" y="5023104"/>
            <a:ext cx="109728" cy="676656"/>
          </a:xfrm>
          <a:custGeom>
            <a:avLst/>
            <a:gdLst>
              <a:gd name="connsiteX0" fmla="*/ 109728 w 109728"/>
              <a:gd name="connsiteY0" fmla="*/ 676656 h 676656"/>
              <a:gd name="connsiteX1" fmla="*/ 42672 w 109728"/>
              <a:gd name="connsiteY1" fmla="*/ 353568 h 676656"/>
              <a:gd name="connsiteX2" fmla="*/ 0 w 109728"/>
              <a:gd name="connsiteY2" fmla="*/ 0 h 67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28" h="676656">
                <a:moveTo>
                  <a:pt x="109728" y="676656"/>
                </a:moveTo>
                <a:cubicBezTo>
                  <a:pt x="85344" y="571500"/>
                  <a:pt x="60960" y="466344"/>
                  <a:pt x="42672" y="353568"/>
                </a:cubicBezTo>
                <a:cubicBezTo>
                  <a:pt x="24384" y="240792"/>
                  <a:pt x="12192" y="12039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データ 1">
            <a:extLst>
              <a:ext uri="{FF2B5EF4-FFF2-40B4-BE49-F238E27FC236}">
                <a16:creationId xmlns:a16="http://schemas.microsoft.com/office/drawing/2014/main" id="{99BBDF7B-05A7-0470-89C6-89994C0C6344}"/>
              </a:ext>
            </a:extLst>
          </p:cNvPr>
          <p:cNvSpPr/>
          <p:nvPr/>
        </p:nvSpPr>
        <p:spPr>
          <a:xfrm>
            <a:off x="3552654" y="1917138"/>
            <a:ext cx="966397" cy="257418"/>
          </a:xfrm>
          <a:prstGeom prst="flowChartInputOutp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03252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データ 3">
            <a:extLst>
              <a:ext uri="{FF2B5EF4-FFF2-40B4-BE49-F238E27FC236}">
                <a16:creationId xmlns:a16="http://schemas.microsoft.com/office/drawing/2014/main" id="{A8A29CE4-2130-6240-B323-4AFAC30C8E9F}"/>
              </a:ext>
            </a:extLst>
          </p:cNvPr>
          <p:cNvSpPr/>
          <p:nvPr/>
        </p:nvSpPr>
        <p:spPr>
          <a:xfrm>
            <a:off x="3563172" y="5705764"/>
            <a:ext cx="966397" cy="257418"/>
          </a:xfrm>
          <a:prstGeom prst="flowChartInputOutp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4C28CA0-3900-027A-46C5-0F8AC6DB3ABF}"/>
              </a:ext>
            </a:extLst>
          </p:cNvPr>
          <p:cNvCxnSpPr>
            <a:cxnSpLocks/>
          </p:cNvCxnSpPr>
          <p:nvPr/>
        </p:nvCxnSpPr>
        <p:spPr>
          <a:xfrm>
            <a:off x="3569226" y="2960706"/>
            <a:ext cx="0" cy="29924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A64D03F-98E6-00BE-5DE6-B733E1694E59}"/>
              </a:ext>
            </a:extLst>
          </p:cNvPr>
          <p:cNvCxnSpPr>
            <a:cxnSpLocks/>
          </p:cNvCxnSpPr>
          <p:nvPr/>
        </p:nvCxnSpPr>
        <p:spPr>
          <a:xfrm>
            <a:off x="3755981" y="1917138"/>
            <a:ext cx="0" cy="3788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1517B11-6705-074C-FC97-06EF7351D28F}"/>
              </a:ext>
            </a:extLst>
          </p:cNvPr>
          <p:cNvCxnSpPr>
            <a:cxnSpLocks/>
          </p:cNvCxnSpPr>
          <p:nvPr/>
        </p:nvCxnSpPr>
        <p:spPr>
          <a:xfrm>
            <a:off x="4344624" y="2960706"/>
            <a:ext cx="0" cy="29924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C50A70D-03CA-2072-C5E5-38757D0A737B}"/>
              </a:ext>
            </a:extLst>
          </p:cNvPr>
          <p:cNvCxnSpPr>
            <a:cxnSpLocks/>
          </p:cNvCxnSpPr>
          <p:nvPr/>
        </p:nvCxnSpPr>
        <p:spPr>
          <a:xfrm>
            <a:off x="4529569" y="2960706"/>
            <a:ext cx="0" cy="2745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48C247B-8A26-71B5-3DDA-6CF679C8D7B3}"/>
              </a:ext>
            </a:extLst>
          </p:cNvPr>
          <p:cNvSpPr/>
          <p:nvPr/>
        </p:nvSpPr>
        <p:spPr>
          <a:xfrm>
            <a:off x="398987" y="1035087"/>
            <a:ext cx="7229138" cy="1925619"/>
          </a:xfrm>
          <a:custGeom>
            <a:avLst/>
            <a:gdLst>
              <a:gd name="connsiteX0" fmla="*/ 3346946 w 7229138"/>
              <a:gd name="connsiteY0" fmla="*/ 882051 h 1925619"/>
              <a:gd name="connsiteX1" fmla="*/ 3153666 w 7229138"/>
              <a:gd name="connsiteY1" fmla="*/ 1139469 h 1925619"/>
              <a:gd name="connsiteX2" fmla="*/ 3926784 w 7229138"/>
              <a:gd name="connsiteY2" fmla="*/ 1139469 h 1925619"/>
              <a:gd name="connsiteX3" fmla="*/ 4120063 w 7229138"/>
              <a:gd name="connsiteY3" fmla="*/ 882051 h 1925619"/>
              <a:gd name="connsiteX4" fmla="*/ 1445828 w 7229138"/>
              <a:gd name="connsiteY4" fmla="*/ 0 h 1925619"/>
              <a:gd name="connsiteX5" fmla="*/ 7229138 w 7229138"/>
              <a:gd name="connsiteY5" fmla="*/ 0 h 1925619"/>
              <a:gd name="connsiteX6" fmla="*/ 5783311 w 7229138"/>
              <a:gd name="connsiteY6" fmla="*/ 1925619 h 1925619"/>
              <a:gd name="connsiteX7" fmla="*/ 0 w 7229138"/>
              <a:gd name="connsiteY7" fmla="*/ 1925619 h 19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25619">
                <a:moveTo>
                  <a:pt x="3346946" y="882051"/>
                </a:moveTo>
                <a:lnTo>
                  <a:pt x="3153666" y="1139469"/>
                </a:lnTo>
                <a:lnTo>
                  <a:pt x="3926784" y="1139469"/>
                </a:lnTo>
                <a:lnTo>
                  <a:pt x="4120063" y="882051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25619"/>
                </a:lnTo>
                <a:lnTo>
                  <a:pt x="0" y="192561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02AFC824-6761-D927-DC08-214D14ABCCF2}"/>
              </a:ext>
            </a:extLst>
          </p:cNvPr>
          <p:cNvSpPr/>
          <p:nvPr/>
        </p:nvSpPr>
        <p:spPr>
          <a:xfrm>
            <a:off x="1779106" y="3011557"/>
            <a:ext cx="2219197" cy="2716166"/>
          </a:xfrm>
          <a:custGeom>
            <a:avLst/>
            <a:gdLst>
              <a:gd name="connsiteX0" fmla="*/ 2383536 w 2521481"/>
              <a:gd name="connsiteY0" fmla="*/ 2822448 h 2822448"/>
              <a:gd name="connsiteX1" fmla="*/ 2499360 w 2521481"/>
              <a:gd name="connsiteY1" fmla="*/ 2395728 h 2822448"/>
              <a:gd name="connsiteX2" fmla="*/ 2493264 w 2521481"/>
              <a:gd name="connsiteY2" fmla="*/ 1895856 h 2822448"/>
              <a:gd name="connsiteX3" fmla="*/ 2212848 w 2521481"/>
              <a:gd name="connsiteY3" fmla="*/ 1347216 h 2822448"/>
              <a:gd name="connsiteX4" fmla="*/ 1652016 w 2521481"/>
              <a:gd name="connsiteY4" fmla="*/ 944880 h 2822448"/>
              <a:gd name="connsiteX5" fmla="*/ 774192 w 2521481"/>
              <a:gd name="connsiteY5" fmla="*/ 676656 h 2822448"/>
              <a:gd name="connsiteX6" fmla="*/ 195072 w 2521481"/>
              <a:gd name="connsiteY6" fmla="*/ 310896 h 2822448"/>
              <a:gd name="connsiteX7" fmla="*/ 0 w 2521481"/>
              <a:gd name="connsiteY7" fmla="*/ 0 h 282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1481" h="2822448">
                <a:moveTo>
                  <a:pt x="2383536" y="2822448"/>
                </a:moveTo>
                <a:cubicBezTo>
                  <a:pt x="2432304" y="2686304"/>
                  <a:pt x="2481072" y="2550160"/>
                  <a:pt x="2499360" y="2395728"/>
                </a:cubicBezTo>
                <a:cubicBezTo>
                  <a:pt x="2517648" y="2241296"/>
                  <a:pt x="2541016" y="2070608"/>
                  <a:pt x="2493264" y="1895856"/>
                </a:cubicBezTo>
                <a:cubicBezTo>
                  <a:pt x="2445512" y="1721104"/>
                  <a:pt x="2353056" y="1505712"/>
                  <a:pt x="2212848" y="1347216"/>
                </a:cubicBezTo>
                <a:cubicBezTo>
                  <a:pt x="2072640" y="1188720"/>
                  <a:pt x="1891792" y="1056640"/>
                  <a:pt x="1652016" y="944880"/>
                </a:cubicBezTo>
                <a:cubicBezTo>
                  <a:pt x="1412240" y="833120"/>
                  <a:pt x="1017016" y="782320"/>
                  <a:pt x="774192" y="676656"/>
                </a:cubicBezTo>
                <a:cubicBezTo>
                  <a:pt x="531368" y="570992"/>
                  <a:pt x="324104" y="423672"/>
                  <a:pt x="195072" y="310896"/>
                </a:cubicBezTo>
                <a:cubicBezTo>
                  <a:pt x="66040" y="198120"/>
                  <a:pt x="33020" y="99060"/>
                  <a:pt x="0" y="0"/>
                </a:cubicBezTo>
              </a:path>
            </a:pathLst>
          </a:custGeom>
          <a:noFill/>
          <a:ln w="38100">
            <a:solidFill>
              <a:srgbClr val="4B4B4B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3F6F6B1-48D3-6A94-ACBB-E32C4E775950}"/>
              </a:ext>
            </a:extLst>
          </p:cNvPr>
          <p:cNvSpPr/>
          <p:nvPr/>
        </p:nvSpPr>
        <p:spPr>
          <a:xfrm>
            <a:off x="8680191" y="1035086"/>
            <a:ext cx="1344706" cy="19378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</a:t>
            </a:r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D8533AC-8BA3-DA3C-9796-91C6783B1229}"/>
              </a:ext>
            </a:extLst>
          </p:cNvPr>
          <p:cNvSpPr/>
          <p:nvPr/>
        </p:nvSpPr>
        <p:spPr>
          <a:xfrm>
            <a:off x="8664054" y="5367759"/>
            <a:ext cx="1344706" cy="9336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4863377-FB50-F2DF-58EB-E532D41861EF}"/>
              </a:ext>
            </a:extLst>
          </p:cNvPr>
          <p:cNvSpPr/>
          <p:nvPr/>
        </p:nvSpPr>
        <p:spPr>
          <a:xfrm>
            <a:off x="10466277" y="5367759"/>
            <a:ext cx="1344706" cy="9336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3rd party</a:t>
            </a:r>
          </a:p>
          <a:p>
            <a:pPr algn="ctr"/>
            <a:endParaRPr lang="en-US" altLang="ja-JP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</a:t>
            </a:r>
            <a:r>
              <a: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165676C-7ED5-6157-B65B-1268FDFB7347}"/>
              </a:ext>
            </a:extLst>
          </p:cNvPr>
          <p:cNvSpPr/>
          <p:nvPr/>
        </p:nvSpPr>
        <p:spPr>
          <a:xfrm>
            <a:off x="10466277" y="1033930"/>
            <a:ext cx="1344706" cy="192562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 party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C901550-241B-7F1B-BF60-224221441EEC}"/>
              </a:ext>
            </a:extLst>
          </p:cNvPr>
          <p:cNvSpPr txBox="1"/>
          <p:nvPr/>
        </p:nvSpPr>
        <p:spPr>
          <a:xfrm>
            <a:off x="8839477" y="413299"/>
            <a:ext cx="99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440D256-6B4D-2D16-8153-D8D933F82E13}"/>
              </a:ext>
            </a:extLst>
          </p:cNvPr>
          <p:cNvSpPr txBox="1"/>
          <p:nvPr/>
        </p:nvSpPr>
        <p:spPr>
          <a:xfrm>
            <a:off x="10715781" y="413298"/>
            <a:ext cx="864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EB03145-07F0-7CCD-A0B3-D8DD07D41717}"/>
              </a:ext>
            </a:extLst>
          </p:cNvPr>
          <p:cNvCxnSpPr/>
          <p:nvPr/>
        </p:nvCxnSpPr>
        <p:spPr>
          <a:xfrm>
            <a:off x="8665847" y="828675"/>
            <a:ext cx="31544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37CD556-75D6-A1E5-1BC6-3A4D67367A09}"/>
              </a:ext>
            </a:extLst>
          </p:cNvPr>
          <p:cNvCxnSpPr>
            <a:cxnSpLocks/>
          </p:cNvCxnSpPr>
          <p:nvPr/>
        </p:nvCxnSpPr>
        <p:spPr>
          <a:xfrm>
            <a:off x="10242178" y="464370"/>
            <a:ext cx="0" cy="58370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E9603F1-22E3-CDD2-CE86-18B434D205F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4532319" y="5834473"/>
            <a:ext cx="4131735" cy="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B7E4AA7-8885-6EA0-6320-472D23B6308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017025" y="2003992"/>
            <a:ext cx="16631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図 34">
            <a:extLst>
              <a:ext uri="{FF2B5EF4-FFF2-40B4-BE49-F238E27FC236}">
                <a16:creationId xmlns:a16="http://schemas.microsoft.com/office/drawing/2014/main" id="{962735BB-7BDB-F5A9-23F2-1804A2DAC7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66" y="3429000"/>
            <a:ext cx="657011" cy="657011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667CB57-A298-34D5-A605-14B3903AC060}"/>
              </a:ext>
            </a:extLst>
          </p:cNvPr>
          <p:cNvSpPr txBox="1"/>
          <p:nvPr/>
        </p:nvSpPr>
        <p:spPr>
          <a:xfrm>
            <a:off x="4696399" y="2682551"/>
            <a:ext cx="1496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5120CDB-45C3-53A8-00D2-F5797B1814D5}"/>
              </a:ext>
            </a:extLst>
          </p:cNvPr>
          <p:cNvSpPr txBox="1"/>
          <p:nvPr/>
        </p:nvSpPr>
        <p:spPr>
          <a:xfrm>
            <a:off x="4028679" y="568492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989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ローチャート: データ 7">
            <a:extLst>
              <a:ext uri="{FF2B5EF4-FFF2-40B4-BE49-F238E27FC236}">
                <a16:creationId xmlns:a16="http://schemas.microsoft.com/office/drawing/2014/main" id="{7148724D-9D73-F4EC-DD5A-E031960EEDD8}"/>
              </a:ext>
            </a:extLst>
          </p:cNvPr>
          <p:cNvSpPr/>
          <p:nvPr/>
        </p:nvSpPr>
        <p:spPr>
          <a:xfrm>
            <a:off x="3573220" y="5705764"/>
            <a:ext cx="966397" cy="257418"/>
          </a:xfrm>
          <a:prstGeom prst="flowChartInputOutpu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2077FA6-0B51-9DAF-8232-C1C390384288}"/>
              </a:ext>
            </a:extLst>
          </p:cNvPr>
          <p:cNvCxnSpPr>
            <a:cxnSpLocks/>
          </p:cNvCxnSpPr>
          <p:nvPr/>
        </p:nvCxnSpPr>
        <p:spPr>
          <a:xfrm>
            <a:off x="3569226" y="5019003"/>
            <a:ext cx="0" cy="9341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B5D7AD4-D446-8302-29A8-7203642827F4}"/>
              </a:ext>
            </a:extLst>
          </p:cNvPr>
          <p:cNvCxnSpPr>
            <a:cxnSpLocks/>
          </p:cNvCxnSpPr>
          <p:nvPr/>
        </p:nvCxnSpPr>
        <p:spPr>
          <a:xfrm>
            <a:off x="4354672" y="5029051"/>
            <a:ext cx="0" cy="93413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BF65DA5-00C1-AE2E-DCE0-86AF199D3D1E}"/>
              </a:ext>
            </a:extLst>
          </p:cNvPr>
          <p:cNvCxnSpPr>
            <a:cxnSpLocks/>
          </p:cNvCxnSpPr>
          <p:nvPr/>
        </p:nvCxnSpPr>
        <p:spPr>
          <a:xfrm>
            <a:off x="3771866" y="4648889"/>
            <a:ext cx="0" cy="10568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7A82E93-45F0-A68A-1D70-2DA78ADDE155}"/>
              </a:ext>
            </a:extLst>
          </p:cNvPr>
          <p:cNvCxnSpPr>
            <a:cxnSpLocks/>
          </p:cNvCxnSpPr>
          <p:nvPr/>
        </p:nvCxnSpPr>
        <p:spPr>
          <a:xfrm>
            <a:off x="4555074" y="4658937"/>
            <a:ext cx="0" cy="105687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15CDCA16-FA6C-1A0B-F8D0-E4F9C8075DB7}"/>
              </a:ext>
            </a:extLst>
          </p:cNvPr>
          <p:cNvSpPr/>
          <p:nvPr/>
        </p:nvSpPr>
        <p:spPr>
          <a:xfrm>
            <a:off x="3346581" y="3998406"/>
            <a:ext cx="3831516" cy="1020597"/>
          </a:xfrm>
          <a:custGeom>
            <a:avLst/>
            <a:gdLst>
              <a:gd name="connsiteX0" fmla="*/ 407726 w 3831516"/>
              <a:gd name="connsiteY0" fmla="*/ 660261 h 1020597"/>
              <a:gd name="connsiteX1" fmla="*/ 214446 w 3831516"/>
              <a:gd name="connsiteY1" fmla="*/ 917679 h 1020597"/>
              <a:gd name="connsiteX2" fmla="*/ 987564 w 3831516"/>
              <a:gd name="connsiteY2" fmla="*/ 917679 h 1020597"/>
              <a:gd name="connsiteX3" fmla="*/ 1180843 w 3831516"/>
              <a:gd name="connsiteY3" fmla="*/ 660261 h 1020597"/>
              <a:gd name="connsiteX4" fmla="*/ 766303 w 3831516"/>
              <a:gd name="connsiteY4" fmla="*/ 0 h 1020597"/>
              <a:gd name="connsiteX5" fmla="*/ 3831516 w 3831516"/>
              <a:gd name="connsiteY5" fmla="*/ 0 h 1020597"/>
              <a:gd name="connsiteX6" fmla="*/ 3065213 w 3831516"/>
              <a:gd name="connsiteY6" fmla="*/ 1020597 h 1020597"/>
              <a:gd name="connsiteX7" fmla="*/ 0 w 3831516"/>
              <a:gd name="connsiteY7" fmla="*/ 1020597 h 102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31516" h="1020597">
                <a:moveTo>
                  <a:pt x="407726" y="660261"/>
                </a:moveTo>
                <a:lnTo>
                  <a:pt x="214446" y="917679"/>
                </a:lnTo>
                <a:lnTo>
                  <a:pt x="987564" y="917679"/>
                </a:lnTo>
                <a:lnTo>
                  <a:pt x="1180843" y="660261"/>
                </a:lnTo>
                <a:close/>
                <a:moveTo>
                  <a:pt x="766303" y="0"/>
                </a:moveTo>
                <a:lnTo>
                  <a:pt x="3831516" y="0"/>
                </a:lnTo>
                <a:lnTo>
                  <a:pt x="3065213" y="1020597"/>
                </a:lnTo>
                <a:lnTo>
                  <a:pt x="0" y="1020597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AAF16587-A545-90A7-6200-3398F439DB39}"/>
              </a:ext>
            </a:extLst>
          </p:cNvPr>
          <p:cNvCxnSpPr>
            <a:cxnSpLocks/>
          </p:cNvCxnSpPr>
          <p:nvPr/>
        </p:nvCxnSpPr>
        <p:spPr>
          <a:xfrm>
            <a:off x="3346581" y="2960706"/>
            <a:ext cx="0" cy="20482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F3101CC-FC24-9F81-1305-7F299EF39419}"/>
              </a:ext>
            </a:extLst>
          </p:cNvPr>
          <p:cNvCxnSpPr>
            <a:cxnSpLocks/>
          </p:cNvCxnSpPr>
          <p:nvPr/>
        </p:nvCxnSpPr>
        <p:spPr>
          <a:xfrm>
            <a:off x="6402955" y="2672862"/>
            <a:ext cx="0" cy="23360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094C0F2-5D13-CB1A-F5B8-C8FBB821AFD0}"/>
              </a:ext>
            </a:extLst>
          </p:cNvPr>
          <p:cNvCxnSpPr>
            <a:cxnSpLocks/>
          </p:cNvCxnSpPr>
          <p:nvPr/>
        </p:nvCxnSpPr>
        <p:spPr>
          <a:xfrm flipH="1">
            <a:off x="4122932" y="1237622"/>
            <a:ext cx="722" cy="2760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002E93F-3407-6BC1-821A-4D5DF9ABCD3B}"/>
              </a:ext>
            </a:extLst>
          </p:cNvPr>
          <p:cNvCxnSpPr>
            <a:cxnSpLocks/>
          </p:cNvCxnSpPr>
          <p:nvPr/>
        </p:nvCxnSpPr>
        <p:spPr>
          <a:xfrm flipH="1">
            <a:off x="7177015" y="1237622"/>
            <a:ext cx="722" cy="276078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95E517C6-B5D1-92EF-F550-841B1E5D63C3}"/>
              </a:ext>
            </a:extLst>
          </p:cNvPr>
          <p:cNvSpPr/>
          <p:nvPr/>
        </p:nvSpPr>
        <p:spPr>
          <a:xfrm>
            <a:off x="398988" y="1035087"/>
            <a:ext cx="7229138" cy="1925619"/>
          </a:xfrm>
          <a:custGeom>
            <a:avLst/>
            <a:gdLst>
              <a:gd name="connsiteX0" fmla="*/ 3713897 w 7229138"/>
              <a:gd name="connsiteY0" fmla="*/ 207568 h 1925619"/>
              <a:gd name="connsiteX1" fmla="*/ 2947594 w 7229138"/>
              <a:gd name="connsiteY1" fmla="*/ 1228165 h 1925619"/>
              <a:gd name="connsiteX2" fmla="*/ 6012807 w 7229138"/>
              <a:gd name="connsiteY2" fmla="*/ 1228165 h 1925619"/>
              <a:gd name="connsiteX3" fmla="*/ 6779110 w 7229138"/>
              <a:gd name="connsiteY3" fmla="*/ 207568 h 1925619"/>
              <a:gd name="connsiteX4" fmla="*/ 1445828 w 7229138"/>
              <a:gd name="connsiteY4" fmla="*/ 0 h 1925619"/>
              <a:gd name="connsiteX5" fmla="*/ 7229138 w 7229138"/>
              <a:gd name="connsiteY5" fmla="*/ 0 h 1925619"/>
              <a:gd name="connsiteX6" fmla="*/ 5783311 w 7229138"/>
              <a:gd name="connsiteY6" fmla="*/ 1925619 h 1925619"/>
              <a:gd name="connsiteX7" fmla="*/ 0 w 7229138"/>
              <a:gd name="connsiteY7" fmla="*/ 1925619 h 1925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25619">
                <a:moveTo>
                  <a:pt x="3713897" y="207568"/>
                </a:moveTo>
                <a:lnTo>
                  <a:pt x="2947594" y="1228165"/>
                </a:lnTo>
                <a:lnTo>
                  <a:pt x="6012807" y="1228165"/>
                </a:lnTo>
                <a:lnTo>
                  <a:pt x="6779110" y="207568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25619"/>
                </a:lnTo>
                <a:lnTo>
                  <a:pt x="0" y="1925619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E096169-8BFB-1BE3-A387-923624F15C66}"/>
              </a:ext>
            </a:extLst>
          </p:cNvPr>
          <p:cNvSpPr/>
          <p:nvPr/>
        </p:nvSpPr>
        <p:spPr>
          <a:xfrm>
            <a:off x="8680191" y="1035086"/>
            <a:ext cx="1344706" cy="193781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</a:t>
            </a:r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624A87F2-BEB5-507E-C0D8-3FCCD100107B}"/>
              </a:ext>
            </a:extLst>
          </p:cNvPr>
          <p:cNvSpPr/>
          <p:nvPr/>
        </p:nvSpPr>
        <p:spPr>
          <a:xfrm>
            <a:off x="8664054" y="5367759"/>
            <a:ext cx="1344706" cy="9336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D0C6AC8-ECA7-038C-9BBD-8E5E5EACD9EF}"/>
              </a:ext>
            </a:extLst>
          </p:cNvPr>
          <p:cNvSpPr/>
          <p:nvPr/>
        </p:nvSpPr>
        <p:spPr>
          <a:xfrm>
            <a:off x="10466277" y="5367759"/>
            <a:ext cx="1344706" cy="93364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3rd party</a:t>
            </a:r>
          </a:p>
          <a:p>
            <a:pPr algn="ctr"/>
            <a:endParaRPr lang="en-US" altLang="ja-JP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evil</a:t>
            </a:r>
            <a:r>
              <a: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69E7235A-586F-A96E-AD62-F80B06A7DFF2}"/>
              </a:ext>
            </a:extLst>
          </p:cNvPr>
          <p:cNvSpPr/>
          <p:nvPr/>
        </p:nvSpPr>
        <p:spPr>
          <a:xfrm>
            <a:off x="10466277" y="1033930"/>
            <a:ext cx="1344706" cy="3995121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1st party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86578E3-5981-0FEB-B43B-61CC7A139C1C}"/>
              </a:ext>
            </a:extLst>
          </p:cNvPr>
          <p:cNvSpPr txBox="1"/>
          <p:nvPr/>
        </p:nvSpPr>
        <p:spPr>
          <a:xfrm>
            <a:off x="8839477" y="413299"/>
            <a:ext cx="995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98B465AC-CDD9-DFCD-D722-B934A78A838B}"/>
              </a:ext>
            </a:extLst>
          </p:cNvPr>
          <p:cNvSpPr txBox="1"/>
          <p:nvPr/>
        </p:nvSpPr>
        <p:spPr>
          <a:xfrm>
            <a:off x="10715781" y="413298"/>
            <a:ext cx="8643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2B8C454-FE77-AB0A-71E3-34EB484DDFBD}"/>
              </a:ext>
            </a:extLst>
          </p:cNvPr>
          <p:cNvCxnSpPr/>
          <p:nvPr/>
        </p:nvCxnSpPr>
        <p:spPr>
          <a:xfrm>
            <a:off x="8665847" y="828675"/>
            <a:ext cx="315445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44F853A5-A413-924A-FB25-0E744089FB36}"/>
              </a:ext>
            </a:extLst>
          </p:cNvPr>
          <p:cNvCxnSpPr>
            <a:cxnSpLocks/>
          </p:cNvCxnSpPr>
          <p:nvPr/>
        </p:nvCxnSpPr>
        <p:spPr>
          <a:xfrm>
            <a:off x="10242178" y="464370"/>
            <a:ext cx="0" cy="58370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53D8AA8-451D-6F68-EA57-1B42069D94F9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4532319" y="5834473"/>
            <a:ext cx="4131735" cy="1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1707B296-D956-3882-BCC0-B20B7A18E18F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7017025" y="2003992"/>
            <a:ext cx="166316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0124E516-AE5E-6675-A247-31E52EAE310A}"/>
              </a:ext>
            </a:extLst>
          </p:cNvPr>
          <p:cNvSpPr/>
          <p:nvPr/>
        </p:nvSpPr>
        <p:spPr>
          <a:xfrm>
            <a:off x="8658281" y="3998406"/>
            <a:ext cx="1344706" cy="103597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foo.example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4B1F9752-4FE3-EDFD-B4CA-8236923BE70D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6897756" y="4516393"/>
            <a:ext cx="17605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9D142102-D190-4B44-7C5D-93C2D98429C9}"/>
              </a:ext>
            </a:extLst>
          </p:cNvPr>
          <p:cNvSpPr/>
          <p:nvPr/>
        </p:nvSpPr>
        <p:spPr>
          <a:xfrm>
            <a:off x="1779106" y="3011557"/>
            <a:ext cx="2219197" cy="2716166"/>
          </a:xfrm>
          <a:custGeom>
            <a:avLst/>
            <a:gdLst>
              <a:gd name="connsiteX0" fmla="*/ 2383536 w 2521481"/>
              <a:gd name="connsiteY0" fmla="*/ 2822448 h 2822448"/>
              <a:gd name="connsiteX1" fmla="*/ 2499360 w 2521481"/>
              <a:gd name="connsiteY1" fmla="*/ 2395728 h 2822448"/>
              <a:gd name="connsiteX2" fmla="*/ 2493264 w 2521481"/>
              <a:gd name="connsiteY2" fmla="*/ 1895856 h 2822448"/>
              <a:gd name="connsiteX3" fmla="*/ 2212848 w 2521481"/>
              <a:gd name="connsiteY3" fmla="*/ 1347216 h 2822448"/>
              <a:gd name="connsiteX4" fmla="*/ 1652016 w 2521481"/>
              <a:gd name="connsiteY4" fmla="*/ 944880 h 2822448"/>
              <a:gd name="connsiteX5" fmla="*/ 774192 w 2521481"/>
              <a:gd name="connsiteY5" fmla="*/ 676656 h 2822448"/>
              <a:gd name="connsiteX6" fmla="*/ 195072 w 2521481"/>
              <a:gd name="connsiteY6" fmla="*/ 310896 h 2822448"/>
              <a:gd name="connsiteX7" fmla="*/ 0 w 2521481"/>
              <a:gd name="connsiteY7" fmla="*/ 0 h 282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1481" h="2822448">
                <a:moveTo>
                  <a:pt x="2383536" y="2822448"/>
                </a:moveTo>
                <a:cubicBezTo>
                  <a:pt x="2432304" y="2686304"/>
                  <a:pt x="2481072" y="2550160"/>
                  <a:pt x="2499360" y="2395728"/>
                </a:cubicBezTo>
                <a:cubicBezTo>
                  <a:pt x="2517648" y="2241296"/>
                  <a:pt x="2541016" y="2070608"/>
                  <a:pt x="2493264" y="1895856"/>
                </a:cubicBezTo>
                <a:cubicBezTo>
                  <a:pt x="2445512" y="1721104"/>
                  <a:pt x="2353056" y="1505712"/>
                  <a:pt x="2212848" y="1347216"/>
                </a:cubicBezTo>
                <a:cubicBezTo>
                  <a:pt x="2072640" y="1188720"/>
                  <a:pt x="1891792" y="1056640"/>
                  <a:pt x="1652016" y="944880"/>
                </a:cubicBezTo>
                <a:cubicBezTo>
                  <a:pt x="1412240" y="833120"/>
                  <a:pt x="1017016" y="782320"/>
                  <a:pt x="774192" y="676656"/>
                </a:cubicBezTo>
                <a:cubicBezTo>
                  <a:pt x="531368" y="570992"/>
                  <a:pt x="324104" y="423672"/>
                  <a:pt x="195072" y="310896"/>
                </a:cubicBezTo>
                <a:cubicBezTo>
                  <a:pt x="66040" y="198120"/>
                  <a:pt x="33020" y="99060"/>
                  <a:pt x="0" y="0"/>
                </a:cubicBezTo>
              </a:path>
            </a:pathLst>
          </a:custGeom>
          <a:noFill/>
          <a:ln w="38100">
            <a:solidFill>
              <a:srgbClr val="4B4B4B"/>
            </a:solidFill>
            <a:headEnd type="oval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C492C5AD-2BA3-B96F-B630-6C6C05AF7D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766" y="3429000"/>
            <a:ext cx="657011" cy="657011"/>
          </a:xfrm>
          <a:prstGeom prst="rect">
            <a:avLst/>
          </a:prstGeom>
        </p:spPr>
      </p:pic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8AC4091A-203F-CDEC-CF38-C88A7F057B7E}"/>
              </a:ext>
            </a:extLst>
          </p:cNvPr>
          <p:cNvGrpSpPr/>
          <p:nvPr/>
        </p:nvGrpSpPr>
        <p:grpSpPr>
          <a:xfrm>
            <a:off x="2288403" y="3409544"/>
            <a:ext cx="806823" cy="806823"/>
            <a:chOff x="580913" y="5432612"/>
            <a:chExt cx="806823" cy="80682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7112A9D6-4E65-3AB1-1CF7-8692686DAFD7}"/>
                </a:ext>
              </a:extLst>
            </p:cNvPr>
            <p:cNvCxnSpPr/>
            <p:nvPr/>
          </p:nvCxnSpPr>
          <p:spPr>
            <a:xfrm>
              <a:off x="580913" y="5432612"/>
              <a:ext cx="806823" cy="8068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F7E72433-70BA-E7F8-BBC8-591EA4289109}"/>
                </a:ext>
              </a:extLst>
            </p:cNvPr>
            <p:cNvCxnSpPr/>
            <p:nvPr/>
          </p:nvCxnSpPr>
          <p:spPr>
            <a:xfrm flipV="1">
              <a:off x="580913" y="5432612"/>
              <a:ext cx="806823" cy="80682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FE1C1AF2-79B0-2D3A-35E8-43D5FA0901E5}"/>
              </a:ext>
            </a:extLst>
          </p:cNvPr>
          <p:cNvGrpSpPr/>
          <p:nvPr/>
        </p:nvGrpSpPr>
        <p:grpSpPr>
          <a:xfrm>
            <a:off x="3891438" y="4918476"/>
            <a:ext cx="168231" cy="104217"/>
            <a:chOff x="6460521" y="5601547"/>
            <a:chExt cx="168231" cy="104217"/>
          </a:xfrm>
        </p:grpSpPr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2C504072-D469-A71C-B79C-BBD06FB0A382}"/>
                </a:ext>
              </a:extLst>
            </p:cNvPr>
            <p:cNvSpPr/>
            <p:nvPr/>
          </p:nvSpPr>
          <p:spPr>
            <a:xfrm>
              <a:off x="6460521" y="5605500"/>
              <a:ext cx="168231" cy="1002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9DC94340-99F9-DC36-8D9D-E00F8AE4807A}"/>
                </a:ext>
              </a:extLst>
            </p:cNvPr>
            <p:cNvCxnSpPr>
              <a:cxnSpLocks/>
            </p:cNvCxnSpPr>
            <p:nvPr/>
          </p:nvCxnSpPr>
          <p:spPr>
            <a:xfrm>
              <a:off x="6460521" y="5705764"/>
              <a:ext cx="1682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>
              <a:extLst>
                <a:ext uri="{FF2B5EF4-FFF2-40B4-BE49-F238E27FC236}">
                  <a16:creationId xmlns:a16="http://schemas.microsoft.com/office/drawing/2014/main" id="{47CFD36D-2949-8743-2310-949847629858}"/>
                </a:ext>
              </a:extLst>
            </p:cNvPr>
            <p:cNvCxnSpPr>
              <a:cxnSpLocks/>
            </p:cNvCxnSpPr>
            <p:nvPr/>
          </p:nvCxnSpPr>
          <p:spPr>
            <a:xfrm>
              <a:off x="6460521" y="5601547"/>
              <a:ext cx="1682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0AB0A677-735A-306E-B481-33F14F1F999C}"/>
              </a:ext>
            </a:extLst>
          </p:cNvPr>
          <p:cNvSpPr txBox="1"/>
          <p:nvPr/>
        </p:nvSpPr>
        <p:spPr>
          <a:xfrm>
            <a:off x="4696399" y="2682551"/>
            <a:ext cx="1496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Application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21A8212-1788-ECAA-EE5A-4E4953A2E6F2}"/>
              </a:ext>
            </a:extLst>
          </p:cNvPr>
          <p:cNvSpPr txBox="1"/>
          <p:nvPr/>
        </p:nvSpPr>
        <p:spPr>
          <a:xfrm>
            <a:off x="5157735" y="4734241"/>
            <a:ext cx="1242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88FE89C8-CB25-FF2F-AA53-C54DEE393AAF}"/>
              </a:ext>
            </a:extLst>
          </p:cNvPr>
          <p:cNvSpPr txBox="1"/>
          <p:nvPr/>
        </p:nvSpPr>
        <p:spPr>
          <a:xfrm>
            <a:off x="4028679" y="5684925"/>
            <a:ext cx="327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5485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410</Words>
  <Application>Microsoft Office PowerPoint</Application>
  <PresentationFormat>ワイド画面</PresentationFormat>
  <Paragraphs>237</Paragraphs>
  <Slides>21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5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88</cp:revision>
  <dcterms:created xsi:type="dcterms:W3CDTF">2017-10-22T07:01:33Z</dcterms:created>
  <dcterms:modified xsi:type="dcterms:W3CDTF">2023-07-01T04:12:22Z</dcterms:modified>
</cp:coreProperties>
</file>