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  <p:sldId id="287" r:id="rId3"/>
    <p:sldId id="286" r:id="rId4"/>
    <p:sldId id="28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6" autoAdjust="0"/>
    <p:restoredTop sz="96508" autoAdjust="0"/>
  </p:normalViewPr>
  <p:slideViewPr>
    <p:cSldViewPr snapToGrid="0">
      <p:cViewPr varScale="1">
        <p:scale>
          <a:sx n="157" d="100"/>
          <a:sy n="157" d="100"/>
        </p:scale>
        <p:origin x="39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2023/9/25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楕円 117">
            <a:extLst>
              <a:ext uri="{FF2B5EF4-FFF2-40B4-BE49-F238E27FC236}">
                <a16:creationId xmlns:a16="http://schemas.microsoft.com/office/drawing/2014/main" id="{5F847B1D-8705-12A4-8EB8-9E6E9A7F6D39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楕円 115">
            <a:extLst>
              <a:ext uri="{FF2B5EF4-FFF2-40B4-BE49-F238E27FC236}">
                <a16:creationId xmlns:a16="http://schemas.microsoft.com/office/drawing/2014/main" id="{ADF59868-5B11-24EB-E704-6B1AC99283E9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楕円 116">
            <a:extLst>
              <a:ext uri="{FF2B5EF4-FFF2-40B4-BE49-F238E27FC236}">
                <a16:creationId xmlns:a16="http://schemas.microsoft.com/office/drawing/2014/main" id="{511482CA-2571-1B16-4149-24F9A22841A8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楕円 114">
            <a:extLst>
              <a:ext uri="{FF2B5EF4-FFF2-40B4-BE49-F238E27FC236}">
                <a16:creationId xmlns:a16="http://schemas.microsoft.com/office/drawing/2014/main" id="{A3AA533D-ED68-6800-EEAC-8DAD51551920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楕円 113">
            <a:extLst>
              <a:ext uri="{FF2B5EF4-FFF2-40B4-BE49-F238E27FC236}">
                <a16:creationId xmlns:a16="http://schemas.microsoft.com/office/drawing/2014/main" id="{1B6DB0E9-E533-8102-858A-F1744F56DB40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楕円 112">
            <a:extLst>
              <a:ext uri="{FF2B5EF4-FFF2-40B4-BE49-F238E27FC236}">
                <a16:creationId xmlns:a16="http://schemas.microsoft.com/office/drawing/2014/main" id="{E07615DF-7402-34A3-A551-E47F59AC3DD0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B4CC494-E0A0-B498-E683-500D172A091A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749FFB7E-23D6-D988-9404-A31F142A8682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D1178DFA-E162-7017-8FB8-82D506C10498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E913F0EE-69C0-8FF8-0B2E-684F220ABCB9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C57757E-8235-8ED9-2A48-8A94DBF7D0B0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6B55229D-A6B6-96AE-19BF-8FD677309143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736FD29B-6F46-E033-56CA-89DC63B90322}"/>
              </a:ext>
            </a:extLst>
          </p:cNvPr>
          <p:cNvGrpSpPr/>
          <p:nvPr/>
        </p:nvGrpSpPr>
        <p:grpSpPr>
          <a:xfrm>
            <a:off x="3830201" y="2519133"/>
            <a:ext cx="1026161" cy="1837250"/>
            <a:chOff x="2762660" y="2311020"/>
            <a:chExt cx="1150114" cy="18372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5" name="スマイル 64">
            <a:extLst>
              <a:ext uri="{FF2B5EF4-FFF2-40B4-BE49-F238E27FC236}">
                <a16:creationId xmlns:a16="http://schemas.microsoft.com/office/drawing/2014/main" id="{0AC3DB2C-73F1-8CE0-D6A6-4122D2130054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0" name="スマイル 79">
            <a:extLst>
              <a:ext uri="{FF2B5EF4-FFF2-40B4-BE49-F238E27FC236}">
                <a16:creationId xmlns:a16="http://schemas.microsoft.com/office/drawing/2014/main" id="{6318162C-1676-7E5C-643E-742E22ED4F39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4" name="コネクタ: カギ線 163">
            <a:extLst>
              <a:ext uri="{FF2B5EF4-FFF2-40B4-BE49-F238E27FC236}">
                <a16:creationId xmlns:a16="http://schemas.microsoft.com/office/drawing/2014/main" id="{3530B7FF-9515-5FF7-538F-F981262E70FB}"/>
              </a:ext>
            </a:extLst>
          </p:cNvPr>
          <p:cNvCxnSpPr>
            <a:cxnSpLocks/>
            <a:stCxn id="65" idx="4"/>
            <a:endCxn id="46" idx="1"/>
          </p:cNvCxnSpPr>
          <p:nvPr/>
        </p:nvCxnSpPr>
        <p:spPr>
          <a:xfrm rot="16200000" flipH="1">
            <a:off x="252510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コネクタ: カギ線 169">
            <a:extLst>
              <a:ext uri="{FF2B5EF4-FFF2-40B4-BE49-F238E27FC236}">
                <a16:creationId xmlns:a16="http://schemas.microsoft.com/office/drawing/2014/main" id="{2678ABE0-085C-B65F-5D4E-78C93C748DF2}"/>
              </a:ext>
            </a:extLst>
          </p:cNvPr>
          <p:cNvCxnSpPr>
            <a:cxnSpLocks/>
            <a:stCxn id="80" idx="0"/>
            <a:endCxn id="44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矢印コネクタ 199">
            <a:extLst>
              <a:ext uri="{FF2B5EF4-FFF2-40B4-BE49-F238E27FC236}">
                <a16:creationId xmlns:a16="http://schemas.microsoft.com/office/drawing/2014/main" id="{8F901607-3C88-32BE-6D60-8691C0333FD9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336741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矢印コネクタ 200">
            <a:extLst>
              <a:ext uri="{FF2B5EF4-FFF2-40B4-BE49-F238E27FC236}">
                <a16:creationId xmlns:a16="http://schemas.microsoft.com/office/drawing/2014/main" id="{ED2F8BEE-794B-4380-C6D2-EF0A5EE4DDD1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線矢印コネクタ 205">
            <a:extLst>
              <a:ext uri="{FF2B5EF4-FFF2-40B4-BE49-F238E27FC236}">
                <a16:creationId xmlns:a16="http://schemas.microsoft.com/office/drawing/2014/main" id="{EADDF4E8-4292-DA71-BFF4-EE5DB49DB0F7}"/>
              </a:ext>
            </a:extLst>
          </p:cNvPr>
          <p:cNvCxnSpPr>
            <a:cxnSpLocks/>
            <a:endCxn id="46" idx="3"/>
          </p:cNvCxnSpPr>
          <p:nvPr/>
        </p:nvCxnSpPr>
        <p:spPr>
          <a:xfrm flipH="1">
            <a:off x="485636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矢印コネクタ 206">
            <a:extLst>
              <a:ext uri="{FF2B5EF4-FFF2-40B4-BE49-F238E27FC236}">
                <a16:creationId xmlns:a16="http://schemas.microsoft.com/office/drawing/2014/main" id="{D8384AF0-D05F-8E31-3E2D-E64275741638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5D1F11B-D440-FC80-ED66-86FF5524608D}"/>
              </a:ext>
            </a:extLst>
          </p:cNvPr>
          <p:cNvGrpSpPr/>
          <p:nvPr/>
        </p:nvGrpSpPr>
        <p:grpSpPr>
          <a:xfrm>
            <a:off x="5951289" y="2519133"/>
            <a:ext cx="1026161" cy="1837250"/>
            <a:chOff x="2762660" y="2311020"/>
            <a:chExt cx="1150114" cy="1837250"/>
          </a:xfrm>
        </p:grpSpPr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9B0B4A26-C8ED-0CF5-2FA4-F705BD8ADBDE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49" name="スマイル 48">
            <a:extLst>
              <a:ext uri="{FF2B5EF4-FFF2-40B4-BE49-F238E27FC236}">
                <a16:creationId xmlns:a16="http://schemas.microsoft.com/office/drawing/2014/main" id="{E6FBD55F-E00E-A9FF-F0F5-BB297E81A6C2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DB0411B1-2A45-0BEB-16C6-058B36E42217}"/>
              </a:ext>
            </a:extLst>
          </p:cNvPr>
          <p:cNvCxnSpPr>
            <a:cxnSpLocks/>
            <a:stCxn id="47" idx="4"/>
            <a:endCxn id="59" idx="1"/>
          </p:cNvCxnSpPr>
          <p:nvPr/>
        </p:nvCxnSpPr>
        <p:spPr>
          <a:xfrm rot="16200000" flipH="1">
            <a:off x="4646196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6AC9458E-375D-E3C6-59C0-A1309B204BD0}"/>
              </a:ext>
            </a:extLst>
          </p:cNvPr>
          <p:cNvCxnSpPr>
            <a:cxnSpLocks/>
            <a:stCxn id="49" idx="0"/>
            <a:endCxn id="56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578B5F17-C4F8-3287-8170-71BD84D400D6}"/>
              </a:ext>
            </a:extLst>
          </p:cNvPr>
          <p:cNvCxnSpPr>
            <a:cxnSpLocks/>
            <a:endCxn id="57" idx="1"/>
          </p:cNvCxnSpPr>
          <p:nvPr/>
        </p:nvCxnSpPr>
        <p:spPr>
          <a:xfrm>
            <a:off x="5488499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32900F07-EE7D-B0E6-CFB2-C6F03E620F19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8B44948-1D4E-5665-17EA-2DE21762D2C5}"/>
              </a:ext>
            </a:extLst>
          </p:cNvPr>
          <p:cNvCxnSpPr>
            <a:cxnSpLocks/>
            <a:endCxn id="59" idx="3"/>
          </p:cNvCxnSpPr>
          <p:nvPr/>
        </p:nvCxnSpPr>
        <p:spPr>
          <a:xfrm flipH="1">
            <a:off x="6977450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681CE27-BB85-DAAE-67B0-20F35052690F}"/>
              </a:ext>
            </a:extLst>
          </p:cNvPr>
          <p:cNvCxnSpPr>
            <a:cxnSpLocks/>
            <a:endCxn id="57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D89D934D-F7F0-5A21-1790-8ABEF2A9D428}"/>
              </a:ext>
            </a:extLst>
          </p:cNvPr>
          <p:cNvGrpSpPr/>
          <p:nvPr/>
        </p:nvGrpSpPr>
        <p:grpSpPr>
          <a:xfrm>
            <a:off x="8072377" y="2524649"/>
            <a:ext cx="1026161" cy="1837250"/>
            <a:chOff x="2762660" y="2311020"/>
            <a:chExt cx="1150114" cy="1837250"/>
          </a:xfrm>
        </p:grpSpPr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64" name="スマイル 63">
            <a:extLst>
              <a:ext uri="{FF2B5EF4-FFF2-40B4-BE49-F238E27FC236}">
                <a16:creationId xmlns:a16="http://schemas.microsoft.com/office/drawing/2014/main" id="{BAF233DD-2542-EBA8-941E-B4BE5E87285C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66" name="スマイル 65">
            <a:extLst>
              <a:ext uri="{FF2B5EF4-FFF2-40B4-BE49-F238E27FC236}">
                <a16:creationId xmlns:a16="http://schemas.microsoft.com/office/drawing/2014/main" id="{0FDED86A-2786-69EB-5592-BCC5890AB60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AA5C6863-2FC5-A7ED-5F78-D49FF95284A2}"/>
              </a:ext>
            </a:extLst>
          </p:cNvPr>
          <p:cNvCxnSpPr>
            <a:cxnSpLocks/>
            <a:stCxn id="64" idx="4"/>
            <a:endCxn id="77" idx="1"/>
          </p:cNvCxnSpPr>
          <p:nvPr/>
        </p:nvCxnSpPr>
        <p:spPr>
          <a:xfrm rot="16200000" flipH="1">
            <a:off x="6767284" y="2811982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コネクタ: カギ線 67">
            <a:extLst>
              <a:ext uri="{FF2B5EF4-FFF2-40B4-BE49-F238E27FC236}">
                <a16:creationId xmlns:a16="http://schemas.microsoft.com/office/drawing/2014/main" id="{21E6B8A9-B6C2-DB75-4DC9-FF1BBDEF60C4}"/>
              </a:ext>
            </a:extLst>
          </p:cNvPr>
          <p:cNvCxnSpPr>
            <a:cxnSpLocks/>
            <a:stCxn id="66" idx="0"/>
            <a:endCxn id="73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19F931D9-54BC-DB06-4959-222A75AB1F89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7609587" y="3443274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899C4C53-F805-04E7-AA73-702110059239}"/>
              </a:ext>
            </a:extLst>
          </p:cNvPr>
          <p:cNvCxnSpPr>
            <a:cxnSpLocks/>
            <a:endCxn id="73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3D0289EB-E5D0-5AE1-9C46-F6C47C348B0F}"/>
              </a:ext>
            </a:extLst>
          </p:cNvPr>
          <p:cNvCxnSpPr>
            <a:cxnSpLocks/>
            <a:endCxn id="77" idx="3"/>
          </p:cNvCxnSpPr>
          <p:nvPr/>
        </p:nvCxnSpPr>
        <p:spPr>
          <a:xfrm flipH="1">
            <a:off x="9098538" y="4117076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F2BDB04-74F4-30BC-4982-8BDBF1A95FC0}"/>
              </a:ext>
            </a:extLst>
          </p:cNvPr>
          <p:cNvCxnSpPr>
            <a:cxnSpLocks/>
            <a:endCxn id="74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07B554D9-B087-1D0D-460F-CFD40642C5D9}"/>
              </a:ext>
            </a:extLst>
          </p:cNvPr>
          <p:cNvGrpSpPr/>
          <p:nvPr/>
        </p:nvGrpSpPr>
        <p:grpSpPr>
          <a:xfrm>
            <a:off x="10196651" y="2519133"/>
            <a:ext cx="1026161" cy="1837250"/>
            <a:chOff x="2762660" y="2311020"/>
            <a:chExt cx="1150114" cy="1837250"/>
          </a:xfrm>
        </p:grpSpPr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2762660" y="2311020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2762660" y="2984822"/>
              <a:ext cx="1150114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2762660" y="3658624"/>
              <a:ext cx="1150114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sp>
        <p:nvSpPr>
          <p:cNvPr id="82" name="スマイル 81">
            <a:extLst>
              <a:ext uri="{FF2B5EF4-FFF2-40B4-BE49-F238E27FC236}">
                <a16:creationId xmlns:a16="http://schemas.microsoft.com/office/drawing/2014/main" id="{14A4CB06-11A7-8DD9-37F4-3DF721FBE83C}"/>
              </a:ext>
            </a:extLst>
          </p:cNvPr>
          <p:cNvSpPr/>
          <p:nvPr/>
        </p:nvSpPr>
        <p:spPr>
          <a:xfrm>
            <a:off x="956451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sp>
        <p:nvSpPr>
          <p:cNvPr id="83" name="スマイル 82">
            <a:extLst>
              <a:ext uri="{FF2B5EF4-FFF2-40B4-BE49-F238E27FC236}">
                <a16:creationId xmlns:a16="http://schemas.microsoft.com/office/drawing/2014/main" id="{E750206C-E77C-0549-E4C6-BBC3060D6EB7}"/>
              </a:ext>
            </a:extLst>
          </p:cNvPr>
          <p:cNvSpPr/>
          <p:nvPr/>
        </p:nvSpPr>
        <p:spPr>
          <a:xfrm>
            <a:off x="1151625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4CF4CB09-3482-E2BC-8C18-65E085A9736D}"/>
              </a:ext>
            </a:extLst>
          </p:cNvPr>
          <p:cNvCxnSpPr>
            <a:cxnSpLocks/>
            <a:stCxn id="82" idx="4"/>
            <a:endCxn id="103" idx="1"/>
          </p:cNvCxnSpPr>
          <p:nvPr/>
        </p:nvCxnSpPr>
        <p:spPr>
          <a:xfrm rot="16200000" flipH="1">
            <a:off x="8891558" y="2806466"/>
            <a:ext cx="2147397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D8A878A1-5CEE-A3CE-6CDC-7045216EA1C7}"/>
              </a:ext>
            </a:extLst>
          </p:cNvPr>
          <p:cNvCxnSpPr>
            <a:cxnSpLocks/>
            <a:stCxn id="83" idx="0"/>
            <a:endCxn id="101" idx="3"/>
          </p:cNvCxnSpPr>
          <p:nvPr/>
        </p:nvCxnSpPr>
        <p:spPr>
          <a:xfrm rot="16200000" flipV="1">
            <a:off x="1038009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D9F38498-2CF9-296B-BCAB-BA3C8EC3D52F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9733861" y="3437758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D192F59B-5C84-4B81-ECC5-150937138437}"/>
              </a:ext>
            </a:extLst>
          </p:cNvPr>
          <p:cNvCxnSpPr>
            <a:cxnSpLocks/>
            <a:endCxn id="101" idx="1"/>
          </p:cNvCxnSpPr>
          <p:nvPr/>
        </p:nvCxnSpPr>
        <p:spPr>
          <a:xfrm>
            <a:off x="973386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0AA518DE-954E-036F-4022-25CC2A8AE7B0}"/>
              </a:ext>
            </a:extLst>
          </p:cNvPr>
          <p:cNvCxnSpPr>
            <a:cxnSpLocks/>
            <a:endCxn id="103" idx="3"/>
          </p:cNvCxnSpPr>
          <p:nvPr/>
        </p:nvCxnSpPr>
        <p:spPr>
          <a:xfrm flipH="1">
            <a:off x="11222812" y="4111560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BA9F9317-5BA2-DB84-A1C6-40B438CECE33}"/>
              </a:ext>
            </a:extLst>
          </p:cNvPr>
          <p:cNvCxnSpPr>
            <a:cxnSpLocks/>
            <a:endCxn id="102" idx="3"/>
          </p:cNvCxnSpPr>
          <p:nvPr/>
        </p:nvCxnSpPr>
        <p:spPr>
          <a:xfrm flipH="1">
            <a:off x="1122281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グループ化 106">
            <a:extLst>
              <a:ext uri="{FF2B5EF4-FFF2-40B4-BE49-F238E27FC236}">
                <a16:creationId xmlns:a16="http://schemas.microsoft.com/office/drawing/2014/main" id="{C6484E12-EEBF-3BAA-53E0-58A6DFE6525C}"/>
              </a:ext>
            </a:extLst>
          </p:cNvPr>
          <p:cNvGrpSpPr/>
          <p:nvPr/>
        </p:nvGrpSpPr>
        <p:grpSpPr>
          <a:xfrm>
            <a:off x="849114" y="2519133"/>
            <a:ext cx="1026161" cy="1837250"/>
            <a:chOff x="589136" y="2540469"/>
            <a:chExt cx="1026161" cy="1837250"/>
          </a:xfrm>
        </p:grpSpPr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589136" y="2540469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589136" y="3214271"/>
              <a:ext cx="1026161" cy="489646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589136" y="3888073"/>
              <a:ext cx="1026161" cy="48964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</p:grpSp>
      <p:cxnSp>
        <p:nvCxnSpPr>
          <p:cNvPr id="129" name="コネクタ: カギ線 128">
            <a:extLst>
              <a:ext uri="{FF2B5EF4-FFF2-40B4-BE49-F238E27FC236}">
                <a16:creationId xmlns:a16="http://schemas.microsoft.com/office/drawing/2014/main" id="{72EAD240-C755-D993-2A5D-1ABCD227EE6F}"/>
              </a:ext>
            </a:extLst>
          </p:cNvPr>
          <p:cNvCxnSpPr>
            <a:cxnSpLocks/>
            <a:stCxn id="104" idx="1"/>
            <a:endCxn id="82" idx="0"/>
          </p:cNvCxnSpPr>
          <p:nvPr/>
        </p:nvCxnSpPr>
        <p:spPr>
          <a:xfrm rot="10800000" flipH="1">
            <a:off x="849114" y="1625464"/>
            <a:ext cx="8884748" cy="1138493"/>
          </a:xfrm>
          <a:prstGeom prst="bentConnector4">
            <a:avLst>
              <a:gd name="adj1" fmla="val -2573"/>
              <a:gd name="adj2" fmla="val 20932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コネクタ: カギ線 133">
            <a:extLst>
              <a:ext uri="{FF2B5EF4-FFF2-40B4-BE49-F238E27FC236}">
                <a16:creationId xmlns:a16="http://schemas.microsoft.com/office/drawing/2014/main" id="{44C41AD6-5EEB-C92C-878A-95F9D554E3A2}"/>
              </a:ext>
            </a:extLst>
          </p:cNvPr>
          <p:cNvCxnSpPr>
            <a:cxnSpLocks/>
            <a:stCxn id="105" idx="1"/>
            <a:endCxn id="83" idx="4"/>
          </p:cNvCxnSpPr>
          <p:nvPr/>
        </p:nvCxnSpPr>
        <p:spPr>
          <a:xfrm rot="10800000" flipH="1" flipV="1">
            <a:off x="849114" y="3437758"/>
            <a:ext cx="10836486" cy="1813130"/>
          </a:xfrm>
          <a:prstGeom prst="bentConnector4">
            <a:avLst>
              <a:gd name="adj1" fmla="val -2110"/>
              <a:gd name="adj2" fmla="val 169694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10E0121A-B6DF-5C4E-6D8C-0BC383559C68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F66FEDE-634B-42CE-2A1B-DB29F799567C}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E21F1F28-5469-A495-5B4D-08B1F852E3D4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7609588" y="381000"/>
            <a:ext cx="0" cy="12499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矢印コネクタ 152">
            <a:extLst>
              <a:ext uri="{FF2B5EF4-FFF2-40B4-BE49-F238E27FC236}">
                <a16:creationId xmlns:a16="http://schemas.microsoft.com/office/drawing/2014/main" id="{4B64F5A8-E206-BB48-BF83-682FE4C334A1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7CCD354A-30EC-592D-5BA3-165D3F4F23DD}"/>
              </a:ext>
            </a:extLst>
          </p:cNvPr>
          <p:cNvCxnSpPr>
            <a:cxnSpLocks/>
            <a:endCxn id="49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9FE4C9B0-D3F0-396B-635E-F24020138429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9561326" y="5256404"/>
            <a:ext cx="0" cy="125234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5712BE8-061A-BFAD-82F0-92E9936D3B19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05FFA3DA-28A7-81D8-93E8-9E568197CD84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99A09398-D486-CBB5-4CCD-EE47CF8D7A5E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0CD6915F-317B-7865-F2B6-AFD84327A019}"/>
              </a:ext>
            </a:extLst>
          </p:cNvPr>
          <p:cNvGrpSpPr/>
          <p:nvPr/>
        </p:nvGrpSpPr>
        <p:grpSpPr>
          <a:xfrm>
            <a:off x="9899879" y="541091"/>
            <a:ext cx="1429952" cy="491160"/>
            <a:chOff x="7668586" y="756853"/>
            <a:chExt cx="1429952" cy="491160"/>
          </a:xfrm>
          <a:solidFill>
            <a:schemeClr val="accent6">
              <a:lumMod val="75000"/>
            </a:schemeClr>
          </a:solidFill>
        </p:grpSpPr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9283A99-F41E-4163-D257-DD3FD61A24CB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3F952105-4183-4B06-E120-0F9542B9C725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0ABBE5FD-8E6D-0F3E-C7B9-33D4528E070B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2CA7B48A-8934-27D7-421D-868D036366B6}"/>
              </a:ext>
            </a:extLst>
          </p:cNvPr>
          <p:cNvGrpSpPr/>
          <p:nvPr/>
        </p:nvGrpSpPr>
        <p:grpSpPr>
          <a:xfrm>
            <a:off x="10093316" y="5811700"/>
            <a:ext cx="1441868" cy="491160"/>
            <a:chOff x="3724721" y="5825716"/>
            <a:chExt cx="1441868" cy="491160"/>
          </a:xfrm>
          <a:solidFill>
            <a:schemeClr val="accent6">
              <a:lumMod val="75000"/>
            </a:schemeClr>
          </a:solidFill>
        </p:grpSpPr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you.example</a:t>
              </a:r>
              <a:endParaRPr kumimoji="1" lang="ja-JP" altLang="en-US" sz="800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grpFill/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2" name="図 1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FF5AA51-5AF6-DB75-89B1-7611F65061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図 1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1A9CD5D-9D63-4EB3-D4B5-345D2E8589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図 1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5EF9B81-C597-9346-E004-FF39B791AD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図 1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0F65550-F8F3-CCC0-2BB9-08A4FAD4A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943" y="64819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図 25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DCB4111-3664-DDBD-6017-B4E9D06193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3" name="図 3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A9461CD2-578F-FBC1-CBCF-5F30E83C940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図 7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B727CC56-3815-392D-49A5-F2728F4437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9" name="図 7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12385AD-9BEA-1830-4831-F9E8E271C3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584" y="591485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5" name="乗算記号 84">
            <a:extLst>
              <a:ext uri="{FF2B5EF4-FFF2-40B4-BE49-F238E27FC236}">
                <a16:creationId xmlns:a16="http://schemas.microsoft.com/office/drawing/2014/main" id="{52612B6C-C44F-2E95-7FDE-01D017392B7D}"/>
              </a:ext>
            </a:extLst>
          </p:cNvPr>
          <p:cNvSpPr/>
          <p:nvPr/>
        </p:nvSpPr>
        <p:spPr>
          <a:xfrm>
            <a:off x="11483563" y="5342404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乗算記号 85">
            <a:extLst>
              <a:ext uri="{FF2B5EF4-FFF2-40B4-BE49-F238E27FC236}">
                <a16:creationId xmlns:a16="http://schemas.microsoft.com/office/drawing/2014/main" id="{33BA42FF-CA6B-ACB5-82E6-023E6D1E17E4}"/>
              </a:ext>
            </a:extLst>
          </p:cNvPr>
          <p:cNvSpPr/>
          <p:nvPr/>
        </p:nvSpPr>
        <p:spPr>
          <a:xfrm>
            <a:off x="9537922" y="1127826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乗算記号 86">
            <a:extLst>
              <a:ext uri="{FF2B5EF4-FFF2-40B4-BE49-F238E27FC236}">
                <a16:creationId xmlns:a16="http://schemas.microsoft.com/office/drawing/2014/main" id="{AEBF4B16-72B5-8996-ADF0-2EA89BE0DAC5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3" name="図 92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B637EAD-57FF-4D8D-6B4E-CEE056EEB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4" name="図 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F30F299-4C23-7923-8B11-CEEBD9FA08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図 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F3B7EC0-2814-DA8C-321A-45EF2A9AA5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8" name="図 1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8C97D34-D045-420C-F947-DEB1CFC185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9" name="図 1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FE6C226-3B4B-D412-F35B-2036468168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0" name="図 1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1CEA5E4F-1C3A-DBF8-2FEB-A343C4BA42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1" name="図 11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2C1BCC9-4E9B-4E7A-3A10-528D111361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A09BB8CA-B679-EF46-B427-CAE682F6FD3D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C5F40894-5F52-9EEF-95FC-4DCD4EFEC7FA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F7B0168-8D2C-BAE6-E156-2BF9ABEA2F56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CFD155BA-2048-90A3-E81C-2D19493BB545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A2A4370-D674-9A36-74D8-F3ED23C4F8A6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249677B-36ED-6FEC-F95D-FE9942C52BF1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7C200FF-3DBE-DE56-1BA8-A7332F4BB348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1ADF142-8957-CFC8-84D5-8D3CE49F4E9B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610460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226" name="楕円 225">
            <a:extLst>
              <a:ext uri="{FF2B5EF4-FFF2-40B4-BE49-F238E27FC236}">
                <a16:creationId xmlns:a16="http://schemas.microsoft.com/office/drawing/2014/main" id="{DDC19B12-08BB-C3F2-4CB3-55FADD680B23}"/>
              </a:ext>
            </a:extLst>
          </p:cNvPr>
          <p:cNvSpPr/>
          <p:nvPr/>
        </p:nvSpPr>
        <p:spPr>
          <a:xfrm>
            <a:off x="5374458" y="31104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楕円 226">
            <a:extLst>
              <a:ext uri="{FF2B5EF4-FFF2-40B4-BE49-F238E27FC236}">
                <a16:creationId xmlns:a16="http://schemas.microsoft.com/office/drawing/2014/main" id="{513AD298-A3E8-1512-8CBE-4B038C02F871}"/>
              </a:ext>
            </a:extLst>
          </p:cNvPr>
          <p:cNvSpPr/>
          <p:nvPr/>
        </p:nvSpPr>
        <p:spPr>
          <a:xfrm>
            <a:off x="5378778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楕円 228">
            <a:extLst>
              <a:ext uri="{FF2B5EF4-FFF2-40B4-BE49-F238E27FC236}">
                <a16:creationId xmlns:a16="http://schemas.microsoft.com/office/drawing/2014/main" id="{ACAD82A0-6D6E-67E1-F9B6-333AAC6CDD8E}"/>
              </a:ext>
            </a:extLst>
          </p:cNvPr>
          <p:cNvSpPr/>
          <p:nvPr/>
        </p:nvSpPr>
        <p:spPr>
          <a:xfrm>
            <a:off x="3252259" y="2434416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楕円 229">
            <a:extLst>
              <a:ext uri="{FF2B5EF4-FFF2-40B4-BE49-F238E27FC236}">
                <a16:creationId xmlns:a16="http://schemas.microsoft.com/office/drawing/2014/main" id="{A9B3D7C7-7F88-BC3D-7A1A-1EF5DDC729C5}"/>
              </a:ext>
            </a:extLst>
          </p:cNvPr>
          <p:cNvSpPr/>
          <p:nvPr/>
        </p:nvSpPr>
        <p:spPr>
          <a:xfrm>
            <a:off x="5158664" y="46388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楕円 230">
            <a:extLst>
              <a:ext uri="{FF2B5EF4-FFF2-40B4-BE49-F238E27FC236}">
                <a16:creationId xmlns:a16="http://schemas.microsoft.com/office/drawing/2014/main" id="{7BF8B07F-13A5-AE05-992B-90D0D0EDE512}"/>
              </a:ext>
            </a:extLst>
          </p:cNvPr>
          <p:cNvSpPr/>
          <p:nvPr/>
        </p:nvSpPr>
        <p:spPr>
          <a:xfrm>
            <a:off x="3045682" y="46763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71891F42-CB01-D668-5D81-7C4C18CC2A62}"/>
              </a:ext>
            </a:extLst>
          </p:cNvPr>
          <p:cNvSpPr/>
          <p:nvPr/>
        </p:nvSpPr>
        <p:spPr>
          <a:xfrm>
            <a:off x="3830201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237" name="正方形/長方形 236">
            <a:extLst>
              <a:ext uri="{FF2B5EF4-FFF2-40B4-BE49-F238E27FC236}">
                <a16:creationId xmlns:a16="http://schemas.microsoft.com/office/drawing/2014/main" id="{78F4790E-13E4-FEB7-F418-E1F5D15DCF7E}"/>
              </a:ext>
            </a:extLst>
          </p:cNvPr>
          <p:cNvSpPr/>
          <p:nvPr/>
        </p:nvSpPr>
        <p:spPr>
          <a:xfrm>
            <a:off x="3830201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239" name="スマイル 238">
            <a:extLst>
              <a:ext uri="{FF2B5EF4-FFF2-40B4-BE49-F238E27FC236}">
                <a16:creationId xmlns:a16="http://schemas.microsoft.com/office/drawing/2014/main" id="{1183632D-58D6-68D9-3A0F-C04A6AA2743F}"/>
              </a:ext>
            </a:extLst>
          </p:cNvPr>
          <p:cNvSpPr/>
          <p:nvPr/>
        </p:nvSpPr>
        <p:spPr>
          <a:xfrm>
            <a:off x="3198062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41" name="コネクタ: カギ線 240">
            <a:extLst>
              <a:ext uri="{FF2B5EF4-FFF2-40B4-BE49-F238E27FC236}">
                <a16:creationId xmlns:a16="http://schemas.microsoft.com/office/drawing/2014/main" id="{088DA70C-91D7-47F6-1292-053B31D62770}"/>
              </a:ext>
            </a:extLst>
          </p:cNvPr>
          <p:cNvCxnSpPr>
            <a:cxnSpLocks/>
            <a:stCxn id="239" idx="4"/>
            <a:endCxn id="237" idx="1"/>
          </p:cNvCxnSpPr>
          <p:nvPr/>
        </p:nvCxnSpPr>
        <p:spPr>
          <a:xfrm rot="16200000" flipH="1">
            <a:off x="2862009" y="2469565"/>
            <a:ext cx="1473595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矢印コネクタ 243">
            <a:extLst>
              <a:ext uri="{FF2B5EF4-FFF2-40B4-BE49-F238E27FC236}">
                <a16:creationId xmlns:a16="http://schemas.microsoft.com/office/drawing/2014/main" id="{92A71123-D78E-026B-8021-1F8A4C96858F}"/>
              </a:ext>
            </a:extLst>
          </p:cNvPr>
          <p:cNvCxnSpPr>
            <a:cxnSpLocks/>
            <a:endCxn id="236" idx="1"/>
          </p:cNvCxnSpPr>
          <p:nvPr/>
        </p:nvCxnSpPr>
        <p:spPr>
          <a:xfrm>
            <a:off x="3367411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31AA3D6A-3E26-8E9B-EFFD-20148EAC98E6}"/>
              </a:ext>
            </a:extLst>
          </p:cNvPr>
          <p:cNvSpPr/>
          <p:nvPr/>
        </p:nvSpPr>
        <p:spPr>
          <a:xfrm>
            <a:off x="5951289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2C1BF088-0CBC-10D9-B027-4768DDCFA778}"/>
              </a:ext>
            </a:extLst>
          </p:cNvPr>
          <p:cNvSpPr/>
          <p:nvPr/>
        </p:nvSpPr>
        <p:spPr>
          <a:xfrm>
            <a:off x="5951289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251" name="スマイル 250">
            <a:extLst>
              <a:ext uri="{FF2B5EF4-FFF2-40B4-BE49-F238E27FC236}">
                <a16:creationId xmlns:a16="http://schemas.microsoft.com/office/drawing/2014/main" id="{E664F743-72F3-991A-05D8-362E87F8E5A4}"/>
              </a:ext>
            </a:extLst>
          </p:cNvPr>
          <p:cNvSpPr/>
          <p:nvPr/>
        </p:nvSpPr>
        <p:spPr>
          <a:xfrm>
            <a:off x="5319150" y="1625463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53" name="コネクタ: カギ線 252">
            <a:extLst>
              <a:ext uri="{FF2B5EF4-FFF2-40B4-BE49-F238E27FC236}">
                <a16:creationId xmlns:a16="http://schemas.microsoft.com/office/drawing/2014/main" id="{CB507BAE-F7B8-DFBA-4954-60EB8FD8902F}"/>
              </a:ext>
            </a:extLst>
          </p:cNvPr>
          <p:cNvCxnSpPr>
            <a:cxnSpLocks/>
            <a:stCxn id="251" idx="4"/>
            <a:endCxn id="249" idx="1"/>
          </p:cNvCxnSpPr>
          <p:nvPr/>
        </p:nvCxnSpPr>
        <p:spPr>
          <a:xfrm rot="16200000" flipH="1">
            <a:off x="4983097" y="2469565"/>
            <a:ext cx="1473595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5CF18069-B2CF-8029-A00B-809C1DEAAEA3}"/>
              </a:ext>
            </a:extLst>
          </p:cNvPr>
          <p:cNvCxnSpPr>
            <a:cxnSpLocks/>
            <a:endCxn id="248" idx="1"/>
          </p:cNvCxnSpPr>
          <p:nvPr/>
        </p:nvCxnSpPr>
        <p:spPr>
          <a:xfrm>
            <a:off x="5488499" y="2763956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正方形/長方形 259">
            <a:extLst>
              <a:ext uri="{FF2B5EF4-FFF2-40B4-BE49-F238E27FC236}">
                <a16:creationId xmlns:a16="http://schemas.microsoft.com/office/drawing/2014/main" id="{A100F1A8-CF37-2DDD-24F7-FAD30453C7A1}"/>
              </a:ext>
            </a:extLst>
          </p:cNvPr>
          <p:cNvSpPr/>
          <p:nvPr/>
        </p:nvSpPr>
        <p:spPr>
          <a:xfrm>
            <a:off x="8072377" y="2524649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261" name="正方形/長方形 260">
            <a:extLst>
              <a:ext uri="{FF2B5EF4-FFF2-40B4-BE49-F238E27FC236}">
                <a16:creationId xmlns:a16="http://schemas.microsoft.com/office/drawing/2014/main" id="{E529CBDB-055B-63A3-1BBB-4ED3DD0A3EAF}"/>
              </a:ext>
            </a:extLst>
          </p:cNvPr>
          <p:cNvSpPr/>
          <p:nvPr/>
        </p:nvSpPr>
        <p:spPr>
          <a:xfrm>
            <a:off x="8072377" y="3198451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263" name="スマイル 262">
            <a:extLst>
              <a:ext uri="{FF2B5EF4-FFF2-40B4-BE49-F238E27FC236}">
                <a16:creationId xmlns:a16="http://schemas.microsoft.com/office/drawing/2014/main" id="{83C82A71-DDFB-48B1-B79C-6B346ED24FE9}"/>
              </a:ext>
            </a:extLst>
          </p:cNvPr>
          <p:cNvSpPr/>
          <p:nvPr/>
        </p:nvSpPr>
        <p:spPr>
          <a:xfrm>
            <a:off x="7440238" y="1630979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265" name="コネクタ: カギ線 264">
            <a:extLst>
              <a:ext uri="{FF2B5EF4-FFF2-40B4-BE49-F238E27FC236}">
                <a16:creationId xmlns:a16="http://schemas.microsoft.com/office/drawing/2014/main" id="{D67A7AE8-427E-FA90-F5CA-61B37AD8B03E}"/>
              </a:ext>
            </a:extLst>
          </p:cNvPr>
          <p:cNvCxnSpPr>
            <a:cxnSpLocks/>
            <a:stCxn id="263" idx="4"/>
            <a:endCxn id="261" idx="1"/>
          </p:cNvCxnSpPr>
          <p:nvPr/>
        </p:nvCxnSpPr>
        <p:spPr>
          <a:xfrm rot="16200000" flipH="1">
            <a:off x="7104185" y="2475081"/>
            <a:ext cx="1473595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矢印コネクタ 267">
            <a:extLst>
              <a:ext uri="{FF2B5EF4-FFF2-40B4-BE49-F238E27FC236}">
                <a16:creationId xmlns:a16="http://schemas.microsoft.com/office/drawing/2014/main" id="{CA33B23A-A9B6-D0CF-7D28-7F5E0C25AA2B}"/>
              </a:ext>
            </a:extLst>
          </p:cNvPr>
          <p:cNvCxnSpPr>
            <a:cxnSpLocks/>
            <a:endCxn id="260" idx="1"/>
          </p:cNvCxnSpPr>
          <p:nvPr/>
        </p:nvCxnSpPr>
        <p:spPr>
          <a:xfrm>
            <a:off x="7609587" y="2769472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B8027860-EF2E-D24F-C3FC-EA77A2247612}"/>
              </a:ext>
            </a:extLst>
          </p:cNvPr>
          <p:cNvSpPr/>
          <p:nvPr/>
        </p:nvSpPr>
        <p:spPr>
          <a:xfrm>
            <a:off x="849114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287" name="コネクタ: カギ線 286">
            <a:extLst>
              <a:ext uri="{FF2B5EF4-FFF2-40B4-BE49-F238E27FC236}">
                <a16:creationId xmlns:a16="http://schemas.microsoft.com/office/drawing/2014/main" id="{D6990A5E-2034-4046-A0F1-D7C7D0C694AD}"/>
              </a:ext>
            </a:extLst>
          </p:cNvPr>
          <p:cNvCxnSpPr>
            <a:cxnSpLocks/>
            <a:stCxn id="284" idx="1"/>
            <a:endCxn id="263" idx="0"/>
          </p:cNvCxnSpPr>
          <p:nvPr/>
        </p:nvCxnSpPr>
        <p:spPr>
          <a:xfrm rot="10800000" flipH="1">
            <a:off x="849114" y="1630980"/>
            <a:ext cx="6760474" cy="1132977"/>
          </a:xfrm>
          <a:prstGeom prst="bentConnector4">
            <a:avLst>
              <a:gd name="adj1" fmla="val -3381"/>
              <a:gd name="adj2" fmla="val 21057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FDE9BF88-B237-54DF-72A5-1B5DF5B8A0A1}"/>
              </a:ext>
            </a:extLst>
          </p:cNvPr>
          <p:cNvCxnSpPr>
            <a:cxnSpLocks/>
            <a:endCxn id="239" idx="0"/>
          </p:cNvCxnSpPr>
          <p:nvPr/>
        </p:nvCxnSpPr>
        <p:spPr>
          <a:xfrm>
            <a:off x="3367412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矢印コネクタ 289">
            <a:extLst>
              <a:ext uri="{FF2B5EF4-FFF2-40B4-BE49-F238E27FC236}">
                <a16:creationId xmlns:a16="http://schemas.microsoft.com/office/drawing/2014/main" id="{3FF899BB-6C92-3343-DB93-3C7C77303BCF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5488500" y="381000"/>
            <a:ext cx="0" cy="12444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グループ化 294">
            <a:extLst>
              <a:ext uri="{FF2B5EF4-FFF2-40B4-BE49-F238E27FC236}">
                <a16:creationId xmlns:a16="http://schemas.microsoft.com/office/drawing/2014/main" id="{20102648-31CC-9D99-002D-E431A69B2F74}"/>
              </a:ext>
            </a:extLst>
          </p:cNvPr>
          <p:cNvGrpSpPr/>
          <p:nvPr/>
        </p:nvGrpSpPr>
        <p:grpSpPr>
          <a:xfrm>
            <a:off x="7772588" y="541157"/>
            <a:ext cx="1429952" cy="491160"/>
            <a:chOff x="7668586" y="756853"/>
            <a:chExt cx="1429952" cy="491160"/>
          </a:xfrm>
        </p:grpSpPr>
        <p:sp>
          <p:nvSpPr>
            <p:cNvPr id="296" name="二等辺三角形 295">
              <a:extLst>
                <a:ext uri="{FF2B5EF4-FFF2-40B4-BE49-F238E27FC236}">
                  <a16:creationId xmlns:a16="http://schemas.microsoft.com/office/drawing/2014/main" id="{EB8BA2D9-576D-5F7F-90C8-1F92BE941E2E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7" name="フローチャート: 書類 296">
              <a:extLst>
                <a:ext uri="{FF2B5EF4-FFF2-40B4-BE49-F238E27FC236}">
                  <a16:creationId xmlns:a16="http://schemas.microsoft.com/office/drawing/2014/main" id="{4C88B7F7-EC4D-49E7-6666-49CAD1CAEA4E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298" name="正方形/長方形 297">
              <a:extLst>
                <a:ext uri="{FF2B5EF4-FFF2-40B4-BE49-F238E27FC236}">
                  <a16:creationId xmlns:a16="http://schemas.microsoft.com/office/drawing/2014/main" id="{58F3F7B2-9721-C2BA-F9E5-A086695B5DC2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299" name="グループ化 298">
            <a:extLst>
              <a:ext uri="{FF2B5EF4-FFF2-40B4-BE49-F238E27FC236}">
                <a16:creationId xmlns:a16="http://schemas.microsoft.com/office/drawing/2014/main" id="{006640C3-91DF-9929-0520-F5859E3A1610}"/>
              </a:ext>
            </a:extLst>
          </p:cNvPr>
          <p:cNvGrpSpPr/>
          <p:nvPr/>
        </p:nvGrpSpPr>
        <p:grpSpPr>
          <a:xfrm>
            <a:off x="5649175" y="541124"/>
            <a:ext cx="1429952" cy="491160"/>
            <a:chOff x="7668586" y="756853"/>
            <a:chExt cx="1429952" cy="491160"/>
          </a:xfrm>
        </p:grpSpPr>
        <p:sp>
          <p:nvSpPr>
            <p:cNvPr id="300" name="二等辺三角形 299">
              <a:extLst>
                <a:ext uri="{FF2B5EF4-FFF2-40B4-BE49-F238E27FC236}">
                  <a16:creationId xmlns:a16="http://schemas.microsoft.com/office/drawing/2014/main" id="{C05623FA-272F-B105-9D02-696BA0D09161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1" name="フローチャート: 書類 300">
              <a:extLst>
                <a:ext uri="{FF2B5EF4-FFF2-40B4-BE49-F238E27FC236}">
                  <a16:creationId xmlns:a16="http://schemas.microsoft.com/office/drawing/2014/main" id="{C5D502D5-AFEC-70B4-2BDE-BF87D8816969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302" name="正方形/長方形 301">
              <a:extLst>
                <a:ext uri="{FF2B5EF4-FFF2-40B4-BE49-F238E27FC236}">
                  <a16:creationId xmlns:a16="http://schemas.microsoft.com/office/drawing/2014/main" id="{B745DF61-60F6-9906-1061-A17CAD0C62EF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303" name="グループ化 302">
            <a:extLst>
              <a:ext uri="{FF2B5EF4-FFF2-40B4-BE49-F238E27FC236}">
                <a16:creationId xmlns:a16="http://schemas.microsoft.com/office/drawing/2014/main" id="{8CD4411B-9656-9DD0-6177-508D4ED0595B}"/>
              </a:ext>
            </a:extLst>
          </p:cNvPr>
          <p:cNvGrpSpPr/>
          <p:nvPr/>
        </p:nvGrpSpPr>
        <p:grpSpPr>
          <a:xfrm>
            <a:off x="3529394" y="541124"/>
            <a:ext cx="1429952" cy="491160"/>
            <a:chOff x="7668586" y="756853"/>
            <a:chExt cx="1429952" cy="491160"/>
          </a:xfrm>
        </p:grpSpPr>
        <p:sp>
          <p:nvSpPr>
            <p:cNvPr id="304" name="二等辺三角形 303">
              <a:extLst>
                <a:ext uri="{FF2B5EF4-FFF2-40B4-BE49-F238E27FC236}">
                  <a16:creationId xmlns:a16="http://schemas.microsoft.com/office/drawing/2014/main" id="{F533AE76-C8EC-05E7-C1D0-A8428191C962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5" name="フローチャート: 書類 304">
              <a:extLst>
                <a:ext uri="{FF2B5EF4-FFF2-40B4-BE49-F238E27FC236}">
                  <a16:creationId xmlns:a16="http://schemas.microsoft.com/office/drawing/2014/main" id="{15505D7F-1809-4C4E-88DD-4F050B0E81BB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306" name="正方形/長方形 305">
              <a:extLst>
                <a:ext uri="{FF2B5EF4-FFF2-40B4-BE49-F238E27FC236}">
                  <a16:creationId xmlns:a16="http://schemas.microsoft.com/office/drawing/2014/main" id="{5C1074B8-4E4A-2247-2AD0-4D54545EE25D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327" name="図 32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76FDD08-FECC-60A7-19FF-97B4449C79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757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8" name="図 32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5616805-B9BD-9E79-3ED9-06B4019576D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890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29" name="図 32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3C9BA5E8-E0B3-A342-96CC-8DDFD58800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1785" y="652049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7" name="乗算記号 336">
            <a:extLst>
              <a:ext uri="{FF2B5EF4-FFF2-40B4-BE49-F238E27FC236}">
                <a16:creationId xmlns:a16="http://schemas.microsoft.com/office/drawing/2014/main" id="{81F51D06-B171-C75F-97B0-863D4BFC73E7}"/>
              </a:ext>
            </a:extLst>
          </p:cNvPr>
          <p:cNvSpPr/>
          <p:nvPr/>
        </p:nvSpPr>
        <p:spPr>
          <a:xfrm>
            <a:off x="7413902" y="1134650"/>
            <a:ext cx="399156" cy="399156"/>
          </a:xfrm>
          <a:prstGeom prst="mathMultiply">
            <a:avLst>
              <a:gd name="adj1" fmla="val 12829"/>
            </a:avLst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38" name="図 33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7F05B2C-3A7C-14D6-4FEE-4A4AF9646D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92" y="2631164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0" name="図 33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602CBF2B-B4BB-44C7-E46C-03900F268D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3134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41" name="図 340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9E9B2969-BB6A-D172-FE97-61938FE2B6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302255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37F8A9-860D-5F7C-002E-2FAEB268B510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1-1</a:t>
            </a:r>
            <a:endParaRPr kumimoji="1" lang="ja-JP" altLang="en-US" sz="12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B92F9A3-4866-4B84-8565-0D0FEE9B40CB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751BCAF-F614-E7C1-38CA-6FB3B4694889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C87679C-B3E9-D1EA-EF20-33F90F9E5D48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17BD53-DFE8-AA8C-8523-4F1F141F0E0F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EC41ACD-CDB7-2A32-5631-527EB8124C69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1-3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64F9247-BECD-955F-D22A-CEC403923DB0}"/>
              </a:ext>
            </a:extLst>
          </p:cNvPr>
          <p:cNvSpPr txBox="1"/>
          <p:nvPr/>
        </p:nvSpPr>
        <p:spPr>
          <a:xfrm>
            <a:off x="10487552" y="5388966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>
                <a:solidFill>
                  <a:schemeClr val="bg1">
                    <a:lumMod val="95000"/>
                  </a:schemeClr>
                </a:solidFill>
              </a:rPr>
              <a:t>2</a:t>
            </a:r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29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楕円 127">
            <a:extLst>
              <a:ext uri="{FF2B5EF4-FFF2-40B4-BE49-F238E27FC236}">
                <a16:creationId xmlns:a16="http://schemas.microsoft.com/office/drawing/2014/main" id="{BE93A285-AC18-2107-EA46-35B7B4D02B86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5A20923-B2D9-BEE4-9648-E7CAE39D180D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885FC3D6-4FFF-2A82-6AF4-CCA8EA3DF3E5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403A98A9-26E4-7FB5-47A3-560A483A8746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7E178A2D-D32B-271C-C436-37C8055F52B4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385E9AE-DEAC-921E-2952-51C95F648EAA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3A263E8-D558-5D71-A27A-434E03649220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C1BB788-9357-60C7-558C-355EEEFC25B1}"/>
              </a:ext>
            </a:extLst>
          </p:cNvPr>
          <p:cNvSpPr/>
          <p:nvPr/>
        </p:nvSpPr>
        <p:spPr>
          <a:xfrm>
            <a:off x="3830201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D44EFF0-F104-19DF-F4B0-B7F61F1B3695}"/>
              </a:ext>
            </a:extLst>
          </p:cNvPr>
          <p:cNvSpPr/>
          <p:nvPr/>
        </p:nvSpPr>
        <p:spPr>
          <a:xfrm>
            <a:off x="3830201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41" name="スマイル 140">
            <a:extLst>
              <a:ext uri="{FF2B5EF4-FFF2-40B4-BE49-F238E27FC236}">
                <a16:creationId xmlns:a16="http://schemas.microsoft.com/office/drawing/2014/main" id="{63403CEA-10EF-27D2-0932-655AC7426415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43475049-939A-3AEA-94D0-974E339F33ED}"/>
              </a:ext>
            </a:extLst>
          </p:cNvPr>
          <p:cNvCxnSpPr>
            <a:cxnSpLocks/>
            <a:stCxn id="141" idx="0"/>
            <a:endCxn id="138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92E1BD8E-5714-8296-BB40-37AE69F1E81E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F596EC6-3E11-430F-96C0-BC14365CD888}"/>
              </a:ext>
            </a:extLst>
          </p:cNvPr>
          <p:cNvSpPr/>
          <p:nvPr/>
        </p:nvSpPr>
        <p:spPr>
          <a:xfrm>
            <a:off x="5951289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2C79EF11-3B0E-0CC1-2698-3A69CBF35171}"/>
              </a:ext>
            </a:extLst>
          </p:cNvPr>
          <p:cNvSpPr/>
          <p:nvPr/>
        </p:nvSpPr>
        <p:spPr>
          <a:xfrm>
            <a:off x="5951289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52" name="スマイル 151">
            <a:extLst>
              <a:ext uri="{FF2B5EF4-FFF2-40B4-BE49-F238E27FC236}">
                <a16:creationId xmlns:a16="http://schemas.microsoft.com/office/drawing/2014/main" id="{8A110653-36C4-D035-6E51-06E035675803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3E3DCBEC-B2E8-9E87-712B-D77C0281D68B}"/>
              </a:ext>
            </a:extLst>
          </p:cNvPr>
          <p:cNvCxnSpPr>
            <a:cxnSpLocks/>
            <a:stCxn id="152" idx="0"/>
            <a:endCxn id="148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DBCD6E7-FE86-0064-830A-87946C703562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A9F9024-F373-E926-7F1B-EB93A0F2DF4F}"/>
              </a:ext>
            </a:extLst>
          </p:cNvPr>
          <p:cNvSpPr/>
          <p:nvPr/>
        </p:nvSpPr>
        <p:spPr>
          <a:xfrm>
            <a:off x="8072377" y="2524649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FBE323AD-52E2-54E0-54F8-3FBC435E64C5}"/>
              </a:ext>
            </a:extLst>
          </p:cNvPr>
          <p:cNvSpPr/>
          <p:nvPr/>
        </p:nvSpPr>
        <p:spPr>
          <a:xfrm>
            <a:off x="8072377" y="3198451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63" name="スマイル 162">
            <a:extLst>
              <a:ext uri="{FF2B5EF4-FFF2-40B4-BE49-F238E27FC236}">
                <a16:creationId xmlns:a16="http://schemas.microsoft.com/office/drawing/2014/main" id="{2D04B3F4-53A8-9219-6FE5-5AA7CBA8011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E858839A-C40F-D201-CCDA-355B3C49CC23}"/>
              </a:ext>
            </a:extLst>
          </p:cNvPr>
          <p:cNvCxnSpPr>
            <a:cxnSpLocks/>
            <a:stCxn id="163" idx="0"/>
            <a:endCxn id="160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D4AA9C8B-BDEF-0415-8133-68F1BA3D69C4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FE7DCC6-0B73-C06E-EE1A-2D35BE551AB7}"/>
              </a:ext>
            </a:extLst>
          </p:cNvPr>
          <p:cNvSpPr/>
          <p:nvPr/>
        </p:nvSpPr>
        <p:spPr>
          <a:xfrm>
            <a:off x="849114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AF5C982C-FDEC-0B85-DE67-D032292E19F6}"/>
              </a:ext>
            </a:extLst>
          </p:cNvPr>
          <p:cNvCxnSpPr>
            <a:cxnSpLocks/>
            <a:stCxn id="177" idx="1"/>
            <a:endCxn id="163" idx="4"/>
          </p:cNvCxnSpPr>
          <p:nvPr/>
        </p:nvCxnSpPr>
        <p:spPr>
          <a:xfrm rot="10800000" flipH="1" flipV="1">
            <a:off x="849114" y="3437758"/>
            <a:ext cx="8712212" cy="1818646"/>
          </a:xfrm>
          <a:prstGeom prst="bentConnector4">
            <a:avLst>
              <a:gd name="adj1" fmla="val -2624"/>
              <a:gd name="adj2" fmla="val 16888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A1128DC-0B0F-FB1A-A1D9-9BDD503D8F47}"/>
              </a:ext>
            </a:extLst>
          </p:cNvPr>
          <p:cNvCxnSpPr>
            <a:cxnSpLocks/>
            <a:endCxn id="141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4955A7F1-B06D-B7D3-9E6C-43E3D7CBE2B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BD4CF35-F2CE-3D1D-CEE4-D128CDE59266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183" name="フローチャート: 書類 182">
              <a:extLst>
                <a:ext uri="{FF2B5EF4-FFF2-40B4-BE49-F238E27FC236}">
                  <a16:creationId xmlns:a16="http://schemas.microsoft.com/office/drawing/2014/main" id="{B87D3FD4-C9F8-474A-960D-C23C47BFBB00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A5DE7A35-F36D-050F-C2D0-235E4B6D04FB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326E0A9-02BA-ECD7-0440-2F39460942B5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99D28D9-698E-0BAC-F735-D6CB20BAF842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346EEDE0-F0FA-417B-632F-E5916D07192B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88" name="二等辺三角形 187">
              <a:extLst>
                <a:ext uri="{FF2B5EF4-FFF2-40B4-BE49-F238E27FC236}">
                  <a16:creationId xmlns:a16="http://schemas.microsoft.com/office/drawing/2014/main" id="{F2A342DA-C6AA-EF2C-2AAB-467DFF471DC7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D60799-736E-0970-ACC3-2D2150B27E76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B54A9C-FD49-3C9C-D638-DCD5A256B8C2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10D982AA-F645-10E9-9FB6-1FFC75179E3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92" name="二等辺三角形 191">
              <a:extLst>
                <a:ext uri="{FF2B5EF4-FFF2-40B4-BE49-F238E27FC236}">
                  <a16:creationId xmlns:a16="http://schemas.microsoft.com/office/drawing/2014/main" id="{8B7CD32D-2382-F8B7-C962-D093D34E32BF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F75A4FB-616F-3902-6079-AF57AAE080EE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8" name="図 1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047EFB9-4325-C53F-F62A-9B024C24C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9" name="図 19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61D7ACC-5EB0-5130-5603-4C641690C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図 20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FB35561-981A-5161-7DD6-D6F42B80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" name="図 20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D7A0190-0471-0FED-3B84-91430E012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図 2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ACB35DD-8BC7-715A-AD16-5FE0B84E0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図 2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18D90D7-A8C8-4629-53C5-0846AF40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図 2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A765CFC-CFD0-E699-D081-7C2116548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5B677B-52AC-D11C-A865-9307B64157E7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634C70-A0D0-1779-2302-38FC7AE6204F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1B66F-3F53-F5B1-35E6-52D0BEDF45BE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ACFE4-7BE9-43F0-D9EC-C89711733FE4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2245DD-F822-4EBF-CC38-AD865D105169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91E85-5FA0-0823-3828-7C59C6BADD35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1C24FD-E22C-F281-A1B2-ED9C9131F695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422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楕円 27">
            <a:extLst>
              <a:ext uri="{FF2B5EF4-FFF2-40B4-BE49-F238E27FC236}">
                <a16:creationId xmlns:a16="http://schemas.microsoft.com/office/drawing/2014/main" id="{1334F527-B566-DEE6-0253-1639AFAE54E1}"/>
              </a:ext>
            </a:extLst>
          </p:cNvPr>
          <p:cNvSpPr/>
          <p:nvPr/>
        </p:nvSpPr>
        <p:spPr>
          <a:xfrm>
            <a:off x="5374458" y="3104462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931FC6D8-8F2C-0B91-419B-E4008D886C9B}"/>
              </a:ext>
            </a:extLst>
          </p:cNvPr>
          <p:cNvSpPr/>
          <p:nvPr/>
        </p:nvSpPr>
        <p:spPr>
          <a:xfrm>
            <a:off x="5378778" y="2428431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27" name="グループ化 126">
            <a:extLst>
              <a:ext uri="{FF2B5EF4-FFF2-40B4-BE49-F238E27FC236}">
                <a16:creationId xmlns:a16="http://schemas.microsoft.com/office/drawing/2014/main" id="{5151BEE3-EE0F-A939-D5DE-668844F7B25D}"/>
              </a:ext>
            </a:extLst>
          </p:cNvPr>
          <p:cNvGrpSpPr/>
          <p:nvPr/>
        </p:nvGrpSpPr>
        <p:grpSpPr>
          <a:xfrm>
            <a:off x="849114" y="381000"/>
            <a:ext cx="11033605" cy="6127750"/>
            <a:chOff x="849114" y="381000"/>
            <a:chExt cx="11033605" cy="6127750"/>
          </a:xfrm>
        </p:grpSpPr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A20AA26-8DAE-95FC-968C-4273B6318C41}"/>
                </a:ext>
              </a:extLst>
            </p:cNvPr>
            <p:cNvSpPr/>
            <p:nvPr/>
          </p:nvSpPr>
          <p:spPr>
            <a:xfrm>
              <a:off x="383020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DB433D39-65BE-4506-664B-9FBAF1FE9692}"/>
                </a:ext>
              </a:extLst>
            </p:cNvPr>
            <p:cNvSpPr/>
            <p:nvPr/>
          </p:nvSpPr>
          <p:spPr>
            <a:xfrm>
              <a:off x="383020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9E10CF2A-576C-04A4-3E69-3E6EEFC1C097}"/>
                </a:ext>
              </a:extLst>
            </p:cNvPr>
            <p:cNvSpPr/>
            <p:nvPr/>
          </p:nvSpPr>
          <p:spPr>
            <a:xfrm>
              <a:off x="383020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5" name="スマイル 64">
              <a:extLst>
                <a:ext uri="{FF2B5EF4-FFF2-40B4-BE49-F238E27FC236}">
                  <a16:creationId xmlns:a16="http://schemas.microsoft.com/office/drawing/2014/main" id="{0AC3DB2C-73F1-8CE0-D6A6-4122D2130054}"/>
                </a:ext>
              </a:extLst>
            </p:cNvPr>
            <p:cNvSpPr/>
            <p:nvPr/>
          </p:nvSpPr>
          <p:spPr>
            <a:xfrm>
              <a:off x="319806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6318162C-1676-7E5C-643E-742E22ED4F39}"/>
                </a:ext>
              </a:extLst>
            </p:cNvPr>
            <p:cNvSpPr/>
            <p:nvPr/>
          </p:nvSpPr>
          <p:spPr>
            <a:xfrm>
              <a:off x="514980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64" name="コネクタ: カギ線 163">
              <a:extLst>
                <a:ext uri="{FF2B5EF4-FFF2-40B4-BE49-F238E27FC236}">
                  <a16:creationId xmlns:a16="http://schemas.microsoft.com/office/drawing/2014/main" id="{3530B7FF-9515-5FF7-538F-F981262E70FB}"/>
                </a:ext>
              </a:extLst>
            </p:cNvPr>
            <p:cNvCxnSpPr>
              <a:cxnSpLocks/>
              <a:stCxn id="65" idx="4"/>
              <a:endCxn id="46" idx="1"/>
            </p:cNvCxnSpPr>
            <p:nvPr/>
          </p:nvCxnSpPr>
          <p:spPr>
            <a:xfrm rot="16200000" flipH="1">
              <a:off x="252510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2678ABE0-085C-B65F-5D4E-78C93C748DF2}"/>
                </a:ext>
              </a:extLst>
            </p:cNvPr>
            <p:cNvCxnSpPr>
              <a:cxnSpLocks/>
              <a:stCxn id="80" idx="0"/>
              <a:endCxn id="44" idx="3"/>
            </p:cNvCxnSpPr>
            <p:nvPr/>
          </p:nvCxnSpPr>
          <p:spPr>
            <a:xfrm rot="16200000" flipV="1">
              <a:off x="401364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矢印コネクタ 199">
              <a:extLst>
                <a:ext uri="{FF2B5EF4-FFF2-40B4-BE49-F238E27FC236}">
                  <a16:creationId xmlns:a16="http://schemas.microsoft.com/office/drawing/2014/main" id="{8F901607-3C88-32BE-6D60-8691C0333FD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336741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矢印コネクタ 200">
              <a:extLst>
                <a:ext uri="{FF2B5EF4-FFF2-40B4-BE49-F238E27FC236}">
                  <a16:creationId xmlns:a16="http://schemas.microsoft.com/office/drawing/2014/main" id="{ED2F8BEE-794B-4380-C6D2-EF0A5EE4DDD1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336741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矢印コネクタ 205">
              <a:extLst>
                <a:ext uri="{FF2B5EF4-FFF2-40B4-BE49-F238E27FC236}">
                  <a16:creationId xmlns:a16="http://schemas.microsoft.com/office/drawing/2014/main" id="{EADDF4E8-4292-DA71-BFF4-EE5DB49DB0F7}"/>
                </a:ext>
              </a:extLst>
            </p:cNvPr>
            <p:cNvCxnSpPr>
              <a:cxnSpLocks/>
              <a:endCxn id="46" idx="3"/>
            </p:cNvCxnSpPr>
            <p:nvPr/>
          </p:nvCxnSpPr>
          <p:spPr>
            <a:xfrm flipH="1">
              <a:off x="485636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D8384AF0-D05F-8E31-3E2D-E64275741638}"/>
                </a:ext>
              </a:extLst>
            </p:cNvPr>
            <p:cNvCxnSpPr>
              <a:cxnSpLocks/>
              <a:endCxn id="45" idx="3"/>
            </p:cNvCxnSpPr>
            <p:nvPr/>
          </p:nvCxnSpPr>
          <p:spPr>
            <a:xfrm flipH="1">
              <a:off x="485636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27BB36D5-793B-D795-87D9-C22F115626AA}"/>
                </a:ext>
              </a:extLst>
            </p:cNvPr>
            <p:cNvSpPr/>
            <p:nvPr/>
          </p:nvSpPr>
          <p:spPr>
            <a:xfrm>
              <a:off x="5951289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5137A845-FE2E-E377-CDFA-DFAD735484F7}"/>
                </a:ext>
              </a:extLst>
            </p:cNvPr>
            <p:cNvSpPr/>
            <p:nvPr/>
          </p:nvSpPr>
          <p:spPr>
            <a:xfrm>
              <a:off x="5951289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06E33E82-C046-C9A6-D8D6-D669B6A5FBAE}"/>
                </a:ext>
              </a:extLst>
            </p:cNvPr>
            <p:cNvSpPr/>
            <p:nvPr/>
          </p:nvSpPr>
          <p:spPr>
            <a:xfrm>
              <a:off x="5951289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B0B4A26-C8ED-0CF5-2FA4-F705BD8ADBDE}"/>
                </a:ext>
              </a:extLst>
            </p:cNvPr>
            <p:cNvSpPr/>
            <p:nvPr/>
          </p:nvSpPr>
          <p:spPr>
            <a:xfrm>
              <a:off x="5319150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9" name="スマイル 48">
              <a:extLst>
                <a:ext uri="{FF2B5EF4-FFF2-40B4-BE49-F238E27FC236}">
                  <a16:creationId xmlns:a16="http://schemas.microsoft.com/office/drawing/2014/main" id="{E6FBD55F-E00E-A9FF-F0F5-BB297E81A6C2}"/>
                </a:ext>
              </a:extLst>
            </p:cNvPr>
            <p:cNvSpPr/>
            <p:nvPr/>
          </p:nvSpPr>
          <p:spPr>
            <a:xfrm>
              <a:off x="7270888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50" name="コネクタ: カギ線 49">
              <a:extLst>
                <a:ext uri="{FF2B5EF4-FFF2-40B4-BE49-F238E27FC236}">
                  <a16:creationId xmlns:a16="http://schemas.microsoft.com/office/drawing/2014/main" id="{DB0411B1-2A45-0BEB-16C6-058B36E42217}"/>
                </a:ext>
              </a:extLst>
            </p:cNvPr>
            <p:cNvCxnSpPr>
              <a:cxnSpLocks/>
              <a:stCxn id="47" idx="4"/>
              <a:endCxn id="59" idx="1"/>
            </p:cNvCxnSpPr>
            <p:nvPr/>
          </p:nvCxnSpPr>
          <p:spPr>
            <a:xfrm rot="16200000" flipH="1">
              <a:off x="4646196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コネクタ: カギ線 50">
              <a:extLst>
                <a:ext uri="{FF2B5EF4-FFF2-40B4-BE49-F238E27FC236}">
                  <a16:creationId xmlns:a16="http://schemas.microsoft.com/office/drawing/2014/main" id="{6AC9458E-375D-E3C6-59C0-A1309B204BD0}"/>
                </a:ext>
              </a:extLst>
            </p:cNvPr>
            <p:cNvCxnSpPr>
              <a:cxnSpLocks/>
              <a:stCxn id="49" idx="0"/>
              <a:endCxn id="56" idx="3"/>
            </p:cNvCxnSpPr>
            <p:nvPr/>
          </p:nvCxnSpPr>
          <p:spPr>
            <a:xfrm rot="16200000" flipV="1">
              <a:off x="6134728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578B5F17-C4F8-3287-8170-71BD84D400D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>
              <a:off x="5488499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矢印コネクタ 52">
              <a:extLst>
                <a:ext uri="{FF2B5EF4-FFF2-40B4-BE49-F238E27FC236}">
                  <a16:creationId xmlns:a16="http://schemas.microsoft.com/office/drawing/2014/main" id="{32900F07-EE7D-B0E6-CFB2-C6F03E620F19}"/>
                </a:ext>
              </a:extLst>
            </p:cNvPr>
            <p:cNvCxnSpPr>
              <a:cxnSpLocks/>
              <a:endCxn id="56" idx="1"/>
            </p:cNvCxnSpPr>
            <p:nvPr/>
          </p:nvCxnSpPr>
          <p:spPr>
            <a:xfrm>
              <a:off x="5488499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78B44948-1D4E-5665-17EA-2DE21762D2C5}"/>
                </a:ext>
              </a:extLst>
            </p:cNvPr>
            <p:cNvCxnSpPr>
              <a:cxnSpLocks/>
              <a:endCxn id="59" idx="3"/>
            </p:cNvCxnSpPr>
            <p:nvPr/>
          </p:nvCxnSpPr>
          <p:spPr>
            <a:xfrm flipH="1">
              <a:off x="6977450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矢印コネクタ 54">
              <a:extLst>
                <a:ext uri="{FF2B5EF4-FFF2-40B4-BE49-F238E27FC236}">
                  <a16:creationId xmlns:a16="http://schemas.microsoft.com/office/drawing/2014/main" id="{9681CE27-BB85-DAAE-67B0-20F35052690F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H="1">
              <a:off x="6977450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正方形/長方形 72">
              <a:extLst>
                <a:ext uri="{FF2B5EF4-FFF2-40B4-BE49-F238E27FC236}">
                  <a16:creationId xmlns:a16="http://schemas.microsoft.com/office/drawing/2014/main" id="{4D82EA06-DE22-F283-5BF6-A15A55250306}"/>
                </a:ext>
              </a:extLst>
            </p:cNvPr>
            <p:cNvSpPr/>
            <p:nvPr/>
          </p:nvSpPr>
          <p:spPr>
            <a:xfrm>
              <a:off x="8072377" y="2524649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4" name="正方形/長方形 73">
              <a:extLst>
                <a:ext uri="{FF2B5EF4-FFF2-40B4-BE49-F238E27FC236}">
                  <a16:creationId xmlns:a16="http://schemas.microsoft.com/office/drawing/2014/main" id="{86508910-DCB5-3472-33F5-0B4571A84261}"/>
                </a:ext>
              </a:extLst>
            </p:cNvPr>
            <p:cNvSpPr/>
            <p:nvPr/>
          </p:nvSpPr>
          <p:spPr>
            <a:xfrm>
              <a:off x="8072377" y="3198451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77" name="正方形/長方形 76">
              <a:extLst>
                <a:ext uri="{FF2B5EF4-FFF2-40B4-BE49-F238E27FC236}">
                  <a16:creationId xmlns:a16="http://schemas.microsoft.com/office/drawing/2014/main" id="{EF8E87F5-C85A-4373-269D-2F7DC8D0F5B4}"/>
                </a:ext>
              </a:extLst>
            </p:cNvPr>
            <p:cNvSpPr/>
            <p:nvPr/>
          </p:nvSpPr>
          <p:spPr>
            <a:xfrm>
              <a:off x="8072377" y="387225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4" name="スマイル 63">
              <a:extLst>
                <a:ext uri="{FF2B5EF4-FFF2-40B4-BE49-F238E27FC236}">
                  <a16:creationId xmlns:a16="http://schemas.microsoft.com/office/drawing/2014/main" id="{BAF233DD-2542-EBA8-941E-B4BE5E87285C}"/>
                </a:ext>
              </a:extLst>
            </p:cNvPr>
            <p:cNvSpPr/>
            <p:nvPr/>
          </p:nvSpPr>
          <p:spPr>
            <a:xfrm>
              <a:off x="7440238" y="1630979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6" name="スマイル 65">
              <a:extLst>
                <a:ext uri="{FF2B5EF4-FFF2-40B4-BE49-F238E27FC236}">
                  <a16:creationId xmlns:a16="http://schemas.microsoft.com/office/drawing/2014/main" id="{0FDED86A-2786-69EB-5592-BCC5890AB60D}"/>
                </a:ext>
              </a:extLst>
            </p:cNvPr>
            <p:cNvSpPr/>
            <p:nvPr/>
          </p:nvSpPr>
          <p:spPr>
            <a:xfrm>
              <a:off x="9391976" y="4917704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67" name="コネクタ: カギ線 66">
              <a:extLst>
                <a:ext uri="{FF2B5EF4-FFF2-40B4-BE49-F238E27FC236}">
                  <a16:creationId xmlns:a16="http://schemas.microsoft.com/office/drawing/2014/main" id="{AA5C6863-2FC5-A7ED-5F78-D49FF95284A2}"/>
                </a:ext>
              </a:extLst>
            </p:cNvPr>
            <p:cNvCxnSpPr>
              <a:cxnSpLocks/>
              <a:stCxn id="64" idx="4"/>
              <a:endCxn id="77" idx="1"/>
            </p:cNvCxnSpPr>
            <p:nvPr/>
          </p:nvCxnSpPr>
          <p:spPr>
            <a:xfrm rot="16200000" flipH="1">
              <a:off x="6767284" y="2811982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コネクタ: カギ線 67">
              <a:extLst>
                <a:ext uri="{FF2B5EF4-FFF2-40B4-BE49-F238E27FC236}">
                  <a16:creationId xmlns:a16="http://schemas.microsoft.com/office/drawing/2014/main" id="{21E6B8A9-B6C2-DB75-4DC9-FF1BBDEF60C4}"/>
                </a:ext>
              </a:extLst>
            </p:cNvPr>
            <p:cNvCxnSpPr>
              <a:cxnSpLocks/>
              <a:stCxn id="66" idx="0"/>
              <a:endCxn id="73" idx="3"/>
            </p:cNvCxnSpPr>
            <p:nvPr/>
          </p:nvCxnSpPr>
          <p:spPr>
            <a:xfrm rot="16200000" flipV="1">
              <a:off x="8255816" y="3612194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矢印コネクタ 68">
              <a:extLst>
                <a:ext uri="{FF2B5EF4-FFF2-40B4-BE49-F238E27FC236}">
                  <a16:creationId xmlns:a16="http://schemas.microsoft.com/office/drawing/2014/main" id="{19F931D9-54BC-DB06-4959-222A75AB1F89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>
              <a:off x="7609587" y="3443274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矢印コネクタ 69">
              <a:extLst>
                <a:ext uri="{FF2B5EF4-FFF2-40B4-BE49-F238E27FC236}">
                  <a16:creationId xmlns:a16="http://schemas.microsoft.com/office/drawing/2014/main" id="{899C4C53-F805-04E7-AA73-702110059239}"/>
                </a:ext>
              </a:extLst>
            </p:cNvPr>
            <p:cNvCxnSpPr>
              <a:cxnSpLocks/>
              <a:endCxn id="73" idx="1"/>
            </p:cNvCxnSpPr>
            <p:nvPr/>
          </p:nvCxnSpPr>
          <p:spPr>
            <a:xfrm>
              <a:off x="7609587" y="2769472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3D0289EB-E5D0-5AE1-9C46-F6C47C348B0F}"/>
                </a:ext>
              </a:extLst>
            </p:cNvPr>
            <p:cNvCxnSpPr>
              <a:cxnSpLocks/>
              <a:endCxn id="77" idx="3"/>
            </p:cNvCxnSpPr>
            <p:nvPr/>
          </p:nvCxnSpPr>
          <p:spPr>
            <a:xfrm flipH="1">
              <a:off x="9098538" y="4117076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0F2BDB04-74F4-30BC-4982-8BDBF1A95FC0}"/>
                </a:ext>
              </a:extLst>
            </p:cNvPr>
            <p:cNvCxnSpPr>
              <a:cxnSpLocks/>
              <a:endCxn id="74" idx="3"/>
            </p:cNvCxnSpPr>
            <p:nvPr/>
          </p:nvCxnSpPr>
          <p:spPr>
            <a:xfrm flipH="1">
              <a:off x="9098538" y="3443274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正方形/長方形 100">
              <a:extLst>
                <a:ext uri="{FF2B5EF4-FFF2-40B4-BE49-F238E27FC236}">
                  <a16:creationId xmlns:a16="http://schemas.microsoft.com/office/drawing/2014/main" id="{BDA16FC1-B8C8-FD78-759E-FD30A288F1A0}"/>
                </a:ext>
              </a:extLst>
            </p:cNvPr>
            <p:cNvSpPr/>
            <p:nvPr/>
          </p:nvSpPr>
          <p:spPr>
            <a:xfrm>
              <a:off x="10196651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A95BB42E-1499-071F-371F-071017E1C720}"/>
                </a:ext>
              </a:extLst>
            </p:cNvPr>
            <p:cNvSpPr/>
            <p:nvPr/>
          </p:nvSpPr>
          <p:spPr>
            <a:xfrm>
              <a:off x="10196651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0B739A81-FEF3-3C2D-CB59-BD2C99D34B4B}"/>
                </a:ext>
              </a:extLst>
            </p:cNvPr>
            <p:cNvSpPr/>
            <p:nvPr/>
          </p:nvSpPr>
          <p:spPr>
            <a:xfrm>
              <a:off x="10196651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2" name="スマイル 81">
              <a:extLst>
                <a:ext uri="{FF2B5EF4-FFF2-40B4-BE49-F238E27FC236}">
                  <a16:creationId xmlns:a16="http://schemas.microsoft.com/office/drawing/2014/main" id="{14A4CB06-11A7-8DD9-37F4-3DF721FBE83C}"/>
                </a:ext>
              </a:extLst>
            </p:cNvPr>
            <p:cNvSpPr/>
            <p:nvPr/>
          </p:nvSpPr>
          <p:spPr>
            <a:xfrm>
              <a:off x="9564512" y="1625463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83" name="スマイル 82">
              <a:extLst>
                <a:ext uri="{FF2B5EF4-FFF2-40B4-BE49-F238E27FC236}">
                  <a16:creationId xmlns:a16="http://schemas.microsoft.com/office/drawing/2014/main" id="{E750206C-E77C-0549-E4C6-BBC3060D6EB7}"/>
                </a:ext>
              </a:extLst>
            </p:cNvPr>
            <p:cNvSpPr/>
            <p:nvPr/>
          </p:nvSpPr>
          <p:spPr>
            <a:xfrm>
              <a:off x="11516250" y="4912188"/>
              <a:ext cx="338700" cy="338700"/>
            </a:xfrm>
            <a:prstGeom prst="smileyFac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84" name="コネクタ: カギ線 83">
              <a:extLst>
                <a:ext uri="{FF2B5EF4-FFF2-40B4-BE49-F238E27FC236}">
                  <a16:creationId xmlns:a16="http://schemas.microsoft.com/office/drawing/2014/main" id="{4CF4CB09-3482-E2BC-8C18-65E085A9736D}"/>
                </a:ext>
              </a:extLst>
            </p:cNvPr>
            <p:cNvCxnSpPr>
              <a:cxnSpLocks/>
              <a:stCxn id="82" idx="4"/>
              <a:endCxn id="103" idx="1"/>
            </p:cNvCxnSpPr>
            <p:nvPr/>
          </p:nvCxnSpPr>
          <p:spPr>
            <a:xfrm rot="16200000" flipH="1">
              <a:off x="8891558" y="2806466"/>
              <a:ext cx="2147397" cy="462789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コネクタ: カギ線 95">
              <a:extLst>
                <a:ext uri="{FF2B5EF4-FFF2-40B4-BE49-F238E27FC236}">
                  <a16:creationId xmlns:a16="http://schemas.microsoft.com/office/drawing/2014/main" id="{D8A878A1-5CEE-A3CE-6CDC-7045216EA1C7}"/>
                </a:ext>
              </a:extLst>
            </p:cNvPr>
            <p:cNvCxnSpPr>
              <a:cxnSpLocks/>
              <a:stCxn id="83" idx="0"/>
              <a:endCxn id="101" idx="3"/>
            </p:cNvCxnSpPr>
            <p:nvPr/>
          </p:nvCxnSpPr>
          <p:spPr>
            <a:xfrm rot="16200000" flipV="1">
              <a:off x="10380090" y="3606678"/>
              <a:ext cx="2148232" cy="462788"/>
            </a:xfrm>
            <a:prstGeom prst="bentConnector2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D9F38498-2CF9-296B-BCAB-BA3C8EC3D52F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9733861" y="3437758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D192F59B-5C84-4B81-ECC5-150937138437}"/>
                </a:ext>
              </a:extLst>
            </p:cNvPr>
            <p:cNvCxnSpPr>
              <a:cxnSpLocks/>
              <a:endCxn id="101" idx="1"/>
            </p:cNvCxnSpPr>
            <p:nvPr/>
          </p:nvCxnSpPr>
          <p:spPr>
            <a:xfrm>
              <a:off x="9733861" y="2763956"/>
              <a:ext cx="462790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AA518DE-954E-036F-4022-25CC2A8AE7B0}"/>
                </a:ext>
              </a:extLst>
            </p:cNvPr>
            <p:cNvCxnSpPr>
              <a:cxnSpLocks/>
              <a:endCxn id="103" idx="3"/>
            </p:cNvCxnSpPr>
            <p:nvPr/>
          </p:nvCxnSpPr>
          <p:spPr>
            <a:xfrm flipH="1">
              <a:off x="11222812" y="4111560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BA9F9317-5BA2-DB84-A1C6-40B438CECE33}"/>
                </a:ext>
              </a:extLst>
            </p:cNvPr>
            <p:cNvCxnSpPr>
              <a:cxnSpLocks/>
              <a:endCxn id="102" idx="3"/>
            </p:cNvCxnSpPr>
            <p:nvPr/>
          </p:nvCxnSpPr>
          <p:spPr>
            <a:xfrm flipH="1">
              <a:off x="11222812" y="3437758"/>
              <a:ext cx="462788" cy="0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正方形/長方形 103">
              <a:extLst>
                <a:ext uri="{FF2B5EF4-FFF2-40B4-BE49-F238E27FC236}">
                  <a16:creationId xmlns:a16="http://schemas.microsoft.com/office/drawing/2014/main" id="{0FED586E-106D-CCB3-1DF9-0308DC095EC3}"/>
                </a:ext>
              </a:extLst>
            </p:cNvPr>
            <p:cNvSpPr/>
            <p:nvPr/>
          </p:nvSpPr>
          <p:spPr>
            <a:xfrm>
              <a:off x="849114" y="2519133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5" name="正方形/長方形 104">
              <a:extLst>
                <a:ext uri="{FF2B5EF4-FFF2-40B4-BE49-F238E27FC236}">
                  <a16:creationId xmlns:a16="http://schemas.microsoft.com/office/drawing/2014/main" id="{5EA41446-0E69-8C7E-6B7E-BACCC58AF86E}"/>
                </a:ext>
              </a:extLst>
            </p:cNvPr>
            <p:cNvSpPr/>
            <p:nvPr/>
          </p:nvSpPr>
          <p:spPr>
            <a:xfrm>
              <a:off x="849114" y="3192935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06" name="正方形/長方形 105">
              <a:extLst>
                <a:ext uri="{FF2B5EF4-FFF2-40B4-BE49-F238E27FC236}">
                  <a16:creationId xmlns:a16="http://schemas.microsoft.com/office/drawing/2014/main" id="{75226C3E-1433-A2DA-7A20-95CF2C3480B6}"/>
                </a:ext>
              </a:extLst>
            </p:cNvPr>
            <p:cNvSpPr/>
            <p:nvPr/>
          </p:nvSpPr>
          <p:spPr>
            <a:xfrm>
              <a:off x="849114" y="3866737"/>
              <a:ext cx="1026161" cy="4896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cxnSp>
          <p:nvCxnSpPr>
            <p:cNvPr id="129" name="コネクタ: カギ線 128">
              <a:extLst>
                <a:ext uri="{FF2B5EF4-FFF2-40B4-BE49-F238E27FC236}">
                  <a16:creationId xmlns:a16="http://schemas.microsoft.com/office/drawing/2014/main" id="{72EAD240-C755-D993-2A5D-1ABCD227EE6F}"/>
                </a:ext>
              </a:extLst>
            </p:cNvPr>
            <p:cNvCxnSpPr>
              <a:cxnSpLocks/>
              <a:stCxn id="104" idx="1"/>
              <a:endCxn id="82" idx="0"/>
            </p:cNvCxnSpPr>
            <p:nvPr/>
          </p:nvCxnSpPr>
          <p:spPr>
            <a:xfrm rot="10800000" flipH="1">
              <a:off x="849114" y="1625464"/>
              <a:ext cx="8884748" cy="1138493"/>
            </a:xfrm>
            <a:prstGeom prst="bentConnector4">
              <a:avLst>
                <a:gd name="adj1" fmla="val -2573"/>
                <a:gd name="adj2" fmla="val 209320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コネクタ: カギ線 133">
              <a:extLst>
                <a:ext uri="{FF2B5EF4-FFF2-40B4-BE49-F238E27FC236}">
                  <a16:creationId xmlns:a16="http://schemas.microsoft.com/office/drawing/2014/main" id="{44C41AD6-5EEB-C92C-878A-95F9D554E3A2}"/>
                </a:ext>
              </a:extLst>
            </p:cNvPr>
            <p:cNvCxnSpPr>
              <a:cxnSpLocks/>
              <a:stCxn id="105" idx="1"/>
              <a:endCxn id="83" idx="4"/>
            </p:cNvCxnSpPr>
            <p:nvPr/>
          </p:nvCxnSpPr>
          <p:spPr>
            <a:xfrm rot="10800000" flipH="1" flipV="1">
              <a:off x="849114" y="3437758"/>
              <a:ext cx="10836486" cy="1813130"/>
            </a:xfrm>
            <a:prstGeom prst="bentConnector4">
              <a:avLst>
                <a:gd name="adj1" fmla="val -2110"/>
                <a:gd name="adj2" fmla="val 169694"/>
              </a:avLst>
            </a:prstGeom>
            <a:ln w="12700">
              <a:solidFill>
                <a:schemeClr val="bg1">
                  <a:lumMod val="95000"/>
                </a:schemeClr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10E0121A-B6DF-5C4E-6D8C-0BC383559C68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3367412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線矢印コネクタ 146">
              <a:extLst>
                <a:ext uri="{FF2B5EF4-FFF2-40B4-BE49-F238E27FC236}">
                  <a16:creationId xmlns:a16="http://schemas.microsoft.com/office/drawing/2014/main" id="{5F66FEDE-634B-42CE-2A1B-DB29F799567C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5488500" y="381000"/>
              <a:ext cx="0" cy="1244463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直線矢印コネクタ 149">
              <a:extLst>
                <a:ext uri="{FF2B5EF4-FFF2-40B4-BE49-F238E27FC236}">
                  <a16:creationId xmlns:a16="http://schemas.microsoft.com/office/drawing/2014/main" id="{E21F1F28-5469-A495-5B4D-08B1F852E3D4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7609588" y="381000"/>
              <a:ext cx="0" cy="1249979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線矢印コネクタ 152">
              <a:extLst>
                <a:ext uri="{FF2B5EF4-FFF2-40B4-BE49-F238E27FC236}">
                  <a16:creationId xmlns:a16="http://schemas.microsoft.com/office/drawing/2014/main" id="{4B64F5A8-E206-BB48-BF83-682FE4C334A1}"/>
                </a:ext>
              </a:extLst>
            </p:cNvPr>
            <p:cNvCxnSpPr>
              <a:cxnSpLocks/>
              <a:endCxn id="80" idx="4"/>
            </p:cNvCxnSpPr>
            <p:nvPr/>
          </p:nvCxnSpPr>
          <p:spPr>
            <a:xfrm flipV="1">
              <a:off x="5319150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7CCD354A-30EC-592D-5BA3-165D3F4F23DD}"/>
                </a:ext>
              </a:extLst>
            </p:cNvPr>
            <p:cNvCxnSpPr>
              <a:cxnSpLocks/>
              <a:endCxn id="49" idx="4"/>
            </p:cNvCxnSpPr>
            <p:nvPr/>
          </p:nvCxnSpPr>
          <p:spPr>
            <a:xfrm flipV="1">
              <a:off x="7440238" y="5250888"/>
              <a:ext cx="0" cy="1257862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矢印コネクタ 158">
              <a:extLst>
                <a:ext uri="{FF2B5EF4-FFF2-40B4-BE49-F238E27FC236}">
                  <a16:creationId xmlns:a16="http://schemas.microsoft.com/office/drawing/2014/main" id="{9FE4C9B0-D3F0-396B-635E-F24020138429}"/>
                </a:ext>
              </a:extLst>
            </p:cNvPr>
            <p:cNvCxnSpPr>
              <a:cxnSpLocks/>
              <a:endCxn id="66" idx="4"/>
            </p:cNvCxnSpPr>
            <p:nvPr/>
          </p:nvCxnSpPr>
          <p:spPr>
            <a:xfrm flipV="1">
              <a:off x="9561326" y="5256404"/>
              <a:ext cx="0" cy="1252346"/>
            </a:xfrm>
            <a:prstGeom prst="straightConnector1">
              <a:avLst/>
            </a:prstGeom>
            <a:ln w="12700">
              <a:solidFill>
                <a:schemeClr val="bg1">
                  <a:lumMod val="95000"/>
                </a:schemeClr>
              </a:solidFill>
              <a:tailEnd type="triangle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CDD8D90B-1EEB-B591-3E29-C1A350091B0F}"/>
                </a:ext>
              </a:extLst>
            </p:cNvPr>
            <p:cNvSpPr/>
            <p:nvPr/>
          </p:nvSpPr>
          <p:spPr>
            <a:xfrm rot="16200000">
              <a:off x="7836185" y="68320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" name="フローチャート: 書類 4">
              <a:extLst>
                <a:ext uri="{FF2B5EF4-FFF2-40B4-BE49-F238E27FC236}">
                  <a16:creationId xmlns:a16="http://schemas.microsoft.com/office/drawing/2014/main" id="{BD889035-6EE0-7FA6-56C8-D0140498C391}"/>
                </a:ext>
              </a:extLst>
            </p:cNvPr>
            <p:cNvSpPr/>
            <p:nvPr/>
          </p:nvSpPr>
          <p:spPr>
            <a:xfrm>
              <a:off x="7967916" y="541157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540CB45-8C04-0B27-CD38-5EAD658B924F}"/>
                </a:ext>
              </a:extLst>
            </p:cNvPr>
            <p:cNvSpPr/>
            <p:nvPr/>
          </p:nvSpPr>
          <p:spPr>
            <a:xfrm>
              <a:off x="7965011" y="752067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9" name="二等辺三角形 28">
              <a:extLst>
                <a:ext uri="{FF2B5EF4-FFF2-40B4-BE49-F238E27FC236}">
                  <a16:creationId xmlns:a16="http://schemas.microsoft.com/office/drawing/2014/main" id="{2AE35780-C4B7-7507-6612-99B98B950524}"/>
                </a:ext>
              </a:extLst>
            </p:cNvPr>
            <p:cNvSpPr/>
            <p:nvPr/>
          </p:nvSpPr>
          <p:spPr>
            <a:xfrm rot="16200000">
              <a:off x="5712772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0" name="フローチャート: 書類 29">
              <a:extLst>
                <a:ext uri="{FF2B5EF4-FFF2-40B4-BE49-F238E27FC236}">
                  <a16:creationId xmlns:a16="http://schemas.microsoft.com/office/drawing/2014/main" id="{59A1884B-C7AE-2E11-F53B-E8812B5AAD66}"/>
                </a:ext>
              </a:extLst>
            </p:cNvPr>
            <p:cNvSpPr/>
            <p:nvPr/>
          </p:nvSpPr>
          <p:spPr>
            <a:xfrm>
              <a:off x="5844503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1E11863A-A964-95B5-40D4-6C91E92AF9DC}"/>
                </a:ext>
              </a:extLst>
            </p:cNvPr>
            <p:cNvSpPr/>
            <p:nvPr/>
          </p:nvSpPr>
          <p:spPr>
            <a:xfrm>
              <a:off x="5841598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6" name="二等辺三角形 35">
              <a:extLst>
                <a:ext uri="{FF2B5EF4-FFF2-40B4-BE49-F238E27FC236}">
                  <a16:creationId xmlns:a16="http://schemas.microsoft.com/office/drawing/2014/main" id="{50F8B2CF-2D10-E05B-3D46-726F26AAA1C6}"/>
                </a:ext>
              </a:extLst>
            </p:cNvPr>
            <p:cNvSpPr/>
            <p:nvPr/>
          </p:nvSpPr>
          <p:spPr>
            <a:xfrm rot="16200000">
              <a:off x="3592991" y="683175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7" name="フローチャート: 書類 36">
              <a:extLst>
                <a:ext uri="{FF2B5EF4-FFF2-40B4-BE49-F238E27FC236}">
                  <a16:creationId xmlns:a16="http://schemas.microsoft.com/office/drawing/2014/main" id="{B540EE4F-4F1A-70BF-8001-D7C6677E4D7E}"/>
                </a:ext>
              </a:extLst>
            </p:cNvPr>
            <p:cNvSpPr/>
            <p:nvPr/>
          </p:nvSpPr>
          <p:spPr>
            <a:xfrm>
              <a:off x="3724722" y="541124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1BAA5F8-CA61-CEA9-5418-E7E20B88E457}"/>
                </a:ext>
              </a:extLst>
            </p:cNvPr>
            <p:cNvSpPr/>
            <p:nvPr/>
          </p:nvSpPr>
          <p:spPr>
            <a:xfrm>
              <a:off x="3721817" y="752034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58" name="二等辺三角形 57">
              <a:extLst>
                <a:ext uri="{FF2B5EF4-FFF2-40B4-BE49-F238E27FC236}">
                  <a16:creationId xmlns:a16="http://schemas.microsoft.com/office/drawing/2014/main" id="{5B91C9C3-6D98-BFF9-46BD-F144202CCFAA}"/>
                </a:ext>
              </a:extLst>
            </p:cNvPr>
            <p:cNvSpPr/>
            <p:nvPr/>
          </p:nvSpPr>
          <p:spPr>
            <a:xfrm rot="16200000">
              <a:off x="9963476" y="683142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0" name="フローチャート: 書類 59">
              <a:extLst>
                <a:ext uri="{FF2B5EF4-FFF2-40B4-BE49-F238E27FC236}">
                  <a16:creationId xmlns:a16="http://schemas.microsoft.com/office/drawing/2014/main" id="{16115F69-001B-A1E9-E8AA-8AFA707B89A0}"/>
                </a:ext>
              </a:extLst>
            </p:cNvPr>
            <p:cNvSpPr/>
            <p:nvPr/>
          </p:nvSpPr>
          <p:spPr>
            <a:xfrm>
              <a:off x="10095207" y="541091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6E3A500B-53A0-313F-FCDD-C33E9852469A}"/>
                </a:ext>
              </a:extLst>
            </p:cNvPr>
            <p:cNvSpPr/>
            <p:nvPr/>
          </p:nvSpPr>
          <p:spPr>
            <a:xfrm>
              <a:off x="10092302" y="752001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" name="フローチャート: 書類 7">
              <a:extLst>
                <a:ext uri="{FF2B5EF4-FFF2-40B4-BE49-F238E27FC236}">
                  <a16:creationId xmlns:a16="http://schemas.microsoft.com/office/drawing/2014/main" id="{1F01D6B3-20D1-EE0D-BD26-19A9CFEFDD7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( without Domain )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651C9463-1E4D-7A6B-C7CF-BB0A2B4E406D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F5FA6078-C280-45EF-FE63-F68855D6916F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5" name="フローチャート: 書類 14">
              <a:extLst>
                <a:ext uri="{FF2B5EF4-FFF2-40B4-BE49-F238E27FC236}">
                  <a16:creationId xmlns:a16="http://schemas.microsoft.com/office/drawing/2014/main" id="{71590A3C-EA58-7B26-4179-8780CD41AAFC}"/>
                </a:ext>
              </a:extLst>
            </p:cNvPr>
            <p:cNvSpPr/>
            <p:nvPr/>
          </p:nvSpPr>
          <p:spPr>
            <a:xfrm>
              <a:off x="5849105" y="5817716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C10FF01F-D5AD-810F-0EFA-E7D366FA2BE6}"/>
                </a:ext>
              </a:extLst>
            </p:cNvPr>
            <p:cNvSpPr/>
            <p:nvPr/>
          </p:nvSpPr>
          <p:spPr>
            <a:xfrm rot="5400000">
              <a:off x="7147326" y="5951674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17961DAA-C296-2CF7-654C-160D0F2BF9D1}"/>
                </a:ext>
              </a:extLst>
            </p:cNvPr>
            <p:cNvSpPr/>
            <p:nvPr/>
          </p:nvSpPr>
          <p:spPr>
            <a:xfrm>
              <a:off x="7012060" y="6028626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2" name="フローチャート: 書類 21">
              <a:extLst>
                <a:ext uri="{FF2B5EF4-FFF2-40B4-BE49-F238E27FC236}">
                  <a16:creationId xmlns:a16="http://schemas.microsoft.com/office/drawing/2014/main" id="{25E7723E-1DC5-EB3F-85B6-AC40F8F88D32}"/>
                </a:ext>
              </a:extLst>
            </p:cNvPr>
            <p:cNvSpPr/>
            <p:nvPr/>
          </p:nvSpPr>
          <p:spPr>
            <a:xfrm>
              <a:off x="7969813" y="5816969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sub.me.example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23" name="二等辺三角形 22">
              <a:extLst>
                <a:ext uri="{FF2B5EF4-FFF2-40B4-BE49-F238E27FC236}">
                  <a16:creationId xmlns:a16="http://schemas.microsoft.com/office/drawing/2014/main" id="{296BE28A-E6C3-E336-6DD6-AC83F8E9D528}"/>
                </a:ext>
              </a:extLst>
            </p:cNvPr>
            <p:cNvSpPr/>
            <p:nvPr/>
          </p:nvSpPr>
          <p:spPr>
            <a:xfrm rot="5400000">
              <a:off x="9268034" y="5950927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2B604A9C-8D76-3475-3256-407553D9F4CD}"/>
                </a:ext>
              </a:extLst>
            </p:cNvPr>
            <p:cNvSpPr/>
            <p:nvPr/>
          </p:nvSpPr>
          <p:spPr>
            <a:xfrm>
              <a:off x="9132768" y="6027879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6A7CD0B3-94AB-304F-1105-54309D375CA2}"/>
                </a:ext>
              </a:extLst>
            </p:cNvPr>
            <p:cNvSpPr/>
            <p:nvPr/>
          </p:nvSpPr>
          <p:spPr>
            <a:xfrm>
              <a:off x="10093316" y="5811700"/>
              <a:ext cx="1234624" cy="491160"/>
            </a:xfrm>
            <a:prstGeom prst="flowChartDocumen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Domain</a:t>
              </a:r>
              <a:r>
                <a:rPr lang="ja-JP" altLang="en-US" sz="800">
                  <a:solidFill>
                    <a:schemeClr val="bg1"/>
                  </a:solidFill>
                </a:rPr>
                <a:t>＠</a:t>
              </a:r>
              <a:r>
                <a:rPr kumimoji="1" lang="en-US" altLang="ja-JP" sz="800">
                  <a:solidFill>
                    <a:schemeClr val="bg1"/>
                  </a:solidFill>
                </a:rPr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/>
                  </a:solidFill>
                </a:rPr>
                <a:t>you.example</a:t>
              </a:r>
              <a:endParaRPr kumimoji="1" lang="ja-JP" altLang="en-US" sz="800">
                <a:solidFill>
                  <a:schemeClr val="bg1"/>
                </a:solidFill>
              </a:endParaRPr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BF54C62F-E4B9-7C89-E0BB-DBEC6BA642F0}"/>
                </a:ext>
              </a:extLst>
            </p:cNvPr>
            <p:cNvSpPr/>
            <p:nvPr/>
          </p:nvSpPr>
          <p:spPr>
            <a:xfrm rot="5400000">
              <a:off x="11391537" y="5945658"/>
              <a:ext cx="80049" cy="2072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5" name="正方形/長方形 74">
              <a:extLst>
                <a:ext uri="{FF2B5EF4-FFF2-40B4-BE49-F238E27FC236}">
                  <a16:creationId xmlns:a16="http://schemas.microsoft.com/office/drawing/2014/main" id="{7776114D-BDEC-E96C-5696-75FA27683A9C}"/>
                </a:ext>
              </a:extLst>
            </p:cNvPr>
            <p:cNvSpPr/>
            <p:nvPr/>
          </p:nvSpPr>
          <p:spPr>
            <a:xfrm>
              <a:off x="11256271" y="6022610"/>
              <a:ext cx="77844" cy="6927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5" name="乗算記号 84">
              <a:extLst>
                <a:ext uri="{FF2B5EF4-FFF2-40B4-BE49-F238E27FC236}">
                  <a16:creationId xmlns:a16="http://schemas.microsoft.com/office/drawing/2014/main" id="{52612B6C-C44F-2E95-7FDE-01D017392B7D}"/>
                </a:ext>
              </a:extLst>
            </p:cNvPr>
            <p:cNvSpPr/>
            <p:nvPr/>
          </p:nvSpPr>
          <p:spPr>
            <a:xfrm>
              <a:off x="11483563" y="5342404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6" name="乗算記号 85">
              <a:extLst>
                <a:ext uri="{FF2B5EF4-FFF2-40B4-BE49-F238E27FC236}">
                  <a16:creationId xmlns:a16="http://schemas.microsoft.com/office/drawing/2014/main" id="{33BA42FF-CA6B-ACB5-82E6-023E6D1E17E4}"/>
                </a:ext>
              </a:extLst>
            </p:cNvPr>
            <p:cNvSpPr/>
            <p:nvPr/>
          </p:nvSpPr>
          <p:spPr>
            <a:xfrm>
              <a:off x="9537922" y="1127826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87" name="乗算記号 86">
              <a:extLst>
                <a:ext uri="{FF2B5EF4-FFF2-40B4-BE49-F238E27FC236}">
                  <a16:creationId xmlns:a16="http://schemas.microsoft.com/office/drawing/2014/main" id="{AEBF4B16-72B5-8996-ADF0-2EA89BE0DAC5}"/>
                </a:ext>
              </a:extLst>
            </p:cNvPr>
            <p:cNvSpPr/>
            <p:nvPr/>
          </p:nvSpPr>
          <p:spPr>
            <a:xfrm>
              <a:off x="7413902" y="1134650"/>
              <a:ext cx="399156" cy="399156"/>
            </a:xfrm>
            <a:prstGeom prst="mathMultiply">
              <a:avLst>
                <a:gd name="adj1" fmla="val 12829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897839C-B9FA-2AFD-5685-F60EF6C1F98B}"/>
                </a:ext>
              </a:extLst>
            </p:cNvPr>
            <p:cNvSpPr/>
            <p:nvPr/>
          </p:nvSpPr>
          <p:spPr>
            <a:xfrm>
              <a:off x="3234433" y="643390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578DDFC7-F83C-14BA-20D1-A1C07242A689}"/>
                </a:ext>
              </a:extLst>
            </p:cNvPr>
            <p:cNvSpPr/>
            <p:nvPr/>
          </p:nvSpPr>
          <p:spPr>
            <a:xfrm>
              <a:off x="3446352" y="26349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5" name="楕円 24">
              <a:extLst>
                <a:ext uri="{FF2B5EF4-FFF2-40B4-BE49-F238E27FC236}">
                  <a16:creationId xmlns:a16="http://schemas.microsoft.com/office/drawing/2014/main" id="{D70EDE9C-7CA1-0514-0BCE-A8740E86CAF6}"/>
                </a:ext>
              </a:extLst>
            </p:cNvPr>
            <p:cNvSpPr/>
            <p:nvPr/>
          </p:nvSpPr>
          <p:spPr>
            <a:xfrm>
              <a:off x="4982210" y="330534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AB37A8AE-40F4-BBDF-C221-6BB4B0D3575C}"/>
                </a:ext>
              </a:extLst>
            </p:cNvPr>
            <p:cNvSpPr/>
            <p:nvPr/>
          </p:nvSpPr>
          <p:spPr>
            <a:xfrm>
              <a:off x="5357974" y="64653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D5133E77-C5DC-F0DE-760B-105FCA717D4B}"/>
                </a:ext>
              </a:extLst>
            </p:cNvPr>
            <p:cNvSpPr/>
            <p:nvPr/>
          </p:nvSpPr>
          <p:spPr>
            <a:xfrm>
              <a:off x="5184676" y="5919514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39" name="楕円 38">
              <a:extLst>
                <a:ext uri="{FF2B5EF4-FFF2-40B4-BE49-F238E27FC236}">
                  <a16:creationId xmlns:a16="http://schemas.microsoft.com/office/drawing/2014/main" id="{DF70287A-0F0E-7EB2-D285-AC8DF204D109}"/>
                </a:ext>
              </a:extLst>
            </p:cNvPr>
            <p:cNvSpPr/>
            <p:nvPr/>
          </p:nvSpPr>
          <p:spPr>
            <a:xfrm>
              <a:off x="7309060" y="5921681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63" name="楕円 62">
              <a:extLst>
                <a:ext uri="{FF2B5EF4-FFF2-40B4-BE49-F238E27FC236}">
                  <a16:creationId xmlns:a16="http://schemas.microsoft.com/office/drawing/2014/main" id="{35632D0F-007C-AB21-E6B9-68B8C8C381FE}"/>
                </a:ext>
              </a:extLst>
            </p:cNvPr>
            <p:cNvSpPr/>
            <p:nvPr/>
          </p:nvSpPr>
          <p:spPr>
            <a:xfrm>
              <a:off x="9430147" y="5926706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B0858252-CE05-912C-EBAC-9E5749342865}"/>
                </a:ext>
              </a:extLst>
            </p:cNvPr>
            <p:cNvSpPr/>
            <p:nvPr/>
          </p:nvSpPr>
          <p:spPr>
            <a:xfrm>
              <a:off x="11545408" y="5919513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47BDAB72-FE12-162E-4743-7F8A533CDD50}"/>
                </a:ext>
              </a:extLst>
            </p:cNvPr>
            <p:cNvSpPr/>
            <p:nvPr/>
          </p:nvSpPr>
          <p:spPr>
            <a:xfrm>
              <a:off x="7479061" y="65204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B17DDE84-ABFE-81AD-998D-08B54D0C123F}"/>
                </a:ext>
              </a:extLst>
            </p:cNvPr>
            <p:cNvSpPr/>
            <p:nvPr/>
          </p:nvSpPr>
          <p:spPr>
            <a:xfrm>
              <a:off x="9600148" y="639698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1" name="楕円 120">
              <a:extLst>
                <a:ext uri="{FF2B5EF4-FFF2-40B4-BE49-F238E27FC236}">
                  <a16:creationId xmlns:a16="http://schemas.microsoft.com/office/drawing/2014/main" id="{A20C3D79-4D2C-A37E-411D-1706CC82E646}"/>
                </a:ext>
              </a:extLst>
            </p:cNvPr>
            <p:cNvSpPr/>
            <p:nvPr/>
          </p:nvSpPr>
          <p:spPr>
            <a:xfrm>
              <a:off x="5561290" y="262090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A27EB97-FD77-4FB8-6D0D-9BFF68F8E3E0}"/>
                </a:ext>
              </a:extLst>
            </p:cNvPr>
            <p:cNvSpPr/>
            <p:nvPr/>
          </p:nvSpPr>
          <p:spPr>
            <a:xfrm>
              <a:off x="5569038" y="330514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0D64157-6371-E8C6-8AED-7B594E1F75A3}"/>
                </a:ext>
              </a:extLst>
            </p:cNvPr>
            <p:cNvSpPr/>
            <p:nvPr/>
          </p:nvSpPr>
          <p:spPr>
            <a:xfrm>
              <a:off x="7103298" y="2620879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02EDF7EE-6285-EA45-563A-C33AF4523304}"/>
                </a:ext>
              </a:extLst>
            </p:cNvPr>
            <p:cNvSpPr/>
            <p:nvPr/>
          </p:nvSpPr>
          <p:spPr>
            <a:xfrm>
              <a:off x="7103298" y="3291267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E78E3669-AFC6-CE0A-ECAA-E025AC197245}"/>
                </a:ext>
              </a:extLst>
            </p:cNvPr>
            <p:cNvSpPr/>
            <p:nvPr/>
          </p:nvSpPr>
          <p:spPr>
            <a:xfrm>
              <a:off x="9220177" y="3303565"/>
              <a:ext cx="275465" cy="27546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</a:endParaRPr>
            </a:p>
          </p:txBody>
        </p:sp>
      </p:grpSp>
      <p:sp>
        <p:nvSpPr>
          <p:cNvPr id="128" name="楕円 127">
            <a:extLst>
              <a:ext uri="{FF2B5EF4-FFF2-40B4-BE49-F238E27FC236}">
                <a16:creationId xmlns:a16="http://schemas.microsoft.com/office/drawing/2014/main" id="{BE93A285-AC18-2107-EA46-35B7B4D02B86}"/>
              </a:ext>
            </a:extLst>
          </p:cNvPr>
          <p:cNvSpPr/>
          <p:nvPr/>
        </p:nvSpPr>
        <p:spPr>
          <a:xfrm>
            <a:off x="9029675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楕円 129">
            <a:extLst>
              <a:ext uri="{FF2B5EF4-FFF2-40B4-BE49-F238E27FC236}">
                <a16:creationId xmlns:a16="http://schemas.microsoft.com/office/drawing/2014/main" id="{15A20923-B2D9-BEE4-9648-E7CAE39D180D}"/>
              </a:ext>
            </a:extLst>
          </p:cNvPr>
          <p:cNvSpPr/>
          <p:nvPr/>
        </p:nvSpPr>
        <p:spPr>
          <a:xfrm>
            <a:off x="6912198" y="3127378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楕円 130">
            <a:extLst>
              <a:ext uri="{FF2B5EF4-FFF2-40B4-BE49-F238E27FC236}">
                <a16:creationId xmlns:a16="http://schemas.microsoft.com/office/drawing/2014/main" id="{885FC3D6-4FFF-2A82-6AF4-CCA8EA3DF3E5}"/>
              </a:ext>
            </a:extLst>
          </p:cNvPr>
          <p:cNvSpPr/>
          <p:nvPr/>
        </p:nvSpPr>
        <p:spPr>
          <a:xfrm>
            <a:off x="6916518" y="24513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楕円 131">
            <a:extLst>
              <a:ext uri="{FF2B5EF4-FFF2-40B4-BE49-F238E27FC236}">
                <a16:creationId xmlns:a16="http://schemas.microsoft.com/office/drawing/2014/main" id="{403A98A9-26E4-7FB5-47A3-560A483A8746}"/>
              </a:ext>
            </a:extLst>
          </p:cNvPr>
          <p:cNvSpPr/>
          <p:nvPr/>
        </p:nvSpPr>
        <p:spPr>
          <a:xfrm>
            <a:off x="4783762" y="3119813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楕円 132">
            <a:extLst>
              <a:ext uri="{FF2B5EF4-FFF2-40B4-BE49-F238E27FC236}">
                <a16:creationId xmlns:a16="http://schemas.microsoft.com/office/drawing/2014/main" id="{7E178A2D-D32B-271C-C436-37C8055F52B4}"/>
              </a:ext>
            </a:extLst>
          </p:cNvPr>
          <p:cNvSpPr/>
          <p:nvPr/>
        </p:nvSpPr>
        <p:spPr>
          <a:xfrm>
            <a:off x="9230306" y="5730174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楕円 134">
            <a:extLst>
              <a:ext uri="{FF2B5EF4-FFF2-40B4-BE49-F238E27FC236}">
                <a16:creationId xmlns:a16="http://schemas.microsoft.com/office/drawing/2014/main" id="{E385E9AE-DEAC-921E-2952-51C95F648EAA}"/>
              </a:ext>
            </a:extLst>
          </p:cNvPr>
          <p:cNvSpPr/>
          <p:nvPr/>
        </p:nvSpPr>
        <p:spPr>
          <a:xfrm>
            <a:off x="7117750" y="5736147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楕円 135">
            <a:extLst>
              <a:ext uri="{FF2B5EF4-FFF2-40B4-BE49-F238E27FC236}">
                <a16:creationId xmlns:a16="http://schemas.microsoft.com/office/drawing/2014/main" id="{F3A263E8-D558-5D71-A27A-434E03649220}"/>
              </a:ext>
            </a:extLst>
          </p:cNvPr>
          <p:cNvSpPr/>
          <p:nvPr/>
        </p:nvSpPr>
        <p:spPr>
          <a:xfrm>
            <a:off x="4998433" y="5746909"/>
            <a:ext cx="646532" cy="646532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4C1BB788-9357-60C7-558C-355EEEFC25B1}"/>
              </a:ext>
            </a:extLst>
          </p:cNvPr>
          <p:cNvSpPr/>
          <p:nvPr/>
        </p:nvSpPr>
        <p:spPr>
          <a:xfrm>
            <a:off x="3830201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2D44EFF0-F104-19DF-F4B0-B7F61F1B3695}"/>
              </a:ext>
            </a:extLst>
          </p:cNvPr>
          <p:cNvSpPr/>
          <p:nvPr/>
        </p:nvSpPr>
        <p:spPr>
          <a:xfrm>
            <a:off x="3830201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41" name="スマイル 140">
            <a:extLst>
              <a:ext uri="{FF2B5EF4-FFF2-40B4-BE49-F238E27FC236}">
                <a16:creationId xmlns:a16="http://schemas.microsoft.com/office/drawing/2014/main" id="{63403CEA-10EF-27D2-0932-655AC7426415}"/>
              </a:ext>
            </a:extLst>
          </p:cNvPr>
          <p:cNvSpPr/>
          <p:nvPr/>
        </p:nvSpPr>
        <p:spPr>
          <a:xfrm>
            <a:off x="5149800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43475049-939A-3AEA-94D0-974E339F33ED}"/>
              </a:ext>
            </a:extLst>
          </p:cNvPr>
          <p:cNvCxnSpPr>
            <a:cxnSpLocks/>
            <a:stCxn id="141" idx="0"/>
            <a:endCxn id="138" idx="3"/>
          </p:cNvCxnSpPr>
          <p:nvPr/>
        </p:nvCxnSpPr>
        <p:spPr>
          <a:xfrm rot="16200000" flipV="1">
            <a:off x="4013640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92E1BD8E-5714-8296-BB40-37AE69F1E81E}"/>
              </a:ext>
            </a:extLst>
          </p:cNvPr>
          <p:cNvCxnSpPr>
            <a:cxnSpLocks/>
            <a:endCxn id="139" idx="3"/>
          </p:cNvCxnSpPr>
          <p:nvPr/>
        </p:nvCxnSpPr>
        <p:spPr>
          <a:xfrm flipH="1">
            <a:off x="4856362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F596EC6-3E11-430F-96C0-BC14365CD888}"/>
              </a:ext>
            </a:extLst>
          </p:cNvPr>
          <p:cNvSpPr/>
          <p:nvPr/>
        </p:nvSpPr>
        <p:spPr>
          <a:xfrm>
            <a:off x="5951289" y="2519133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2C79EF11-3B0E-0CC1-2698-3A69CBF35171}"/>
              </a:ext>
            </a:extLst>
          </p:cNvPr>
          <p:cNvSpPr/>
          <p:nvPr/>
        </p:nvSpPr>
        <p:spPr>
          <a:xfrm>
            <a:off x="5951289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52" name="スマイル 151">
            <a:extLst>
              <a:ext uri="{FF2B5EF4-FFF2-40B4-BE49-F238E27FC236}">
                <a16:creationId xmlns:a16="http://schemas.microsoft.com/office/drawing/2014/main" id="{8A110653-36C4-D035-6E51-06E035675803}"/>
              </a:ext>
            </a:extLst>
          </p:cNvPr>
          <p:cNvSpPr/>
          <p:nvPr/>
        </p:nvSpPr>
        <p:spPr>
          <a:xfrm>
            <a:off x="7270888" y="491218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3E3DCBEC-B2E8-9E87-712B-D77C0281D68B}"/>
              </a:ext>
            </a:extLst>
          </p:cNvPr>
          <p:cNvCxnSpPr>
            <a:cxnSpLocks/>
            <a:stCxn id="152" idx="0"/>
            <a:endCxn id="148" idx="3"/>
          </p:cNvCxnSpPr>
          <p:nvPr/>
        </p:nvCxnSpPr>
        <p:spPr>
          <a:xfrm rot="16200000" flipV="1">
            <a:off x="6134728" y="3606678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DDBCD6E7-FE86-0064-830A-87946C703562}"/>
              </a:ext>
            </a:extLst>
          </p:cNvPr>
          <p:cNvCxnSpPr>
            <a:cxnSpLocks/>
            <a:endCxn id="149" idx="3"/>
          </p:cNvCxnSpPr>
          <p:nvPr/>
        </p:nvCxnSpPr>
        <p:spPr>
          <a:xfrm flipH="1">
            <a:off x="6977450" y="3437758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A9F9024-F373-E926-7F1B-EB93A0F2DF4F}"/>
              </a:ext>
            </a:extLst>
          </p:cNvPr>
          <p:cNvSpPr/>
          <p:nvPr/>
        </p:nvSpPr>
        <p:spPr>
          <a:xfrm>
            <a:off x="8072377" y="2524649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FBE323AD-52E2-54E0-54F8-3FBC435E64C5}"/>
              </a:ext>
            </a:extLst>
          </p:cNvPr>
          <p:cNvSpPr/>
          <p:nvPr/>
        </p:nvSpPr>
        <p:spPr>
          <a:xfrm>
            <a:off x="8072377" y="3198451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sp>
        <p:nvSpPr>
          <p:cNvPr id="163" name="スマイル 162">
            <a:extLst>
              <a:ext uri="{FF2B5EF4-FFF2-40B4-BE49-F238E27FC236}">
                <a16:creationId xmlns:a16="http://schemas.microsoft.com/office/drawing/2014/main" id="{2D04B3F4-53A8-9219-6FE5-5AA7CBA8011D}"/>
              </a:ext>
            </a:extLst>
          </p:cNvPr>
          <p:cNvSpPr/>
          <p:nvPr/>
        </p:nvSpPr>
        <p:spPr>
          <a:xfrm>
            <a:off x="9391976" y="4917704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165" name="コネクタ: カギ線 164">
            <a:extLst>
              <a:ext uri="{FF2B5EF4-FFF2-40B4-BE49-F238E27FC236}">
                <a16:creationId xmlns:a16="http://schemas.microsoft.com/office/drawing/2014/main" id="{E858839A-C40F-D201-CCDA-355B3C49CC23}"/>
              </a:ext>
            </a:extLst>
          </p:cNvPr>
          <p:cNvCxnSpPr>
            <a:cxnSpLocks/>
            <a:stCxn id="163" idx="0"/>
            <a:endCxn id="160" idx="3"/>
          </p:cNvCxnSpPr>
          <p:nvPr/>
        </p:nvCxnSpPr>
        <p:spPr>
          <a:xfrm rot="16200000" flipV="1">
            <a:off x="8255816" y="3612194"/>
            <a:ext cx="2148232" cy="46278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矢印コネクタ 166">
            <a:extLst>
              <a:ext uri="{FF2B5EF4-FFF2-40B4-BE49-F238E27FC236}">
                <a16:creationId xmlns:a16="http://schemas.microsoft.com/office/drawing/2014/main" id="{D4AA9C8B-BDEF-0415-8133-68F1BA3D69C4}"/>
              </a:ext>
            </a:extLst>
          </p:cNvPr>
          <p:cNvCxnSpPr>
            <a:cxnSpLocks/>
            <a:endCxn id="161" idx="3"/>
          </p:cNvCxnSpPr>
          <p:nvPr/>
        </p:nvCxnSpPr>
        <p:spPr>
          <a:xfrm flipH="1">
            <a:off x="9098538" y="3443274"/>
            <a:ext cx="46278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BFE7DCC6-0B73-C06E-EE1A-2D35BE551AB7}"/>
              </a:ext>
            </a:extLst>
          </p:cNvPr>
          <p:cNvSpPr/>
          <p:nvPr/>
        </p:nvSpPr>
        <p:spPr>
          <a:xfrm>
            <a:off x="849114" y="3192935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sub.me.example</a:t>
            </a:r>
            <a:endParaRPr kumimoji="1" lang="ja-JP" altLang="en-US" sz="800"/>
          </a:p>
        </p:txBody>
      </p:sp>
      <p:cxnSp>
        <p:nvCxnSpPr>
          <p:cNvPr id="178" name="コネクタ: カギ線 177">
            <a:extLst>
              <a:ext uri="{FF2B5EF4-FFF2-40B4-BE49-F238E27FC236}">
                <a16:creationId xmlns:a16="http://schemas.microsoft.com/office/drawing/2014/main" id="{AF5C982C-FDEC-0B85-DE67-D032292E19F6}"/>
              </a:ext>
            </a:extLst>
          </p:cNvPr>
          <p:cNvCxnSpPr>
            <a:cxnSpLocks/>
            <a:stCxn id="177" idx="1"/>
            <a:endCxn id="163" idx="4"/>
          </p:cNvCxnSpPr>
          <p:nvPr/>
        </p:nvCxnSpPr>
        <p:spPr>
          <a:xfrm rot="10800000" flipH="1" flipV="1">
            <a:off x="849114" y="3437758"/>
            <a:ext cx="8712212" cy="1818646"/>
          </a:xfrm>
          <a:prstGeom prst="bentConnector4">
            <a:avLst>
              <a:gd name="adj1" fmla="val -2624"/>
              <a:gd name="adj2" fmla="val 169218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矢印コネクタ 178">
            <a:extLst>
              <a:ext uri="{FF2B5EF4-FFF2-40B4-BE49-F238E27FC236}">
                <a16:creationId xmlns:a16="http://schemas.microsoft.com/office/drawing/2014/main" id="{4A1128DC-0B0F-FB1A-A1D9-9BDD503D8F47}"/>
              </a:ext>
            </a:extLst>
          </p:cNvPr>
          <p:cNvCxnSpPr>
            <a:cxnSpLocks/>
            <a:endCxn id="141" idx="4"/>
          </p:cNvCxnSpPr>
          <p:nvPr/>
        </p:nvCxnSpPr>
        <p:spPr>
          <a:xfrm flipV="1">
            <a:off x="5319150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4955A7F1-B06D-B7D3-9E6C-43E3D7CBE2B5}"/>
              </a:ext>
            </a:extLst>
          </p:cNvPr>
          <p:cNvCxnSpPr>
            <a:cxnSpLocks/>
            <a:endCxn id="152" idx="4"/>
          </p:cNvCxnSpPr>
          <p:nvPr/>
        </p:nvCxnSpPr>
        <p:spPr>
          <a:xfrm flipV="1">
            <a:off x="7440238" y="5250888"/>
            <a:ext cx="0" cy="12578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2" name="グループ化 181">
            <a:extLst>
              <a:ext uri="{FF2B5EF4-FFF2-40B4-BE49-F238E27FC236}">
                <a16:creationId xmlns:a16="http://schemas.microsoft.com/office/drawing/2014/main" id="{EBD4CF35-F2CE-3D1D-CEE4-D128CDE59266}"/>
              </a:ext>
            </a:extLst>
          </p:cNvPr>
          <p:cNvGrpSpPr/>
          <p:nvPr/>
        </p:nvGrpSpPr>
        <p:grpSpPr>
          <a:xfrm>
            <a:off x="3724721" y="5825716"/>
            <a:ext cx="1441868" cy="491160"/>
            <a:chOff x="3724721" y="5825716"/>
            <a:chExt cx="1441868" cy="491160"/>
          </a:xfrm>
        </p:grpSpPr>
        <p:sp>
          <p:nvSpPr>
            <p:cNvPr id="183" name="フローチャート: 書類 182">
              <a:extLst>
                <a:ext uri="{FF2B5EF4-FFF2-40B4-BE49-F238E27FC236}">
                  <a16:creationId xmlns:a16="http://schemas.microsoft.com/office/drawing/2014/main" id="{B87D3FD4-C9F8-474A-960D-C23C47BFBB00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chemeClr val="bg1">
                      <a:lumMod val="75000"/>
                    </a:schemeClr>
                  </a:solidFill>
                </a:rPr>
                <a:t>( without Domain )</a:t>
              </a:r>
              <a:endParaRPr kumimoji="1" lang="ja-JP" altLang="en-US" sz="80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84" name="二等辺三角形 183">
              <a:extLst>
                <a:ext uri="{FF2B5EF4-FFF2-40B4-BE49-F238E27FC236}">
                  <a16:creationId xmlns:a16="http://schemas.microsoft.com/office/drawing/2014/main" id="{A5DE7A35-F36D-050F-C2D0-235E4B6D04FB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326E0A9-02BA-ECD7-0440-2F39460942B5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86" name="グループ化 185">
            <a:extLst>
              <a:ext uri="{FF2B5EF4-FFF2-40B4-BE49-F238E27FC236}">
                <a16:creationId xmlns:a16="http://schemas.microsoft.com/office/drawing/2014/main" id="{199D28D9-698E-0BAC-F735-D6CB20BAF842}"/>
              </a:ext>
            </a:extLst>
          </p:cNvPr>
          <p:cNvGrpSpPr/>
          <p:nvPr/>
        </p:nvGrpSpPr>
        <p:grpSpPr>
          <a:xfrm>
            <a:off x="5849105" y="5817716"/>
            <a:ext cx="1441868" cy="491160"/>
            <a:chOff x="3724721" y="5825716"/>
            <a:chExt cx="1441868" cy="491160"/>
          </a:xfrm>
        </p:grpSpPr>
        <p:sp>
          <p:nvSpPr>
            <p:cNvPr id="187" name="フローチャート: 書類 186">
              <a:extLst>
                <a:ext uri="{FF2B5EF4-FFF2-40B4-BE49-F238E27FC236}">
                  <a16:creationId xmlns:a16="http://schemas.microsoft.com/office/drawing/2014/main" id="{346EEDE0-F0FA-417B-632F-E5916D07192B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188" name="二等辺三角形 187">
              <a:extLst>
                <a:ext uri="{FF2B5EF4-FFF2-40B4-BE49-F238E27FC236}">
                  <a16:creationId xmlns:a16="http://schemas.microsoft.com/office/drawing/2014/main" id="{F2A342DA-C6AA-EF2C-2AAB-467DFF471DC7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正方形/長方形 188">
              <a:extLst>
                <a:ext uri="{FF2B5EF4-FFF2-40B4-BE49-F238E27FC236}">
                  <a16:creationId xmlns:a16="http://schemas.microsoft.com/office/drawing/2014/main" id="{15D60799-736E-0970-ACC3-2D2150B27E76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90" name="グループ化 189">
            <a:extLst>
              <a:ext uri="{FF2B5EF4-FFF2-40B4-BE49-F238E27FC236}">
                <a16:creationId xmlns:a16="http://schemas.microsoft.com/office/drawing/2014/main" id="{40B54A9C-FD49-3C9C-D638-DCD5A256B8C2}"/>
              </a:ext>
            </a:extLst>
          </p:cNvPr>
          <p:cNvGrpSpPr/>
          <p:nvPr/>
        </p:nvGrpSpPr>
        <p:grpSpPr>
          <a:xfrm>
            <a:off x="7969813" y="5816969"/>
            <a:ext cx="1441868" cy="491160"/>
            <a:chOff x="3724721" y="5825716"/>
            <a:chExt cx="1441868" cy="491160"/>
          </a:xfrm>
        </p:grpSpPr>
        <p:sp>
          <p:nvSpPr>
            <p:cNvPr id="191" name="フローチャート: 書類 190">
              <a:extLst>
                <a:ext uri="{FF2B5EF4-FFF2-40B4-BE49-F238E27FC236}">
                  <a16:creationId xmlns:a16="http://schemas.microsoft.com/office/drawing/2014/main" id="{10D982AA-F645-10E9-9FB6-1FFC75179E34}"/>
                </a:ext>
              </a:extLst>
            </p:cNvPr>
            <p:cNvSpPr/>
            <p:nvPr/>
          </p:nvSpPr>
          <p:spPr>
            <a:xfrm>
              <a:off x="3724721" y="5825716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/>
                <a:t>sub.me.example</a:t>
              </a:r>
              <a:endParaRPr kumimoji="1" lang="ja-JP" altLang="en-US" sz="800"/>
            </a:p>
          </p:txBody>
        </p:sp>
        <p:sp>
          <p:nvSpPr>
            <p:cNvPr id="192" name="二等辺三角形 191">
              <a:extLst>
                <a:ext uri="{FF2B5EF4-FFF2-40B4-BE49-F238E27FC236}">
                  <a16:creationId xmlns:a16="http://schemas.microsoft.com/office/drawing/2014/main" id="{8B7CD32D-2382-F8B7-C962-D093D34E32BF}"/>
                </a:ext>
              </a:extLst>
            </p:cNvPr>
            <p:cNvSpPr/>
            <p:nvPr/>
          </p:nvSpPr>
          <p:spPr>
            <a:xfrm rot="5400000">
              <a:off x="5022942" y="595967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FF75A4FB-616F-3902-6079-AF57AAE080EE}"/>
                </a:ext>
              </a:extLst>
            </p:cNvPr>
            <p:cNvSpPr/>
            <p:nvPr/>
          </p:nvSpPr>
          <p:spPr>
            <a:xfrm>
              <a:off x="4887676" y="6036626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198" name="図 19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047EFB9-4325-C53F-F62A-9B024C24C3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51" y="5926338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9" name="図 19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D61D7ACC-5EB0-5130-5603-4C641690C6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1232" y="5928611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2" name="図 201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4FB35561-981A-5161-7DD6-D6F42B80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0947" y="592168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" name="図 20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D7A0190-0471-0FED-3B84-91430E01215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989" y="3305346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8" name="図 207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5ACB35DD-8BC7-715A-AD16-5FE0B84E0C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8808" y="262781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9" name="図 208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018D90D7-A8C8-4629-53C5-0846AF40EA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4345" y="3298717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0" name="図 209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A765CFC-CFD0-E699-D081-7C2116548B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353" y="33121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45B677B-52AC-D11C-A865-9307B64157E7}"/>
              </a:ext>
            </a:extLst>
          </p:cNvPr>
          <p:cNvSpPr txBox="1"/>
          <p:nvPr/>
        </p:nvSpPr>
        <p:spPr>
          <a:xfrm>
            <a:off x="4121105" y="118927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1-1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634C70-A0D0-1779-2302-38FC7AE6204F}"/>
              </a:ext>
            </a:extLst>
          </p:cNvPr>
          <p:cNvSpPr txBox="1"/>
          <p:nvPr/>
        </p:nvSpPr>
        <p:spPr>
          <a:xfrm>
            <a:off x="6239637" y="118826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1-2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4B1B66F-3F53-F5B1-35E6-52D0BEDF45BE}"/>
              </a:ext>
            </a:extLst>
          </p:cNvPr>
          <p:cNvSpPr txBox="1"/>
          <p:nvPr/>
        </p:nvSpPr>
        <p:spPr>
          <a:xfrm>
            <a:off x="4119855" y="5385194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-1</a:t>
            </a:r>
            <a:endParaRPr kumimoji="1" lang="ja-JP" altLang="en-US" sz="12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28ACFE4-7BE9-43F0-D9EC-C89711733FE4}"/>
              </a:ext>
            </a:extLst>
          </p:cNvPr>
          <p:cNvSpPr txBox="1"/>
          <p:nvPr/>
        </p:nvSpPr>
        <p:spPr>
          <a:xfrm>
            <a:off x="6241378" y="5380349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2-2</a:t>
            </a:r>
            <a:endParaRPr kumimoji="1" lang="ja-JP" altLang="en-US" sz="120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E2245DD-F822-4EBF-CC38-AD865D105169}"/>
              </a:ext>
            </a:extLst>
          </p:cNvPr>
          <p:cNvSpPr txBox="1"/>
          <p:nvPr/>
        </p:nvSpPr>
        <p:spPr>
          <a:xfrm>
            <a:off x="8370107" y="5377141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altLang="ja-JP" sz="1200"/>
              <a:t>2</a:t>
            </a:r>
            <a:r>
              <a:rPr kumimoji="1" lang="en-US" altLang="ja-JP" sz="1200"/>
              <a:t>-3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0F91E85-5FA0-0823-3828-7C59C6BADD35}"/>
              </a:ext>
            </a:extLst>
          </p:cNvPr>
          <p:cNvSpPr txBox="1"/>
          <p:nvPr/>
        </p:nvSpPr>
        <p:spPr>
          <a:xfrm>
            <a:off x="8370106" y="1193702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1-3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1C24FD-E22C-F281-A1B2-ED9C9131F695}"/>
              </a:ext>
            </a:extLst>
          </p:cNvPr>
          <p:cNvSpPr txBox="1"/>
          <p:nvPr/>
        </p:nvSpPr>
        <p:spPr>
          <a:xfrm>
            <a:off x="10487553" y="1182128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>
                <a:solidFill>
                  <a:schemeClr val="bg1">
                    <a:lumMod val="95000"/>
                  </a:schemeClr>
                </a:solidFill>
              </a:rPr>
              <a:t>1-4</a:t>
            </a:r>
            <a:endParaRPr kumimoji="1" lang="ja-JP" altLang="en-US" sz="12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8" name="スマイル 47">
            <a:extLst>
              <a:ext uri="{FF2B5EF4-FFF2-40B4-BE49-F238E27FC236}">
                <a16:creationId xmlns:a16="http://schemas.microsoft.com/office/drawing/2014/main" id="{3AACD097-8A71-E1CB-3851-56505DC2734B}"/>
              </a:ext>
            </a:extLst>
          </p:cNvPr>
          <p:cNvSpPr/>
          <p:nvPr/>
        </p:nvSpPr>
        <p:spPr>
          <a:xfrm>
            <a:off x="5319150" y="1619478"/>
            <a:ext cx="338700" cy="338700"/>
          </a:xfrm>
          <a:prstGeom prst="smileyFace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800"/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64080F3F-0A57-19A5-FE7D-28891FAF7E0E}"/>
              </a:ext>
            </a:extLst>
          </p:cNvPr>
          <p:cNvCxnSpPr>
            <a:cxnSpLocks/>
            <a:stCxn id="48" idx="4"/>
            <a:endCxn id="149" idx="1"/>
          </p:cNvCxnSpPr>
          <p:nvPr/>
        </p:nvCxnSpPr>
        <p:spPr>
          <a:xfrm rot="16200000" flipH="1">
            <a:off x="4980104" y="2466573"/>
            <a:ext cx="1479580" cy="462789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08BA4DC5-2FEC-F016-DD53-6C39D934B46A}"/>
              </a:ext>
            </a:extLst>
          </p:cNvPr>
          <p:cNvCxnSpPr>
            <a:cxnSpLocks/>
          </p:cNvCxnSpPr>
          <p:nvPr/>
        </p:nvCxnSpPr>
        <p:spPr>
          <a:xfrm>
            <a:off x="5488499" y="2757971"/>
            <a:ext cx="46279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8B0F89C2-DADB-791A-C638-CD7808A02E17}"/>
              </a:ext>
            </a:extLst>
          </p:cNvPr>
          <p:cNvSpPr/>
          <p:nvPr/>
        </p:nvSpPr>
        <p:spPr>
          <a:xfrm>
            <a:off x="849114" y="2513148"/>
            <a:ext cx="1026161" cy="489646"/>
          </a:xfrm>
          <a:prstGeom prst="rect">
            <a:avLst/>
          </a:prstGeom>
          <a:solidFill>
            <a:srgbClr val="0070C0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>
                <a:solidFill>
                  <a:srgbClr val="0070C0"/>
                </a:solidFill>
              </a:rPr>
              <a:t>sub.</a:t>
            </a:r>
            <a:r>
              <a:rPr lang="en-US" altLang="ja-JP" sz="800"/>
              <a:t>me.example</a:t>
            </a:r>
            <a:endParaRPr kumimoji="1" lang="ja-JP" altLang="en-US" sz="800"/>
          </a:p>
        </p:txBody>
      </p: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F3CEEBDD-430F-6A51-9642-90FB9511BE04}"/>
              </a:ext>
            </a:extLst>
          </p:cNvPr>
          <p:cNvCxnSpPr>
            <a:cxnSpLocks/>
            <a:stCxn id="81" idx="1"/>
            <a:endCxn id="48" idx="0"/>
          </p:cNvCxnSpPr>
          <p:nvPr/>
        </p:nvCxnSpPr>
        <p:spPr>
          <a:xfrm rot="10800000" flipH="1">
            <a:off x="849114" y="1619479"/>
            <a:ext cx="4639386" cy="1138493"/>
          </a:xfrm>
          <a:prstGeom prst="bentConnector4">
            <a:avLst>
              <a:gd name="adj1" fmla="val -4927"/>
              <a:gd name="adj2" fmla="val 208963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EBF8F73B-1829-EC6A-41FF-E80CC135A1E7}"/>
              </a:ext>
            </a:extLst>
          </p:cNvPr>
          <p:cNvGrpSpPr/>
          <p:nvPr/>
        </p:nvGrpSpPr>
        <p:grpSpPr>
          <a:xfrm>
            <a:off x="5649175" y="535139"/>
            <a:ext cx="1429952" cy="491160"/>
            <a:chOff x="7668586" y="756853"/>
            <a:chExt cx="1429952" cy="491160"/>
          </a:xfrm>
        </p:grpSpPr>
        <p:sp>
          <p:nvSpPr>
            <p:cNvPr id="91" name="二等辺三角形 90">
              <a:extLst>
                <a:ext uri="{FF2B5EF4-FFF2-40B4-BE49-F238E27FC236}">
                  <a16:creationId xmlns:a16="http://schemas.microsoft.com/office/drawing/2014/main" id="{13389819-BB4B-9630-4DEB-91C012B7FDA7}"/>
                </a:ext>
              </a:extLst>
            </p:cNvPr>
            <p:cNvSpPr/>
            <p:nvPr/>
          </p:nvSpPr>
          <p:spPr>
            <a:xfrm rot="16200000">
              <a:off x="7732183" y="898904"/>
              <a:ext cx="80049" cy="207244"/>
            </a:xfrm>
            <a:prstGeom prst="triangle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フローチャート: 書類 91">
              <a:extLst>
                <a:ext uri="{FF2B5EF4-FFF2-40B4-BE49-F238E27FC236}">
                  <a16:creationId xmlns:a16="http://schemas.microsoft.com/office/drawing/2014/main" id="{41D87F1B-9767-42C3-4BA3-64F53785DA59}"/>
                </a:ext>
              </a:extLst>
            </p:cNvPr>
            <p:cNvSpPr/>
            <p:nvPr/>
          </p:nvSpPr>
          <p:spPr>
            <a:xfrm>
              <a:off x="7863914" y="756853"/>
              <a:ext cx="1234624" cy="491160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ja-JP" sz="800"/>
                <a:t>Domain</a:t>
              </a:r>
              <a:r>
                <a:rPr lang="ja-JP" altLang="en-US" sz="800"/>
                <a:t>＠</a:t>
              </a:r>
              <a:r>
                <a:rPr kumimoji="1" lang="en-US" altLang="ja-JP" sz="800"/>
                <a:t>Set-Cookie</a:t>
              </a:r>
            </a:p>
            <a:p>
              <a:pPr algn="ctr"/>
              <a:r>
                <a:rPr lang="en-US" altLang="ja-JP" sz="800">
                  <a:solidFill>
                    <a:srgbClr val="0070C0"/>
                  </a:solidFill>
                </a:rPr>
                <a:t>sub.</a:t>
              </a:r>
              <a:r>
                <a:rPr lang="en-US" altLang="ja-JP" sz="800"/>
                <a:t>me.example</a:t>
              </a:r>
              <a:endParaRPr kumimoji="1" lang="ja-JP" altLang="en-US" sz="8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9FD19610-29C1-6FAC-FF0C-9D8F0F3AFCA6}"/>
                </a:ext>
              </a:extLst>
            </p:cNvPr>
            <p:cNvSpPr/>
            <p:nvPr/>
          </p:nvSpPr>
          <p:spPr>
            <a:xfrm>
              <a:off x="7861009" y="967763"/>
              <a:ext cx="77844" cy="69274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4" name="図 93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740D900E-AFAA-8A73-994B-C3577CD5EF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8443" y="64292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5" name="図 94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EE86FEB5-7128-441D-03B1-0C9036FFC7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991" y="2625363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7" name="図 106" descr="屋内, 写真, 座る, 手 が含まれている画像&#10;&#10;自動的に生成された説明">
            <a:extLst>
              <a:ext uri="{FF2B5EF4-FFF2-40B4-BE49-F238E27FC236}">
                <a16:creationId xmlns:a16="http://schemas.microsoft.com/office/drawing/2014/main" id="{27CC1697-2B7C-05AD-2366-2D93B35DE4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352" y="3296270"/>
            <a:ext cx="275466" cy="2754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2F10825-BDE9-46CC-786F-960C7CA2A457}"/>
              </a:ext>
            </a:extLst>
          </p:cNvPr>
          <p:cNvSpPr txBox="1"/>
          <p:nvPr/>
        </p:nvSpPr>
        <p:spPr>
          <a:xfrm>
            <a:off x="6239637" y="1182277"/>
            <a:ext cx="444352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en-US" altLang="ja-JP" sz="1200"/>
              <a:t>1-2</a:t>
            </a:r>
            <a:endParaRPr kumimoji="1" lang="ja-JP" altLang="en-US" sz="1200"/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296B40EA-6B1D-A00B-A23C-29C272A46EE4}"/>
              </a:ext>
            </a:extLst>
          </p:cNvPr>
          <p:cNvSpPr/>
          <p:nvPr/>
        </p:nvSpPr>
        <p:spPr>
          <a:xfrm>
            <a:off x="2339402" y="243841"/>
            <a:ext cx="274318" cy="27431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1</a:t>
            </a:r>
            <a:endParaRPr kumimoji="1" lang="ja-JP" altLang="en-US"/>
          </a:p>
        </p:txBody>
      </p:sp>
      <p:sp>
        <p:nvSpPr>
          <p:cNvPr id="112" name="楕円 111">
            <a:extLst>
              <a:ext uri="{FF2B5EF4-FFF2-40B4-BE49-F238E27FC236}">
                <a16:creationId xmlns:a16="http://schemas.microsoft.com/office/drawing/2014/main" id="{9D0AD577-A2D4-F146-B07C-2729097D7659}"/>
              </a:ext>
            </a:extLst>
          </p:cNvPr>
          <p:cNvSpPr/>
          <p:nvPr/>
        </p:nvSpPr>
        <p:spPr>
          <a:xfrm>
            <a:off x="2341014" y="6377687"/>
            <a:ext cx="274318" cy="274318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7465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510</TotalTime>
  <Words>711</Words>
  <Application>Microsoft Office PowerPoint</Application>
  <PresentationFormat>ワイド画面</PresentationFormat>
  <Paragraphs>198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7" baseType="lpstr">
      <vt:lpstr>Meiryo UI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68</cp:revision>
  <dcterms:created xsi:type="dcterms:W3CDTF">2017-10-22T07:01:33Z</dcterms:created>
  <dcterms:modified xsi:type="dcterms:W3CDTF">2023-09-24T21:17:45Z</dcterms:modified>
</cp:coreProperties>
</file>