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0" r:id="rId3"/>
    <p:sldId id="287" r:id="rId4"/>
    <p:sldId id="288" r:id="rId5"/>
    <p:sldId id="289" r:id="rId6"/>
    <p:sldId id="290" r:id="rId7"/>
    <p:sldId id="291" r:id="rId8"/>
    <p:sldId id="29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6" autoAdjust="0"/>
    <p:restoredTop sz="94976" autoAdjust="0"/>
  </p:normalViewPr>
  <p:slideViewPr>
    <p:cSldViewPr snapToGrid="0">
      <p:cViewPr varScale="1">
        <p:scale>
          <a:sx n="74" d="100"/>
          <a:sy n="74" d="100"/>
        </p:scale>
        <p:origin x="11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59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22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19F1DE1-EB90-45EA-3450-9D924FD8A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28" y="1327319"/>
            <a:ext cx="5634141" cy="4828253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E7556A2-5227-4E5B-35B1-C4091D1DA621}"/>
              </a:ext>
            </a:extLst>
          </p:cNvPr>
          <p:cNvSpPr txBox="1"/>
          <p:nvPr/>
        </p:nvSpPr>
        <p:spPr>
          <a:xfrm>
            <a:off x="4578789" y="577868"/>
            <a:ext cx="303442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1. choose lower level</a:t>
            </a:r>
            <a:endParaRPr kumimoji="1" lang="ja-JP" altLang="en-US" sz="2000" b="1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41F3FA1-86A6-E6C0-ED25-9E08A2001A6C}"/>
              </a:ext>
            </a:extLst>
          </p:cNvPr>
          <p:cNvSpPr/>
          <p:nvPr/>
        </p:nvSpPr>
        <p:spPr>
          <a:xfrm rot="13890727">
            <a:off x="3698257" y="1850801"/>
            <a:ext cx="516096" cy="560147"/>
          </a:xfrm>
          <a:prstGeom prst="righ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30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4D4B5-A3EF-9744-A88F-11F17DC61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夜空に光っている星の絵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7DF6575-3631-C10E-6FBC-DFDE8AF98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28" y="1327318"/>
            <a:ext cx="5634141" cy="4828253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52DEE29-D9EA-569B-4918-48A1F62E27E1}"/>
              </a:ext>
            </a:extLst>
          </p:cNvPr>
          <p:cNvSpPr txBox="1"/>
          <p:nvPr/>
        </p:nvSpPr>
        <p:spPr>
          <a:xfrm>
            <a:off x="4578789" y="577868"/>
            <a:ext cx="303442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1. choose lower level</a:t>
            </a:r>
            <a:endParaRPr kumimoji="1" lang="ja-JP" altLang="en-US" sz="2000" b="1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0C6A48F5-A869-1FB6-3696-895996600DCA}"/>
              </a:ext>
            </a:extLst>
          </p:cNvPr>
          <p:cNvSpPr/>
          <p:nvPr/>
        </p:nvSpPr>
        <p:spPr>
          <a:xfrm rot="13890727">
            <a:off x="3698257" y="1850801"/>
            <a:ext cx="516096" cy="560147"/>
          </a:xfrm>
          <a:prstGeom prst="righ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74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CD3DA-4B99-6790-8E46-5C536585C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夜空に光っている星の絵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B241305-8251-8818-D613-EB417DC70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28" y="1327318"/>
            <a:ext cx="5634141" cy="4828253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44C0C2F-0DE8-7D4C-DD91-2F2CC3F1FCFA}"/>
              </a:ext>
            </a:extLst>
          </p:cNvPr>
          <p:cNvSpPr txBox="1"/>
          <p:nvPr/>
        </p:nvSpPr>
        <p:spPr>
          <a:xfrm>
            <a:off x="4517074" y="577868"/>
            <a:ext cx="315785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2. choose higher level</a:t>
            </a:r>
            <a:endParaRPr kumimoji="1" lang="ja-JP" altLang="en-US" sz="2000" b="1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1A7806C9-B6B8-24B8-1749-319656C24600}"/>
              </a:ext>
            </a:extLst>
          </p:cNvPr>
          <p:cNvSpPr/>
          <p:nvPr/>
        </p:nvSpPr>
        <p:spPr>
          <a:xfrm rot="13890727">
            <a:off x="4058865" y="1850801"/>
            <a:ext cx="516096" cy="560147"/>
          </a:xfrm>
          <a:prstGeom prst="righ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8121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92139-FCB2-F99E-F91E-93E8B25F1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黒い背景と地球のcg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74F48C79-3016-86DA-3F53-E205ACF27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28" y="1327316"/>
            <a:ext cx="5634142" cy="4828255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2DC1A2C-C90B-EB2E-8F6D-C739AC640390}"/>
              </a:ext>
            </a:extLst>
          </p:cNvPr>
          <p:cNvSpPr txBox="1"/>
          <p:nvPr/>
        </p:nvSpPr>
        <p:spPr>
          <a:xfrm>
            <a:off x="4517074" y="577868"/>
            <a:ext cx="315785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2. choose higher level</a:t>
            </a:r>
            <a:endParaRPr kumimoji="1" lang="ja-JP" altLang="en-US" sz="2000" b="1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851D702C-CFE9-3E03-57D2-9D8F669B548B}"/>
              </a:ext>
            </a:extLst>
          </p:cNvPr>
          <p:cNvSpPr/>
          <p:nvPr/>
        </p:nvSpPr>
        <p:spPr>
          <a:xfrm rot="13890727">
            <a:off x="4058865" y="1850801"/>
            <a:ext cx="516096" cy="560147"/>
          </a:xfrm>
          <a:prstGeom prst="righ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66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3A912-F666-8483-A11D-F9CD23EF1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黒い背景と地球のcg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0204B9E-42E6-C1B2-11C7-D2B37B62B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28" y="1327316"/>
            <a:ext cx="5634142" cy="4828255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650E660-2ADB-B73F-477F-C24B0135E0B3}"/>
              </a:ext>
            </a:extLst>
          </p:cNvPr>
          <p:cNvSpPr txBox="1"/>
          <p:nvPr/>
        </p:nvSpPr>
        <p:spPr>
          <a:xfrm>
            <a:off x="4416822" y="577868"/>
            <a:ext cx="335835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3. shuffle several times</a:t>
            </a:r>
            <a:endParaRPr kumimoji="1" lang="ja-JP" altLang="en-US" sz="2000" b="1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C7EF1428-245D-A3FF-154D-1FA5C7635BBE}"/>
              </a:ext>
            </a:extLst>
          </p:cNvPr>
          <p:cNvSpPr/>
          <p:nvPr/>
        </p:nvSpPr>
        <p:spPr>
          <a:xfrm rot="13890727">
            <a:off x="4535383" y="1850801"/>
            <a:ext cx="516096" cy="560147"/>
          </a:xfrm>
          <a:prstGeom prst="righ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24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2CA6E-90AD-A2B9-EF47-272FCFB40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0125826-E780-7100-DC53-46F101236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27" y="1327316"/>
            <a:ext cx="5634143" cy="4828255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36E9D1C-7FB3-FD25-77BB-92151F2BDA18}"/>
              </a:ext>
            </a:extLst>
          </p:cNvPr>
          <p:cNvSpPr txBox="1"/>
          <p:nvPr/>
        </p:nvSpPr>
        <p:spPr>
          <a:xfrm>
            <a:off x="4416822" y="577868"/>
            <a:ext cx="335835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3. shuffle several times</a:t>
            </a:r>
            <a:endParaRPr kumimoji="1" lang="ja-JP" altLang="en-US" sz="2000" b="1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98ABE830-52D9-0097-B99F-A0A7EC7DD24F}"/>
              </a:ext>
            </a:extLst>
          </p:cNvPr>
          <p:cNvSpPr/>
          <p:nvPr/>
        </p:nvSpPr>
        <p:spPr>
          <a:xfrm rot="13890727">
            <a:off x="4535383" y="1850801"/>
            <a:ext cx="516096" cy="560147"/>
          </a:xfrm>
          <a:prstGeom prst="righ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30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3ACA7-97BD-4B0E-1C99-03A0F13D2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11A898A-DB0F-22D1-9DCB-A8D2AADFA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27" y="1327316"/>
            <a:ext cx="5634143" cy="4828255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4C25A78-3CDF-6CEB-E1D2-D3904E53E570}"/>
              </a:ext>
            </a:extLst>
          </p:cNvPr>
          <p:cNvSpPr txBox="1"/>
          <p:nvPr/>
        </p:nvSpPr>
        <p:spPr>
          <a:xfrm>
            <a:off x="4790194" y="577868"/>
            <a:ext cx="26116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4. try to complete</a:t>
            </a:r>
            <a:endParaRPr kumimoji="1" lang="ja-JP" altLang="en-US" sz="2000" b="1" dirty="0"/>
          </a:p>
        </p:txBody>
      </p:sp>
      <p:sp>
        <p:nvSpPr>
          <p:cNvPr id="2" name="矢印: 左カーブ 1">
            <a:extLst>
              <a:ext uri="{FF2B5EF4-FFF2-40B4-BE49-F238E27FC236}">
                <a16:creationId xmlns:a16="http://schemas.microsoft.com/office/drawing/2014/main" id="{DCB1EB5C-716F-B6E2-C1E0-5907A475E5D2}"/>
              </a:ext>
            </a:extLst>
          </p:cNvPr>
          <p:cNvSpPr/>
          <p:nvPr/>
        </p:nvSpPr>
        <p:spPr>
          <a:xfrm flipV="1">
            <a:off x="7785102" y="3238501"/>
            <a:ext cx="905913" cy="1460460"/>
          </a:xfrm>
          <a:prstGeom prst="curvedLef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矢印: 左カーブ 4">
            <a:extLst>
              <a:ext uri="{FF2B5EF4-FFF2-40B4-BE49-F238E27FC236}">
                <a16:creationId xmlns:a16="http://schemas.microsoft.com/office/drawing/2014/main" id="{E69DC33E-89C9-10E4-16CA-58C8F9AAFC54}"/>
              </a:ext>
            </a:extLst>
          </p:cNvPr>
          <p:cNvSpPr/>
          <p:nvPr/>
        </p:nvSpPr>
        <p:spPr>
          <a:xfrm flipH="1">
            <a:off x="3500988" y="3238500"/>
            <a:ext cx="905912" cy="1460461"/>
          </a:xfrm>
          <a:prstGeom prst="curvedLef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839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086BA-A870-A635-9C85-2AEF97030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黒い背景と地球のcg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9C3F4DE-AFBB-C7EA-05CB-BFCC1CF05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28" y="1327316"/>
            <a:ext cx="5634142" cy="4828255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23904BE-5E4D-E675-DD0D-C5CAA64CDE7D}"/>
              </a:ext>
            </a:extLst>
          </p:cNvPr>
          <p:cNvSpPr txBox="1"/>
          <p:nvPr/>
        </p:nvSpPr>
        <p:spPr>
          <a:xfrm>
            <a:off x="4790194" y="577868"/>
            <a:ext cx="261161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4. try to complete</a:t>
            </a:r>
            <a:endParaRPr kumimoji="1" lang="ja-JP" altLang="en-US" sz="2000" b="1" dirty="0"/>
          </a:p>
        </p:txBody>
      </p:sp>
      <p:sp>
        <p:nvSpPr>
          <p:cNvPr id="2" name="矢印: 左カーブ 1">
            <a:extLst>
              <a:ext uri="{FF2B5EF4-FFF2-40B4-BE49-F238E27FC236}">
                <a16:creationId xmlns:a16="http://schemas.microsoft.com/office/drawing/2014/main" id="{B3956F0A-6C5F-AC7B-E9A3-640F2CC7F9B7}"/>
              </a:ext>
            </a:extLst>
          </p:cNvPr>
          <p:cNvSpPr/>
          <p:nvPr/>
        </p:nvSpPr>
        <p:spPr>
          <a:xfrm flipV="1">
            <a:off x="7785102" y="3238501"/>
            <a:ext cx="905913" cy="1460460"/>
          </a:xfrm>
          <a:prstGeom prst="curvedLef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矢印: 左カーブ 3">
            <a:extLst>
              <a:ext uri="{FF2B5EF4-FFF2-40B4-BE49-F238E27FC236}">
                <a16:creationId xmlns:a16="http://schemas.microsoft.com/office/drawing/2014/main" id="{6469709B-72D8-5D57-B7F2-8DB4E3F1FA0E}"/>
              </a:ext>
            </a:extLst>
          </p:cNvPr>
          <p:cNvSpPr/>
          <p:nvPr/>
        </p:nvSpPr>
        <p:spPr>
          <a:xfrm flipH="1">
            <a:off x="3500988" y="3238500"/>
            <a:ext cx="905912" cy="1460461"/>
          </a:xfrm>
          <a:prstGeom prst="curvedLeftArrow">
            <a:avLst/>
          </a:prstGeom>
          <a:solidFill>
            <a:srgbClr val="FFFF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521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40</Words>
  <Application>Microsoft Office PowerPoint</Application>
  <PresentationFormat>ワイド画面</PresentationFormat>
  <Paragraphs>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0" baseType="lpstr"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Yahoo! JAPAN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あああああああ</dc:title>
  <dc:creator>中山　一紀</dc:creator>
  <cp:lastModifiedBy>中山 一紀</cp:lastModifiedBy>
  <cp:revision>22</cp:revision>
  <dcterms:created xsi:type="dcterms:W3CDTF">2017-10-22T07:01:33Z</dcterms:created>
  <dcterms:modified xsi:type="dcterms:W3CDTF">2025-05-26T22:43:34Z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2025-05-25T23:13:23Z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d8c9785c-7bbf-4b6c-bf29-15e4982bfb86</vt:lpwstr>
  </property>
  <property fmtid="{D5CDD505-2E9C-101B-9397-08002B2CF9AE}" pid="7" name="MSIP_Label_defa4170-0d19-0005-0004-bc88714345d2_ActionId">
    <vt:lpwstr>0e9b7e63-495c-4323-8da1-78576aa7d593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