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96508" autoAdjust="0"/>
  </p:normalViewPr>
  <p:slideViewPr>
    <p:cSldViewPr snapToGrid="0">
      <p:cViewPr>
        <p:scale>
          <a:sx n="160" d="100"/>
          <a:sy n="160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-1" y="-6439"/>
            <a:ext cx="12192001" cy="6870875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2157984"/>
              <a:ext cx="1087955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0" y="3723282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0" y="5291328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0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303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12D888-5F85-B9B9-1CB5-34E224BB080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53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3727339"/>
              <a:ext cx="7156362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33F932-76EC-3277-6B3F-DC83F7369258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A96EF3-8B7A-D2D8-640D-AAF39C2F5299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890BC8-85E5-F2F2-6819-FC366B091340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126E4F-FD26-DDFD-885A-D4A345976B0E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FC1041-1CF6-A047-54B6-A855BE7F95CC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947BF5-60B3-4E0D-17CF-C76BEDF79B21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79CF71-76F8-DD5F-CE50-814A6FE68702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68992D07-B3AA-3FFD-7311-BAECB7210EE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64D0F82-D76A-7715-66B1-C9209A2F8412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089164-5F99-CBD2-0A9D-79644A5C9FB1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A168FCE5-F07A-24C1-E2B1-B176B43C7006}"/>
                </a:ext>
              </a:extLst>
            </p:cNvPr>
            <p:cNvCxnSpPr>
              <a:cxnSpLocks/>
              <a:stCxn id="30" idx="6"/>
              <a:endCxn id="2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6AC0754-75CC-6171-6F59-B37C12B8DC0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F94C33A0-71EB-2A84-3F9F-05BD84D6A5D4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3F6292A-6604-5F12-EFA2-F26655BF66CA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C4CE1434-AD2D-49CB-8DA0-6C0AFBA89958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8A2D332-576C-A913-3511-E71A79856806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0" name="スマイル 29">
              <a:extLst>
                <a:ext uri="{FF2B5EF4-FFF2-40B4-BE49-F238E27FC236}">
                  <a16:creationId xmlns:a16="http://schemas.microsoft.com/office/drawing/2014/main" id="{7DB54AB9-50E0-069B-4599-C79284F44A3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63ABAC-AB71-6256-D35F-E5B38DBC5F0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9E06956-DC95-B65C-057B-6C34A223C1C2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5D8323D0-338F-9B55-C151-F46C2D4AB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: 書類 33">
              <a:extLst>
                <a:ext uri="{FF2B5EF4-FFF2-40B4-BE49-F238E27FC236}">
                  <a16:creationId xmlns:a16="http://schemas.microsoft.com/office/drawing/2014/main" id="{CB1AB0EF-400E-4806-1BEF-86E162E78511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26FF31B-0CEC-B132-D959-84429A017DD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6" name="図 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B184266-8ACB-3792-D827-9E75A320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3F94D84-A178-CEF8-6F63-48FEAE2163C2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822D31B-5A2E-2091-697C-AAE86603C76F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D099DAA-4C3A-633A-3AD7-36DF695E615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98DBD17B-5988-6871-138D-2BC77A291821}"/>
                </a:ext>
              </a:extLst>
            </p:cNvPr>
            <p:cNvCxnSpPr>
              <a:cxnSpLocks/>
              <a:stCxn id="46" idx="6"/>
              <a:endCxn id="3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60B36DC2-BCC9-41DE-FFE0-20EBF591BA68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2C1C9A46-213A-F7C0-D2C8-B851313CC3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8F5001F-A9A9-35BE-D94D-6411FC5A50E3}"/>
                </a:ext>
              </a:extLst>
            </p:cNvPr>
            <p:cNvCxnSpPr>
              <a:cxnSpLocks/>
              <a:stCxn id="38" idx="2"/>
              <a:endCxn id="4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フローチャート: 書類 43">
              <a:extLst>
                <a:ext uri="{FF2B5EF4-FFF2-40B4-BE49-F238E27FC236}">
                  <a16:creationId xmlns:a16="http://schemas.microsoft.com/office/drawing/2014/main" id="{6D011D67-EDC1-04FF-28AC-104F0928CF0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3BD6F89-1255-CCA8-24AA-4E027AEE4C69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69C55C63-1E2A-2998-FD55-058DE18505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F570FBE-7246-19A2-C456-135ADC52239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7F42D46-1226-80A3-E75A-41CA769B94AD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4F2966E7-7443-D54F-DA0F-3599480D7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書類 49">
              <a:extLst>
                <a:ext uri="{FF2B5EF4-FFF2-40B4-BE49-F238E27FC236}">
                  <a16:creationId xmlns:a16="http://schemas.microsoft.com/office/drawing/2014/main" id="{76B44345-214B-B66D-6375-54442D284360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EFDF2436-A2B4-0BCE-413F-DEC4D77B87C4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4265BEF-623B-8EEC-5B42-867F594519A3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B41BE35-9347-6733-3208-CF2AB9FF260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4A6646E-BBE4-5F3E-7985-F90EFE5E14DE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C6D5D991-64D5-B3B5-1D0A-F54DE6282C9F}"/>
                </a:ext>
              </a:extLst>
            </p:cNvPr>
            <p:cNvCxnSpPr>
              <a:cxnSpLocks/>
              <a:stCxn id="61" idx="6"/>
              <a:endCxn id="5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F81918C-B54B-FA37-1261-1FEED5DC182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C3FEA8CB-1268-0B3E-25E7-8499035D64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944889E-20C5-1BB9-C0AB-3C09643E10C5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フローチャート: 書類 58">
              <a:extLst>
                <a:ext uri="{FF2B5EF4-FFF2-40B4-BE49-F238E27FC236}">
                  <a16:creationId xmlns:a16="http://schemas.microsoft.com/office/drawing/2014/main" id="{020295C7-4CAE-6A89-6F9E-3FE208DEA76D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CF73351B-9CA0-8325-C9F4-A0EF5D47629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1" name="スマイル 60">
              <a:extLst>
                <a:ext uri="{FF2B5EF4-FFF2-40B4-BE49-F238E27FC236}">
                  <a16:creationId xmlns:a16="http://schemas.microsoft.com/office/drawing/2014/main" id="{267B30A7-A835-BDE0-23B1-4B4AEF0FAD9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1950C10-7DB9-9C0B-7BC7-254B21774D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1540CF2-2CF1-1CB8-81D5-22070E6BAEBF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4" name="コネクタ: カギ線 63">
              <a:extLst>
                <a:ext uri="{FF2B5EF4-FFF2-40B4-BE49-F238E27FC236}">
                  <a16:creationId xmlns:a16="http://schemas.microsoft.com/office/drawing/2014/main" id="{309336C6-116B-DB47-AE25-EA288D4A3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フローチャート: 書類 64">
              <a:extLst>
                <a:ext uri="{FF2B5EF4-FFF2-40B4-BE49-F238E27FC236}">
                  <a16:creationId xmlns:a16="http://schemas.microsoft.com/office/drawing/2014/main" id="{55CA4995-EE48-CDF0-FFD3-1BD896C09BA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6E64A9D-D0E6-4235-E92B-96579294CA8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CF822FB-C81C-DC28-7931-3F275A21ADF2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5BD675E-0969-6911-8CBF-0C3D2DF5D9AD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5FF0C96-C507-A547-EFB0-8FE6DC8FF68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0A0E86-EABC-9CE6-3307-9BCBD8C6684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98B461AF-70D7-A760-251E-0C3319A2B5FD}"/>
                </a:ext>
              </a:extLst>
            </p:cNvPr>
            <p:cNvCxnSpPr>
              <a:cxnSpLocks/>
              <a:stCxn id="81" idx="6"/>
              <a:endCxn id="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692724CF-5CC9-346E-543A-FC381536E2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4C5663B-0F52-328C-6311-D95DFBC09DF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938B559-C9FC-0352-799A-C8CEE9BDBC91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フローチャート: 書類 74">
              <a:extLst>
                <a:ext uri="{FF2B5EF4-FFF2-40B4-BE49-F238E27FC236}">
                  <a16:creationId xmlns:a16="http://schemas.microsoft.com/office/drawing/2014/main" id="{515EBB4A-75D3-615A-2DA8-72F07E02C4B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989018B2-6223-DFC6-9518-E332A05FC93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D13F386A-AD68-FD6D-F8DA-5801BF5B9810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ローチャート: 書類 77">
              <a:extLst>
                <a:ext uri="{FF2B5EF4-FFF2-40B4-BE49-F238E27FC236}">
                  <a16:creationId xmlns:a16="http://schemas.microsoft.com/office/drawing/2014/main" id="{57370701-B06E-1105-8B7D-0CA314EBCD8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9" name="コネクタ: 曲線 78">
              <a:extLst>
                <a:ext uri="{FF2B5EF4-FFF2-40B4-BE49-F238E27FC236}">
                  <a16:creationId xmlns:a16="http://schemas.microsoft.com/office/drawing/2014/main" id="{D4E15D73-F121-27F9-DBD8-B7B2B2A03F86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61998D7-F464-627F-BDD8-A2E71AED9723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CF0847ED-F2ED-1842-3D8F-7C1304290EAF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BFD4AF08-A0CD-79BE-5719-BBC61FF27EB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3" name="図 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082476C-DE4A-D700-2B64-8D810E34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36E47E5-F3F8-C769-EDDF-E02280AFD90B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60BF20-A472-5E77-7047-CC6CB651334E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5169B19-C5A4-AB00-9C14-0D3297F1822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8EFCD288-02A6-9F65-2F8C-A6AF26462FA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8" name="コネクタ: カギ線 87">
              <a:extLst>
                <a:ext uri="{FF2B5EF4-FFF2-40B4-BE49-F238E27FC236}">
                  <a16:creationId xmlns:a16="http://schemas.microsoft.com/office/drawing/2014/main" id="{91B38982-4581-75E9-385E-153C6C0FC6FE}"/>
                </a:ext>
              </a:extLst>
            </p:cNvPr>
            <p:cNvCxnSpPr>
              <a:cxnSpLocks/>
              <a:stCxn id="98" idx="6"/>
              <a:endCxn id="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CD09ECB-D17B-3E9E-DEF0-3CD1334B930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7476C6B6-31EB-87E6-B877-6ECB768FDB2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E21B052-26FB-1DC0-733E-60D7EB985EF5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3D855812-D97D-8B99-5F61-9538E9B574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9C4F4638-C1DE-E559-EF64-E1C12D37627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CDF3FD9B-9F3F-EFC3-1C47-6802E64D1265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6B4F7487-85CA-8AEF-66B9-E211E9E2BB3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6" name="コネクタ: 曲線 95">
              <a:extLst>
                <a:ext uri="{FF2B5EF4-FFF2-40B4-BE49-F238E27FC236}">
                  <a16:creationId xmlns:a16="http://schemas.microsoft.com/office/drawing/2014/main" id="{86CFFF37-63DA-0D7C-EF79-E2AC4045ACDF}"/>
                </a:ext>
              </a:extLst>
            </p:cNvPr>
            <p:cNvCxnSpPr>
              <a:cxnSpLocks/>
              <a:stCxn id="98" idx="5"/>
              <a:endCxn id="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99F0ED8-F44A-C33D-D7BD-05EB573BF99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E0E7B552-D1C0-75BB-BB10-DB957E4B5A3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D89AC146-25B5-5706-4764-CE6B655927C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0" name="図 9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8B09B8A-D148-C53F-DA40-5A13D3F6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08DF77AE-EAD1-11B3-ED9A-D4239D99B69A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C02BD42E-7BAD-1336-5D56-42B1758CF483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99018DB8-CCC5-3214-2884-B538D96C7E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9A99179-6995-FCBC-106A-828D7D3A2FD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5" name="コネクタ: カギ線 104">
              <a:extLst>
                <a:ext uri="{FF2B5EF4-FFF2-40B4-BE49-F238E27FC236}">
                  <a16:creationId xmlns:a16="http://schemas.microsoft.com/office/drawing/2014/main" id="{B8866EB3-EE02-0453-257D-7415295361E3}"/>
                </a:ext>
              </a:extLst>
            </p:cNvPr>
            <p:cNvCxnSpPr>
              <a:cxnSpLocks/>
              <a:stCxn id="115" idx="6"/>
              <a:endCxn id="10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9AD03A06-34F2-BD17-A003-DADFED8DC44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6D371A49-5614-41FF-E057-529F8E76CFC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C38BC8F0-6702-D744-DF11-2311997A2709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書類 108">
              <a:extLst>
                <a:ext uri="{FF2B5EF4-FFF2-40B4-BE49-F238E27FC236}">
                  <a16:creationId xmlns:a16="http://schemas.microsoft.com/office/drawing/2014/main" id="{5BD5FD0B-8CA5-028C-47C4-134BDADD400D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A0031A1A-D477-1A6E-2DEC-923B43A5972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EA814A39-439B-B3CE-2033-2EF6AB201FE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ローチャート: 書類 111">
              <a:extLst>
                <a:ext uri="{FF2B5EF4-FFF2-40B4-BE49-F238E27FC236}">
                  <a16:creationId xmlns:a16="http://schemas.microsoft.com/office/drawing/2014/main" id="{D61574CA-FCF0-748C-A330-227C56F7F3D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3" name="コネクタ: 曲線 112">
              <a:extLst>
                <a:ext uri="{FF2B5EF4-FFF2-40B4-BE49-F238E27FC236}">
                  <a16:creationId xmlns:a16="http://schemas.microsoft.com/office/drawing/2014/main" id="{43CA9F82-1DDF-EB54-EDE1-D3EA7ABFB54C}"/>
                </a:ext>
              </a:extLst>
            </p:cNvPr>
            <p:cNvCxnSpPr>
              <a:cxnSpLocks/>
              <a:stCxn id="115" idx="5"/>
              <a:endCxn id="11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F6E693BD-0FC6-3C7E-53C6-1F14A3118F6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C2C50FB1-5008-96B3-D690-1DCB644E995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1AA916F7-ABB2-C36F-B108-B88066A61A8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7" name="図 11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B70D3F1-0BD4-5EB8-1A30-B0507C89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E51B23BC-D6EF-E38D-40AE-4073B24C8C61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486E39D-8C2A-2716-BFB0-B92C4F0C154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AFD1A95-0FDD-7EF4-1B94-54F65B2CFDA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BD93192-B138-B6CD-8F0E-5E4969699E4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49F80C8C-612B-7257-349D-BA0B8DC69E60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512CC21B-4BD5-F8AD-D329-819B406EF37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06A43407-1357-7A21-0410-F2327493CF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02BF3AEC-BEF0-9314-A3CF-01B0A7113E7B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7E9F3CFE-8EAD-4404-9F74-34B28783FAD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4D5EEAC-70E0-2E12-AF50-8B82D7DDFDF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301DE8F-A16A-44AB-36CE-677BF2E90622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3618E135-3758-2273-3D25-8DE57D9031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B03C5AF9-B2DA-EE6D-7A2B-FFCA0A26BD95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F5C938B9-ABD2-A42E-3E39-445EDC8A5EB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AFDAC686-AAAD-BD1D-B5D3-BED5E4A5605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01BA8A9E-0487-C54F-32B0-4CF7674FAFB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4" name="図 13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477FD1D4-41DD-7E3E-4781-DB24DB50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5685B81A-5117-609C-1F31-1415B3BF1E6B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D084F4E3-82A1-DCEE-0A8A-0F3962CC593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6458010-E9DC-D0E3-18A9-8814DF651EC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E709AAE-7706-FD7F-B7D1-828FE3DF68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9" name="コネクタ: カギ線 138">
              <a:extLst>
                <a:ext uri="{FF2B5EF4-FFF2-40B4-BE49-F238E27FC236}">
                  <a16:creationId xmlns:a16="http://schemas.microsoft.com/office/drawing/2014/main" id="{9865FC93-E4E1-428D-0994-84484412ABEE}"/>
                </a:ext>
              </a:extLst>
            </p:cNvPr>
            <p:cNvCxnSpPr>
              <a:cxnSpLocks/>
              <a:stCxn id="149" idx="6"/>
              <a:endCxn id="13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1E97D079-C845-867C-1AC1-433E712731E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F599254C-E532-CF07-2AAA-2E0ABD94E9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D3711436-5929-64E4-4377-6814D3D67518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フローチャート: 書類 142">
              <a:extLst>
                <a:ext uri="{FF2B5EF4-FFF2-40B4-BE49-F238E27FC236}">
                  <a16:creationId xmlns:a16="http://schemas.microsoft.com/office/drawing/2014/main" id="{601A4DE0-BB90-A36A-9166-60092CC6C66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FBC8560A-B504-7237-9090-43288F8EDE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DA933994-BD82-C0DC-D60D-21BF2B03CD6D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フローチャート: 書類 145">
              <a:extLst>
                <a:ext uri="{FF2B5EF4-FFF2-40B4-BE49-F238E27FC236}">
                  <a16:creationId xmlns:a16="http://schemas.microsoft.com/office/drawing/2014/main" id="{C99B3737-66D3-1FFA-ACEE-A47F192B76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7" name="コネクタ: 曲線 146">
              <a:extLst>
                <a:ext uri="{FF2B5EF4-FFF2-40B4-BE49-F238E27FC236}">
                  <a16:creationId xmlns:a16="http://schemas.microsoft.com/office/drawing/2014/main" id="{BC4428A9-FF15-248A-3D41-8778FD8392F4}"/>
                </a:ext>
              </a:extLst>
            </p:cNvPr>
            <p:cNvCxnSpPr>
              <a:cxnSpLocks/>
              <a:stCxn id="149" idx="5"/>
              <a:endCxn id="15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818BE5D8-344A-65AA-E0E5-D8410191B8C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2AAB111C-A324-32A1-D0B5-22B04C2F7DB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415B1194-84F2-2303-714D-F7DCD307178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1" name="図 15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58FF274-069A-A786-6108-0FB57067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F4DBDED-23A5-59B6-4C91-A249AD9C0056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F0D37B26-0BD3-9A96-F69A-69AD0858A30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4FFE508-DB8A-9F61-33D2-BD9F0B9E77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D6FF3185-5498-2FF2-F389-297D2561E889}"/>
                </a:ext>
              </a:extLst>
            </p:cNvPr>
            <p:cNvCxnSpPr>
              <a:cxnSpLocks/>
              <a:stCxn id="165" idx="6"/>
              <a:endCxn id="15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C8C857C5-9556-5E82-8F32-546FEFE5642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7" name="四角形: 角を丸くする 156">
              <a:extLst>
                <a:ext uri="{FF2B5EF4-FFF2-40B4-BE49-F238E27FC236}">
                  <a16:creationId xmlns:a16="http://schemas.microsoft.com/office/drawing/2014/main" id="{4567BBF6-ABD0-6DF5-835D-D2249D75E96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04E818F9-282B-71F6-8219-98C44FF07C47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フローチャート: 書類 158">
              <a:extLst>
                <a:ext uri="{FF2B5EF4-FFF2-40B4-BE49-F238E27FC236}">
                  <a16:creationId xmlns:a16="http://schemas.microsoft.com/office/drawing/2014/main" id="{1CAD9C84-8B81-9ED5-AEAD-EA3DA65A846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D84938DA-FF70-34E1-3695-86B7EEE7709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488AB393-DB54-CFBF-9C88-6B0F475F4D1B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フローチャート: 書類 161">
              <a:extLst>
                <a:ext uri="{FF2B5EF4-FFF2-40B4-BE49-F238E27FC236}">
                  <a16:creationId xmlns:a16="http://schemas.microsoft.com/office/drawing/2014/main" id="{04CBEFF5-38DF-21C6-BDBA-E916D0F8E98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3" name="コネクタ: 曲線 162">
              <a:extLst>
                <a:ext uri="{FF2B5EF4-FFF2-40B4-BE49-F238E27FC236}">
                  <a16:creationId xmlns:a16="http://schemas.microsoft.com/office/drawing/2014/main" id="{8352E4A7-B3CF-5BF4-5A74-E389695A000D}"/>
                </a:ext>
              </a:extLst>
            </p:cNvPr>
            <p:cNvCxnSpPr>
              <a:cxnSpLocks/>
              <a:stCxn id="165" idx="5"/>
              <a:endCxn id="16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24D1EFFF-79C9-EE95-36C5-4ACB2BBB92D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D76ECC41-97C9-FB05-E831-89F7801B260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58B07DFD-C7A4-BD39-058E-48C9D1451E1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F78B6D80-CFAE-1C4F-25E3-E2CB465461B5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B55F9569-FD38-F788-8675-75EFEB26BEB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77D43A4-6849-4E7C-3B4D-B473759767A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01303E2-E508-7AE7-E42C-2CCF5942B95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1" name="コネクタ: カギ線 170">
              <a:extLst>
                <a:ext uri="{FF2B5EF4-FFF2-40B4-BE49-F238E27FC236}">
                  <a16:creationId xmlns:a16="http://schemas.microsoft.com/office/drawing/2014/main" id="{084236DE-BF94-F18A-40CB-6B1713D467D8}"/>
                </a:ext>
              </a:extLst>
            </p:cNvPr>
            <p:cNvCxnSpPr>
              <a:cxnSpLocks/>
              <a:stCxn id="181" idx="6"/>
              <a:endCxn id="1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7D438943-43B2-5516-1D90-F8ABD6C9FAB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DD279FC0-8816-1C6F-D401-13125A2C100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39E36C0-4B28-BB12-D933-CCA17022AC8D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フローチャート: 書類 174">
              <a:extLst>
                <a:ext uri="{FF2B5EF4-FFF2-40B4-BE49-F238E27FC236}">
                  <a16:creationId xmlns:a16="http://schemas.microsoft.com/office/drawing/2014/main" id="{8707F41E-E776-5FA6-FE98-722400136AC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EA8FF60C-3834-238A-0E25-EB7B519F1DFF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729E47ED-1022-63A2-ED5C-4098D1E38C54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フローチャート: 書類 177">
              <a:extLst>
                <a:ext uri="{FF2B5EF4-FFF2-40B4-BE49-F238E27FC236}">
                  <a16:creationId xmlns:a16="http://schemas.microsoft.com/office/drawing/2014/main" id="{F18A1043-AD6E-24AB-0E98-7B8258E400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9" name="コネクタ: 曲線 178">
              <a:extLst>
                <a:ext uri="{FF2B5EF4-FFF2-40B4-BE49-F238E27FC236}">
                  <a16:creationId xmlns:a16="http://schemas.microsoft.com/office/drawing/2014/main" id="{061E537D-6EF0-18E0-5A68-9879E21C2CD2}"/>
                </a:ext>
              </a:extLst>
            </p:cNvPr>
            <p:cNvCxnSpPr>
              <a:cxnSpLocks/>
              <a:stCxn id="181" idx="5"/>
              <a:endCxn id="1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437DA884-8978-BF73-3475-AEF8B6685EA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59BA7AC8-DBE6-20C8-AD78-B301B9746AE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391D1263-BDF6-2CBC-9187-964AC973CE6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3" name="図 1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47460C-65AA-C591-1570-EE53DE17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9EF1C95B-A836-0FE3-67E2-6CF9DCAA9892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766BE48-BE6D-23C3-0C76-56E91925AEB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667C462-EB7F-CE5F-F32B-6A736FAD5F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7" name="コネクタ: カギ線 186">
              <a:extLst>
                <a:ext uri="{FF2B5EF4-FFF2-40B4-BE49-F238E27FC236}">
                  <a16:creationId xmlns:a16="http://schemas.microsoft.com/office/drawing/2014/main" id="{FE04E98D-B36A-BA5E-BFD1-033003CBBF08}"/>
                </a:ext>
              </a:extLst>
            </p:cNvPr>
            <p:cNvCxnSpPr>
              <a:cxnSpLocks/>
              <a:stCxn id="197" idx="6"/>
              <a:endCxn id="1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59FA6AD4-DDE2-EA08-32E4-A46D107E37A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391F6A8B-3172-DE5D-ECD3-F71B9843C01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0" name="直線矢印コネクタ 189">
              <a:extLst>
                <a:ext uri="{FF2B5EF4-FFF2-40B4-BE49-F238E27FC236}">
                  <a16:creationId xmlns:a16="http://schemas.microsoft.com/office/drawing/2014/main" id="{E714E104-3143-9CFC-930F-50344557D41B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6A90334C-0E25-19C8-86B3-F7E76FC77D7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769C4CFF-778B-1BE9-0FF3-BDA27934778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4BAA8ACD-E639-315D-5EE7-67C77AEA76F3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フローチャート: 書類 193">
              <a:extLst>
                <a:ext uri="{FF2B5EF4-FFF2-40B4-BE49-F238E27FC236}">
                  <a16:creationId xmlns:a16="http://schemas.microsoft.com/office/drawing/2014/main" id="{2730B1CC-47EB-FC21-4EAE-CA6D6F0D856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5" name="コネクタ: 曲線 194">
              <a:extLst>
                <a:ext uri="{FF2B5EF4-FFF2-40B4-BE49-F238E27FC236}">
                  <a16:creationId xmlns:a16="http://schemas.microsoft.com/office/drawing/2014/main" id="{3F57F9F0-C989-9387-B566-C645B2D827A8}"/>
                </a:ext>
              </a:extLst>
            </p:cNvPr>
            <p:cNvCxnSpPr>
              <a:cxnSpLocks/>
              <a:stCxn id="197" idx="5"/>
              <a:endCxn id="1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543D643C-0E1B-C499-A9E3-2B3E5C8A75C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2DAF086E-65C2-91A5-8E5A-2D9D91D1BF1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A64C6869-8575-3CFE-3F23-4991BF2FC1E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AD0DAA50-2FC5-94B4-9A49-AE731BAD5E4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E760BAFE-C0E5-D7F1-C26F-5E2BA51708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579DB656-E8C7-C062-3D55-3942A58F7C8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2" name="コネクタ: カギ線 201">
              <a:extLst>
                <a:ext uri="{FF2B5EF4-FFF2-40B4-BE49-F238E27FC236}">
                  <a16:creationId xmlns:a16="http://schemas.microsoft.com/office/drawing/2014/main" id="{AB2D580A-D0A7-A892-A98E-C680D144FC4E}"/>
                </a:ext>
              </a:extLst>
            </p:cNvPr>
            <p:cNvCxnSpPr>
              <a:cxnSpLocks/>
              <a:stCxn id="212" idx="6"/>
              <a:endCxn id="20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C9BC0D16-457A-C950-D9A8-5E34218096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4" name="四角形: 角を丸くする 203">
              <a:extLst>
                <a:ext uri="{FF2B5EF4-FFF2-40B4-BE49-F238E27FC236}">
                  <a16:creationId xmlns:a16="http://schemas.microsoft.com/office/drawing/2014/main" id="{A04C3CA3-2AD5-FC67-B2F4-09B14B3B0AA6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EC4DD3B8-1ABB-A8D0-8A9A-985B38C15852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フローチャート: 書類 205">
              <a:extLst>
                <a:ext uri="{FF2B5EF4-FFF2-40B4-BE49-F238E27FC236}">
                  <a16:creationId xmlns:a16="http://schemas.microsoft.com/office/drawing/2014/main" id="{8E37AEA1-9BB6-D781-E17E-0576F4C510F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0798EADC-B3E0-DB5C-B042-4A6B8DF9427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20C6F6D2-6805-D332-45B7-2B3D8927A2AD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フローチャート: 書類 208">
              <a:extLst>
                <a:ext uri="{FF2B5EF4-FFF2-40B4-BE49-F238E27FC236}">
                  <a16:creationId xmlns:a16="http://schemas.microsoft.com/office/drawing/2014/main" id="{3DDFF44D-1A4D-541A-514B-97581DD1971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0" name="コネクタ: 曲線 209">
              <a:extLst>
                <a:ext uri="{FF2B5EF4-FFF2-40B4-BE49-F238E27FC236}">
                  <a16:creationId xmlns:a16="http://schemas.microsoft.com/office/drawing/2014/main" id="{2034ABDA-5EC3-7CF6-0243-F135363779B2}"/>
                </a:ext>
              </a:extLst>
            </p:cNvPr>
            <p:cNvCxnSpPr>
              <a:cxnSpLocks/>
              <a:stCxn id="212" idx="5"/>
              <a:endCxn id="21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5FA4FAD0-D6C0-E19C-68DE-E97AB036F3B7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DC4F4578-4B61-1F02-0F44-A63C5348A0D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24BD422-2FAC-C823-8ECB-18AE9A93A7B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85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7CC2F7-0EEE-60F2-008A-EC3296F27FA4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D83091-011F-EC6C-B04E-973360AE2F1B}"/>
                </a:ext>
              </a:extLst>
            </p:cNvPr>
            <p:cNvSpPr/>
            <p:nvPr/>
          </p:nvSpPr>
          <p:spPr>
            <a:xfrm>
              <a:off x="4953937" y="3727339"/>
              <a:ext cx="3574354" cy="153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5265453"/>
              <a:ext cx="3574354" cy="154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14100E-85B1-512A-FC66-7FE45CC7BC0C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845ACB-8A47-628D-E38A-AF1C5A3B5E11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F1CC3-1F9C-B7E3-1ED0-47FB5DE4063D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E1E627-6ABD-3475-740E-79310CB9DC88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57691D-08D8-3CC7-2A5B-5D6CA28AF560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8BF07D-0A2F-E330-9A13-FC9B159F5919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C3583F-6523-D3BB-1A51-7BF4E27D9831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4ED780E-2510-E383-FFBE-D8A0C3DD493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FA433AF-99A3-501B-B39F-37BA323BAF8C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06C8153-D521-A0D5-378A-7E1B4C54EF4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B1CF78B-4087-E77B-D077-75200863B86E}"/>
                </a:ext>
              </a:extLst>
            </p:cNvPr>
            <p:cNvCxnSpPr>
              <a:cxnSpLocks/>
              <a:stCxn id="31" idx="6"/>
              <a:endCxn id="2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CCF5053-59C9-63EC-09E0-044B81AF0B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B5CFA424-FDB4-AC05-2C44-2D46A17BDA4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4A790BF-C0CE-6005-0DF1-A6084881F81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書類 28">
              <a:extLst>
                <a:ext uri="{FF2B5EF4-FFF2-40B4-BE49-F238E27FC236}">
                  <a16:creationId xmlns:a16="http://schemas.microsoft.com/office/drawing/2014/main" id="{39A7E2C1-AC08-53EB-F93B-77959D3F0EB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DA7CD6C-588B-58AB-788A-7F78929569C4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75167FBB-5EF0-880D-7EE8-BB32F42D804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7E855E6-821C-3A67-4E33-6F20241B0DE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18EA5E-82E9-270E-6AF3-67259BFE283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B0BC8398-B70E-AEA9-0365-C0991C6D8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書類 34">
              <a:extLst>
                <a:ext uri="{FF2B5EF4-FFF2-40B4-BE49-F238E27FC236}">
                  <a16:creationId xmlns:a16="http://schemas.microsoft.com/office/drawing/2014/main" id="{12D836AB-EC8A-86F8-A8B1-E12AE515912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80810CBC-3E52-B1A5-AB72-7B22ADE9E6AF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7" name="図 3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8BEE2E4-FB41-E7D9-BA05-482ABEB8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7524BF2-16F2-4275-6267-4A1EAC4986A0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C081A52-C928-7B0E-5965-62232FDAADC3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CD833E9-5443-B54B-1CC2-865CA3925C5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C85A56F6-7450-F109-1BF2-60E466B303CB}"/>
                </a:ext>
              </a:extLst>
            </p:cNvPr>
            <p:cNvCxnSpPr>
              <a:cxnSpLocks/>
              <a:stCxn id="47" idx="6"/>
              <a:endCxn id="40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B843824-7118-902D-881F-A859969DDE0E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0D3C5F4F-2361-DC07-8AFF-661D319DE97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CBC580C-7F14-FF5F-ECE0-91BAF1C1C5E0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745C3BD4-9B2A-340D-868E-424D242CD05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BF5E4A98-386F-6F01-6A00-1668CE166937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FDADF11D-BB24-5846-2672-9329AB8FF5E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07B304-592E-B841-D016-A5D760CF4794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5E86811-0BB2-4C84-1E30-7A862FF7789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2CDFAEAF-00EC-3769-E95A-30A49610FE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フローチャート: 書類 50">
              <a:extLst>
                <a:ext uri="{FF2B5EF4-FFF2-40B4-BE49-F238E27FC236}">
                  <a16:creationId xmlns:a16="http://schemas.microsoft.com/office/drawing/2014/main" id="{F62D194C-F464-2A9B-B33F-FBDBCB0FD0B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408CE10-8E92-C2C8-0752-50461DA9918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A08D834-39C6-D848-20BD-90F9B1DEB141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DDDD9FD-E659-8776-0097-404C1200111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B0CB3C4-A039-35EF-0D00-BBF11A64A6AB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30D45CA5-F028-B3BA-FCB1-091459EDA6B5}"/>
                </a:ext>
              </a:extLst>
            </p:cNvPr>
            <p:cNvCxnSpPr>
              <a:cxnSpLocks/>
              <a:stCxn id="62" idx="6"/>
              <a:endCxn id="5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7AAA501-9EE1-E8DE-15BF-01FEA57F482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85C05A5C-BFF0-634E-BBA1-F012755BB9A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B456EE4-2719-36D5-BE62-C3DACB582231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EE61FC5-92FA-198E-616C-C1C06A29BB4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6A69683-CA7E-DBA6-630B-1A575E86668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2" name="スマイル 61">
              <a:extLst>
                <a:ext uri="{FF2B5EF4-FFF2-40B4-BE49-F238E27FC236}">
                  <a16:creationId xmlns:a16="http://schemas.microsoft.com/office/drawing/2014/main" id="{BF2F0D6B-56EF-B80E-F969-5106A87B125C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E3B76A8-2E6E-B7D5-5659-CBD9EDBE3822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86479A8-A50D-E973-B8B1-08BD8EB0898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1AE514E1-6766-B5F6-7C21-0C79D50578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CCF6B1F-9E91-C755-DFA5-DFF94A2B6BD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667D2B3F-2514-53AD-904A-94759739324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0B2E958-402E-C4BE-B50A-DAF0D6472B20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ABF8639-AA7E-3BEA-ECA7-F45EF9A9421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0A18A7F-A80B-0CCC-F850-24C9B2411CD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C324071-A255-73FF-7231-6A0390AB6FA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C5810565-1919-1CE0-B2B8-9D0AFFD9AAE4}"/>
                </a:ext>
              </a:extLst>
            </p:cNvPr>
            <p:cNvCxnSpPr>
              <a:cxnSpLocks/>
              <a:stCxn id="82" idx="6"/>
              <a:endCxn id="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4C5A425F-FEC1-2774-24A8-6F70259C570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70EF573B-0F8B-2F2E-24C5-7F7125A3F69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8A6F37-7ECA-7E1E-E2C1-E0C437E30E5E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フローチャート: 書類 75">
              <a:extLst>
                <a:ext uri="{FF2B5EF4-FFF2-40B4-BE49-F238E27FC236}">
                  <a16:creationId xmlns:a16="http://schemas.microsoft.com/office/drawing/2014/main" id="{4F35986D-1825-6C2A-3972-76994D87F8C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B41AFCD0-0CCB-29F2-34D3-1D88EA6FC52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5B586F25-4540-C11E-ABAB-AFF2312C6DA6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フローチャート: 書類 78">
              <a:extLst>
                <a:ext uri="{FF2B5EF4-FFF2-40B4-BE49-F238E27FC236}">
                  <a16:creationId xmlns:a16="http://schemas.microsoft.com/office/drawing/2014/main" id="{4C44AAD5-747D-35D8-25B8-0EB7822D59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80" name="コネクタ: 曲線 79">
              <a:extLst>
                <a:ext uri="{FF2B5EF4-FFF2-40B4-BE49-F238E27FC236}">
                  <a16:creationId xmlns:a16="http://schemas.microsoft.com/office/drawing/2014/main" id="{96883645-DAD4-9B3D-E75D-10C9E19B1230}"/>
                </a:ext>
              </a:extLst>
            </p:cNvPr>
            <p:cNvCxnSpPr>
              <a:cxnSpLocks/>
              <a:stCxn id="82" idx="5"/>
              <a:endCxn id="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B0835ECF-6748-F6B6-DDCB-7C78D59731A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E6DFF16D-DE24-0139-AA9A-FB0C8BD57B7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2FED2C5E-F78A-34D3-55F2-2A80B43208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4" name="図 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F969685-D432-3039-78E4-E2B11E94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2AE9F16-4565-DA63-9C62-58D2170D2B0F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5FB93D3-F773-F0B6-050D-D796556181C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AD3674E-5B75-8014-47AF-DB58F4C6881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9559E9B-BB72-881C-424E-8AA6273E72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9" name="コネクタ: カギ線 88">
              <a:extLst>
                <a:ext uri="{FF2B5EF4-FFF2-40B4-BE49-F238E27FC236}">
                  <a16:creationId xmlns:a16="http://schemas.microsoft.com/office/drawing/2014/main" id="{E02DE2D0-884D-E2F7-D168-AD5616906233}"/>
                </a:ext>
              </a:extLst>
            </p:cNvPr>
            <p:cNvCxnSpPr>
              <a:cxnSpLocks/>
              <a:stCxn id="99" idx="6"/>
              <a:endCxn id="8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0CEBBC6-2261-2E0C-D6C8-DDC11C2FECEA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E323039B-F7C4-3310-FF9F-EA6A24D603C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F02AA3B-FE30-3A80-2DBB-E0834BCCFB3C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B6E5D9E8-1EE3-5102-38A0-CFA930A3616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CA3EF6AD-8D90-BC09-AB1E-11AFD34ED02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404A19B-8797-C120-F17E-137290635177}"/>
                </a:ext>
              </a:extLst>
            </p:cNvPr>
            <p:cNvCxnSpPr>
              <a:cxnSpLocks/>
              <a:stCxn id="88" idx="2"/>
              <a:endCxn id="10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フローチャート: 書類 95">
              <a:extLst>
                <a:ext uri="{FF2B5EF4-FFF2-40B4-BE49-F238E27FC236}">
                  <a16:creationId xmlns:a16="http://schemas.microsoft.com/office/drawing/2014/main" id="{97ED1ADB-DB0F-244D-7544-CE115AB1120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7" name="コネクタ: 曲線 96">
              <a:extLst>
                <a:ext uri="{FF2B5EF4-FFF2-40B4-BE49-F238E27FC236}">
                  <a16:creationId xmlns:a16="http://schemas.microsoft.com/office/drawing/2014/main" id="{CEA4669C-0068-F7B9-2CB6-A68B0DF8EAAA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8B66F68D-9F7C-ABA5-9B40-3751A17AB0C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2A10E23D-B765-7100-9F3D-524F8EA0327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00" name="スマイル 99">
              <a:extLst>
                <a:ext uri="{FF2B5EF4-FFF2-40B4-BE49-F238E27FC236}">
                  <a16:creationId xmlns:a16="http://schemas.microsoft.com/office/drawing/2014/main" id="{4DFC7B1A-F3B0-1DF8-A8A6-AE38ACC8D93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1" name="図 10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342F101-9CDF-C381-8F5F-9B3E94BD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EE403D6E-4699-7A5C-7478-551BD6DF1E14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09CCBA5F-3B2A-7BA5-6DD1-69530DD77F6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BEE6376-0384-642E-F694-5975021A79B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E35D4B6-3C53-C55E-F79B-108F911BE4C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A42046E3-508D-F0C1-FAF9-8EE7B84D4F0D}"/>
                </a:ext>
              </a:extLst>
            </p:cNvPr>
            <p:cNvCxnSpPr>
              <a:cxnSpLocks/>
              <a:stCxn id="116" idx="6"/>
              <a:endCxn id="10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24A1C6FD-5AEE-EEE3-B718-91382361BB3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5F0423E-CEB8-559F-27DD-B7AAA40F3C4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5F6FA92-7BE4-DA11-CCF4-65E9AAEA446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05FF3676-F849-3FF2-9C0D-D41975C894A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4984185-3BA5-F8B4-C64E-D87D2C1F438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500EC7E-111E-3F20-1AD5-B283CBD07519}"/>
                </a:ext>
              </a:extLst>
            </p:cNvPr>
            <p:cNvCxnSpPr>
              <a:cxnSpLocks/>
              <a:stCxn id="105" idx="2"/>
              <a:endCxn id="11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フローチャート: 書類 112">
              <a:extLst>
                <a:ext uri="{FF2B5EF4-FFF2-40B4-BE49-F238E27FC236}">
                  <a16:creationId xmlns:a16="http://schemas.microsoft.com/office/drawing/2014/main" id="{53475BBA-A1C2-41CF-3548-1A7F37031B9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4" name="コネクタ: 曲線 113">
              <a:extLst>
                <a:ext uri="{FF2B5EF4-FFF2-40B4-BE49-F238E27FC236}">
                  <a16:creationId xmlns:a16="http://schemas.microsoft.com/office/drawing/2014/main" id="{111DDF2E-2E0B-138B-B30D-4223D92C5B1B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E640337-0564-34B9-40D9-E9D66AE500B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4364F76C-7FB8-A0E8-0E70-8EBD29F36DF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7" name="スマイル 116">
              <a:extLst>
                <a:ext uri="{FF2B5EF4-FFF2-40B4-BE49-F238E27FC236}">
                  <a16:creationId xmlns:a16="http://schemas.microsoft.com/office/drawing/2014/main" id="{87B75E36-8AB6-02DF-B5A6-03FADAFCB0A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8" name="図 11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3FC5EF5-3BFE-964A-3DD9-D7C560E9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BB589C78-1CC6-2111-7690-4B31E45A2C7D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D69E0E4-1AF1-17A5-AE31-E721CAEF658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E268E21-0C1F-140C-ADA6-73CC5BC539F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51C4452-2F8D-D8D0-24AC-4FAC5C89FEB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F6321232-1520-6632-1D0E-A0CB940A1208}"/>
                </a:ext>
              </a:extLst>
            </p:cNvPr>
            <p:cNvCxnSpPr>
              <a:cxnSpLocks/>
              <a:stCxn id="133" idx="6"/>
              <a:endCxn id="12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F5D45928-2111-A924-6D5D-9B52D046196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19171D04-FD04-72C4-674E-0C0281AB488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B0A2BAAC-9574-1F8D-52D7-32BC7BA3A57B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フローチャート: 書類 126">
              <a:extLst>
                <a:ext uri="{FF2B5EF4-FFF2-40B4-BE49-F238E27FC236}">
                  <a16:creationId xmlns:a16="http://schemas.microsoft.com/office/drawing/2014/main" id="{4F414312-2C85-F69E-9053-5EB0696891A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4AA65393-59D2-201C-D374-8F3B7071358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82868B6-556F-3287-E60B-EEC2034C5822}"/>
                </a:ext>
              </a:extLst>
            </p:cNvPr>
            <p:cNvCxnSpPr>
              <a:cxnSpLocks/>
              <a:stCxn id="122" idx="2"/>
              <a:endCxn id="13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フローチャート: 書類 129">
              <a:extLst>
                <a:ext uri="{FF2B5EF4-FFF2-40B4-BE49-F238E27FC236}">
                  <a16:creationId xmlns:a16="http://schemas.microsoft.com/office/drawing/2014/main" id="{321C3A71-01CD-F189-052A-8F811EE5BE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1" name="コネクタ: 曲線 130">
              <a:extLst>
                <a:ext uri="{FF2B5EF4-FFF2-40B4-BE49-F238E27FC236}">
                  <a16:creationId xmlns:a16="http://schemas.microsoft.com/office/drawing/2014/main" id="{43AB7F08-2E86-EB3B-D31E-3619852D1374}"/>
                </a:ext>
              </a:extLst>
            </p:cNvPr>
            <p:cNvCxnSpPr>
              <a:cxnSpLocks/>
              <a:stCxn id="133" idx="5"/>
              <a:endCxn id="13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C8107848-7EAF-6015-038A-B80A5C5C47D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8C595AEF-8560-168B-BF41-879E1D28A26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4" name="スマイル 133">
              <a:extLst>
                <a:ext uri="{FF2B5EF4-FFF2-40B4-BE49-F238E27FC236}">
                  <a16:creationId xmlns:a16="http://schemas.microsoft.com/office/drawing/2014/main" id="{570E9AF7-6E52-CE88-D013-8B373B1B704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5" name="図 1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232755F-6324-C923-95BC-FDB1F853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43D3F909-B4DA-97FC-E8D9-5399FED24620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FBCAF74B-3EE9-2CD8-78DC-3B74CA14D942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A90AED8-F2B2-8A31-83B9-A6E01EFAAD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A6A7B51-0822-835D-B7E1-ECE63F02D56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0" name="コネクタ: カギ線 139">
              <a:extLst>
                <a:ext uri="{FF2B5EF4-FFF2-40B4-BE49-F238E27FC236}">
                  <a16:creationId xmlns:a16="http://schemas.microsoft.com/office/drawing/2014/main" id="{75727C32-0C82-0576-746A-1DBC51F695F4}"/>
                </a:ext>
              </a:extLst>
            </p:cNvPr>
            <p:cNvCxnSpPr>
              <a:cxnSpLocks/>
              <a:stCxn id="150" idx="6"/>
              <a:endCxn id="13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138ED6DE-034C-190B-EAAC-6A913F5FDD3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9CE5E052-B757-D852-3873-524B6829856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C5462FB-0823-79B9-6858-7E7706A76800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フローチャート: 書類 143">
              <a:extLst>
                <a:ext uri="{FF2B5EF4-FFF2-40B4-BE49-F238E27FC236}">
                  <a16:creationId xmlns:a16="http://schemas.microsoft.com/office/drawing/2014/main" id="{A59942AF-49B0-C99D-BB2D-EA445EEE74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26A776E1-A7FF-8D74-E378-35D0533EAA0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45E45405-B1FD-8297-AA47-7B8A6FCA639D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フローチャート: 書類 146">
              <a:extLst>
                <a:ext uri="{FF2B5EF4-FFF2-40B4-BE49-F238E27FC236}">
                  <a16:creationId xmlns:a16="http://schemas.microsoft.com/office/drawing/2014/main" id="{A5B3C3F4-C6E9-884F-3B69-F8C67B42E86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8" name="コネクタ: 曲線 147">
              <a:extLst>
                <a:ext uri="{FF2B5EF4-FFF2-40B4-BE49-F238E27FC236}">
                  <a16:creationId xmlns:a16="http://schemas.microsoft.com/office/drawing/2014/main" id="{12485C01-56E6-5C2E-AF91-768FCBEA0486}"/>
                </a:ext>
              </a:extLst>
            </p:cNvPr>
            <p:cNvCxnSpPr>
              <a:cxnSpLocks/>
              <a:stCxn id="150" idx="5"/>
              <a:endCxn id="15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B3E0667-68A6-0144-102D-56178452A3D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B8AF00D2-1C5A-7915-4CB8-B24E8B87D6AA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1" name="スマイル 150">
              <a:extLst>
                <a:ext uri="{FF2B5EF4-FFF2-40B4-BE49-F238E27FC236}">
                  <a16:creationId xmlns:a16="http://schemas.microsoft.com/office/drawing/2014/main" id="{4C3BA317-4A8D-5439-9353-C73BAC2790C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2" name="図 15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FC5A858-1032-BD73-617D-48C397FE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AA6A98C6-5BAF-46D1-8424-69B4173AAD5F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26B21BE-3D14-8B20-87D9-250F99E9DD6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2795073-89E1-4D4E-49D7-C31DE8950A8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6" name="コネクタ: カギ線 155">
              <a:extLst>
                <a:ext uri="{FF2B5EF4-FFF2-40B4-BE49-F238E27FC236}">
                  <a16:creationId xmlns:a16="http://schemas.microsoft.com/office/drawing/2014/main" id="{4C611447-3DA6-74A4-98CA-4603A26F3E06}"/>
                </a:ext>
              </a:extLst>
            </p:cNvPr>
            <p:cNvCxnSpPr>
              <a:cxnSpLocks/>
              <a:stCxn id="166" idx="6"/>
              <a:endCxn id="15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E7E253D7-996D-DD9C-0C31-D0BC287073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8" name="四角形: 角を丸くする 157">
              <a:extLst>
                <a:ext uri="{FF2B5EF4-FFF2-40B4-BE49-F238E27FC236}">
                  <a16:creationId xmlns:a16="http://schemas.microsoft.com/office/drawing/2014/main" id="{174941EB-EA30-2377-F049-79E89D17EE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248FA27-7753-741F-C12D-7C83779DE429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フローチャート: 書類 159">
              <a:extLst>
                <a:ext uri="{FF2B5EF4-FFF2-40B4-BE49-F238E27FC236}">
                  <a16:creationId xmlns:a16="http://schemas.microsoft.com/office/drawing/2014/main" id="{3D8401DC-7686-4EB1-68A8-DBB72F3D712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036B0FA2-EAE9-74A1-3CEB-C2981A4547F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16FF954E-19FB-9826-6C20-2AB8E63D6614}"/>
                </a:ext>
              </a:extLst>
            </p:cNvPr>
            <p:cNvCxnSpPr>
              <a:cxnSpLocks/>
              <a:stCxn id="155" idx="2"/>
              <a:endCxn id="16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フローチャート: 書類 162">
              <a:extLst>
                <a:ext uri="{FF2B5EF4-FFF2-40B4-BE49-F238E27FC236}">
                  <a16:creationId xmlns:a16="http://schemas.microsoft.com/office/drawing/2014/main" id="{89D0693C-65F3-C386-4984-F3B1BA689C9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4" name="コネクタ: 曲線 163">
              <a:extLst>
                <a:ext uri="{FF2B5EF4-FFF2-40B4-BE49-F238E27FC236}">
                  <a16:creationId xmlns:a16="http://schemas.microsoft.com/office/drawing/2014/main" id="{1F89D6ED-BDFF-B770-7BD3-05150559CC9C}"/>
                </a:ext>
              </a:extLst>
            </p:cNvPr>
            <p:cNvCxnSpPr>
              <a:cxnSpLocks/>
              <a:stCxn id="166" idx="5"/>
              <a:endCxn id="16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103E57C8-50F9-895B-84D6-00A5B377AC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1E4315C1-CD08-747A-3C4C-48057F9B7D2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7" name="スマイル 166">
              <a:extLst>
                <a:ext uri="{FF2B5EF4-FFF2-40B4-BE49-F238E27FC236}">
                  <a16:creationId xmlns:a16="http://schemas.microsoft.com/office/drawing/2014/main" id="{041AEBEA-ED38-D299-388E-BAE4CC652F7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E6BC7E85-614A-5816-1BE3-0FE06B7F3628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3C6B6D7-0A63-BE34-B809-2AFDC62EF8A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DA598DB-364F-7444-4168-6DFAA19B9AE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EDC717B6-598C-005E-EE1E-59D2B467EABB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2" name="コネクタ: カギ線 171">
              <a:extLst>
                <a:ext uri="{FF2B5EF4-FFF2-40B4-BE49-F238E27FC236}">
                  <a16:creationId xmlns:a16="http://schemas.microsoft.com/office/drawing/2014/main" id="{99A3D4D0-DCEF-2A9B-9FDF-4A82F54EAD68}"/>
                </a:ext>
              </a:extLst>
            </p:cNvPr>
            <p:cNvCxnSpPr>
              <a:cxnSpLocks/>
              <a:stCxn id="182" idx="6"/>
              <a:endCxn id="1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49D65FE5-0C38-B856-F275-5F64FD0A75D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83DCEDA7-006A-FBD0-8BEA-990A7FE6D1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61B1529D-8EFC-1F96-0886-EBE242BBA2A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フローチャート: 書類 175">
              <a:extLst>
                <a:ext uri="{FF2B5EF4-FFF2-40B4-BE49-F238E27FC236}">
                  <a16:creationId xmlns:a16="http://schemas.microsoft.com/office/drawing/2014/main" id="{5724DEF4-3EAB-B5A1-8405-E36E15B8584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4ABB5C56-EEEA-7813-111D-0688352EE97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F0406A34-8B0E-DDAD-F3A4-17CEEC54E6DF}"/>
                </a:ext>
              </a:extLst>
            </p:cNvPr>
            <p:cNvCxnSpPr>
              <a:cxnSpLocks/>
              <a:stCxn id="171" idx="2"/>
              <a:endCxn id="1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フローチャート: 書類 178">
              <a:extLst>
                <a:ext uri="{FF2B5EF4-FFF2-40B4-BE49-F238E27FC236}">
                  <a16:creationId xmlns:a16="http://schemas.microsoft.com/office/drawing/2014/main" id="{0E01DB7C-D745-C160-F426-CD45F875A8C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80" name="コネクタ: 曲線 179">
              <a:extLst>
                <a:ext uri="{FF2B5EF4-FFF2-40B4-BE49-F238E27FC236}">
                  <a16:creationId xmlns:a16="http://schemas.microsoft.com/office/drawing/2014/main" id="{FA6E583A-5C94-5E8F-2416-FD9954071876}"/>
                </a:ext>
              </a:extLst>
            </p:cNvPr>
            <p:cNvCxnSpPr>
              <a:cxnSpLocks/>
              <a:stCxn id="182" idx="5"/>
              <a:endCxn id="1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280CB6D6-CC17-BD43-F335-6F48BE62663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4C420CC3-9440-3824-B365-084B052CE6D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3" name="スマイル 182">
              <a:extLst>
                <a:ext uri="{FF2B5EF4-FFF2-40B4-BE49-F238E27FC236}">
                  <a16:creationId xmlns:a16="http://schemas.microsoft.com/office/drawing/2014/main" id="{B07E960A-1297-DDB7-C494-E503C5CECD1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4" name="図 1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7C6EC7-6BEF-C7A6-D1F8-B3545669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0A1F4EAD-34DE-3125-CE77-538F3589647D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AFDB4F3-AAE8-FBDC-AC62-9E09AD4F605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7773F0F-4387-C15D-86E0-2E041DF0BBE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8" name="コネクタ: カギ線 187">
              <a:extLst>
                <a:ext uri="{FF2B5EF4-FFF2-40B4-BE49-F238E27FC236}">
                  <a16:creationId xmlns:a16="http://schemas.microsoft.com/office/drawing/2014/main" id="{3A2B6BA8-08C3-769E-A868-A78A8B511D30}"/>
                </a:ext>
              </a:extLst>
            </p:cNvPr>
            <p:cNvCxnSpPr>
              <a:cxnSpLocks/>
              <a:stCxn id="198" idx="6"/>
              <a:endCxn id="1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1F6FADA3-7E0F-A8A7-D2DD-494C5B87B71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90" name="四角形: 角を丸くする 189">
              <a:extLst>
                <a:ext uri="{FF2B5EF4-FFF2-40B4-BE49-F238E27FC236}">
                  <a16:creationId xmlns:a16="http://schemas.microsoft.com/office/drawing/2014/main" id="{C2E8B76E-2C62-1EBB-C766-8790B25357A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6B750397-D3C0-EAE7-4655-DDE82F9E8907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フローチャート: 書類 191">
              <a:extLst>
                <a:ext uri="{FF2B5EF4-FFF2-40B4-BE49-F238E27FC236}">
                  <a16:creationId xmlns:a16="http://schemas.microsoft.com/office/drawing/2014/main" id="{2CDD86E7-C2EB-4F1B-E1D6-DA8A4DDF16FA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2032DCCA-72B9-1880-1B22-4951BC0A89E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312D6367-289A-76C2-B5EE-78F6A526A285}"/>
                </a:ext>
              </a:extLst>
            </p:cNvPr>
            <p:cNvCxnSpPr>
              <a:cxnSpLocks/>
              <a:stCxn id="187" idx="2"/>
              <a:endCxn id="1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28B9CD15-033A-88CD-E50D-12DB35DC77C0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6" name="コネクタ: 曲線 195">
              <a:extLst>
                <a:ext uri="{FF2B5EF4-FFF2-40B4-BE49-F238E27FC236}">
                  <a16:creationId xmlns:a16="http://schemas.microsoft.com/office/drawing/2014/main" id="{65FFFFA7-0CA5-B53C-6F51-AE0A1F11CE8A}"/>
                </a:ext>
              </a:extLst>
            </p:cNvPr>
            <p:cNvCxnSpPr>
              <a:cxnSpLocks/>
              <a:stCxn id="198" idx="5"/>
              <a:endCxn id="1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CE896CD7-82BF-B7D4-3F7C-9DFB99545E8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67ADAFF6-E98F-B3CB-FA0A-AF959D9094D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9" name="スマイル 198">
              <a:extLst>
                <a:ext uri="{FF2B5EF4-FFF2-40B4-BE49-F238E27FC236}">
                  <a16:creationId xmlns:a16="http://schemas.microsoft.com/office/drawing/2014/main" id="{3AE7CD5E-7BC3-20A2-61A5-DE080418152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68FCB1E-8E7C-44C7-0089-8EF2F1AB9CBB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C63338CA-3DB9-36CC-3DD6-43DC441D29B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13F13988-3BE9-50DB-11F7-5D21E996ECF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3" name="コネクタ: カギ線 202">
              <a:extLst>
                <a:ext uri="{FF2B5EF4-FFF2-40B4-BE49-F238E27FC236}">
                  <a16:creationId xmlns:a16="http://schemas.microsoft.com/office/drawing/2014/main" id="{590B8697-8A2E-2FCF-2635-633B170AD7D4}"/>
                </a:ext>
              </a:extLst>
            </p:cNvPr>
            <p:cNvCxnSpPr>
              <a:cxnSpLocks/>
              <a:stCxn id="213" idx="6"/>
              <a:endCxn id="20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5CAE8FFB-E293-EBDC-BC65-806AEBA2D2B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B18D207B-F16C-C860-1F3B-8AE2C7BB9DB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A60774C8-3BA9-0C16-4580-29E673E4EE97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FFDFDBF3-D67E-3260-CE9F-B109917B56E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B8E8B577-AFE4-7746-87FC-BAF96AEE98EC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9" name="直線矢印コネクタ 208">
              <a:extLst>
                <a:ext uri="{FF2B5EF4-FFF2-40B4-BE49-F238E27FC236}">
                  <a16:creationId xmlns:a16="http://schemas.microsoft.com/office/drawing/2014/main" id="{E3C21124-025E-56B6-FCC4-D712B0611A27}"/>
                </a:ext>
              </a:extLst>
            </p:cNvPr>
            <p:cNvCxnSpPr>
              <a:cxnSpLocks/>
              <a:stCxn id="202" idx="2"/>
              <a:endCxn id="21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フローチャート: 書類 209">
              <a:extLst>
                <a:ext uri="{FF2B5EF4-FFF2-40B4-BE49-F238E27FC236}">
                  <a16:creationId xmlns:a16="http://schemas.microsoft.com/office/drawing/2014/main" id="{D3FAF664-BA88-AD05-7C71-45429EAA72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1" name="コネクタ: 曲線 210">
              <a:extLst>
                <a:ext uri="{FF2B5EF4-FFF2-40B4-BE49-F238E27FC236}">
                  <a16:creationId xmlns:a16="http://schemas.microsoft.com/office/drawing/2014/main" id="{096B2D59-4D29-08FE-4CD9-6ACDBBC79B22}"/>
                </a:ext>
              </a:extLst>
            </p:cNvPr>
            <p:cNvCxnSpPr>
              <a:cxnSpLocks/>
              <a:stCxn id="213" idx="5"/>
              <a:endCxn id="21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1AD4D5A3-1683-2D65-5EBF-BCC559887E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D65FE1A-6AA2-B332-1B5A-C9E3138179F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4" name="スマイル 213">
              <a:extLst>
                <a:ext uri="{FF2B5EF4-FFF2-40B4-BE49-F238E27FC236}">
                  <a16:creationId xmlns:a16="http://schemas.microsoft.com/office/drawing/2014/main" id="{83E7A900-8752-5255-7D7D-6C0B9C5A881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286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533B83-40EC-DF1F-AEF2-8196AB1459A2}"/>
              </a:ext>
            </a:extLst>
          </p:cNvPr>
          <p:cNvSpPr/>
          <p:nvPr/>
        </p:nvSpPr>
        <p:spPr>
          <a:xfrm>
            <a:off x="8538304" y="620247"/>
            <a:ext cx="3574354" cy="619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7059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812</Words>
  <Application>Microsoft Office PowerPoint</Application>
  <PresentationFormat>ワイド画面</PresentationFormat>
  <Paragraphs>468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44</cp:revision>
  <dcterms:created xsi:type="dcterms:W3CDTF">2017-10-22T07:01:33Z</dcterms:created>
  <dcterms:modified xsi:type="dcterms:W3CDTF">2023-09-18T22:41:00Z</dcterms:modified>
</cp:coreProperties>
</file>