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6" r:id="rId4"/>
    <p:sldId id="28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6" autoAdjust="0"/>
    <p:restoredTop sz="96508" autoAdjust="0"/>
  </p:normalViewPr>
  <p:slideViewPr>
    <p:cSldViewPr snapToGrid="0">
      <p:cViewPr varScale="1">
        <p:scale>
          <a:sx n="157" d="100"/>
          <a:sy n="157" d="100"/>
        </p:scale>
        <p:origin x="3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楕円 117">
            <a:extLst>
              <a:ext uri="{FF2B5EF4-FFF2-40B4-BE49-F238E27FC236}">
                <a16:creationId xmlns:a16="http://schemas.microsoft.com/office/drawing/2014/main" id="{5F847B1D-8705-12A4-8EB8-9E6E9A7F6D39}"/>
              </a:ext>
            </a:extLst>
          </p:cNvPr>
          <p:cNvSpPr/>
          <p:nvPr/>
        </p:nvSpPr>
        <p:spPr>
          <a:xfrm>
            <a:off x="9029675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DF59868-5B11-24EB-E704-6B1AC99283E9}"/>
              </a:ext>
            </a:extLst>
          </p:cNvPr>
          <p:cNvSpPr/>
          <p:nvPr/>
        </p:nvSpPr>
        <p:spPr>
          <a:xfrm>
            <a:off x="6912198" y="3127378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511482CA-2571-1B16-4149-24F9A22841A8}"/>
              </a:ext>
            </a:extLst>
          </p:cNvPr>
          <p:cNvSpPr/>
          <p:nvPr/>
        </p:nvSpPr>
        <p:spPr>
          <a:xfrm>
            <a:off x="6916518" y="24513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A3AA533D-ED68-6800-EEAC-8DAD51551920}"/>
              </a:ext>
            </a:extLst>
          </p:cNvPr>
          <p:cNvSpPr/>
          <p:nvPr/>
        </p:nvSpPr>
        <p:spPr>
          <a:xfrm>
            <a:off x="5374458" y="31104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B6DB0E9-E533-8102-858A-F1744F56DB40}"/>
              </a:ext>
            </a:extLst>
          </p:cNvPr>
          <p:cNvSpPr/>
          <p:nvPr/>
        </p:nvSpPr>
        <p:spPr>
          <a:xfrm>
            <a:off x="5378778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E07615DF-7402-34A3-A551-E47F59AC3DD0}"/>
              </a:ext>
            </a:extLst>
          </p:cNvPr>
          <p:cNvSpPr/>
          <p:nvPr/>
        </p:nvSpPr>
        <p:spPr>
          <a:xfrm>
            <a:off x="4783762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9B4CC494-E0A0-B498-E683-500D172A091A}"/>
              </a:ext>
            </a:extLst>
          </p:cNvPr>
          <p:cNvSpPr/>
          <p:nvPr/>
        </p:nvSpPr>
        <p:spPr>
          <a:xfrm>
            <a:off x="3252259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49FFB7E-23D6-D988-9404-A31F142A8682}"/>
              </a:ext>
            </a:extLst>
          </p:cNvPr>
          <p:cNvSpPr/>
          <p:nvPr/>
        </p:nvSpPr>
        <p:spPr>
          <a:xfrm>
            <a:off x="5158664" y="46388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D1178DFA-E162-7017-8FB8-82D506C10498}"/>
              </a:ext>
            </a:extLst>
          </p:cNvPr>
          <p:cNvSpPr/>
          <p:nvPr/>
        </p:nvSpPr>
        <p:spPr>
          <a:xfrm>
            <a:off x="3045682" y="46763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E913F0EE-69C0-8FF8-0B2E-684F220ABCB9}"/>
              </a:ext>
            </a:extLst>
          </p:cNvPr>
          <p:cNvSpPr/>
          <p:nvPr/>
        </p:nvSpPr>
        <p:spPr>
          <a:xfrm>
            <a:off x="9230306" y="573017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C57757E-8235-8ED9-2A48-8A94DBF7D0B0}"/>
              </a:ext>
            </a:extLst>
          </p:cNvPr>
          <p:cNvSpPr/>
          <p:nvPr/>
        </p:nvSpPr>
        <p:spPr>
          <a:xfrm>
            <a:off x="7117750" y="57361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6B55229D-A6B6-96AE-19BF-8FD677309143}"/>
              </a:ext>
            </a:extLst>
          </p:cNvPr>
          <p:cNvSpPr/>
          <p:nvPr/>
        </p:nvSpPr>
        <p:spPr>
          <a:xfrm>
            <a:off x="4998433" y="574690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36FD29B-6F46-E033-56CA-89DC63B90322}"/>
              </a:ext>
            </a:extLst>
          </p:cNvPr>
          <p:cNvGrpSpPr/>
          <p:nvPr/>
        </p:nvGrpSpPr>
        <p:grpSpPr>
          <a:xfrm>
            <a:off x="3830201" y="2519133"/>
            <a:ext cx="1026161" cy="1837250"/>
            <a:chOff x="2762660" y="2311020"/>
            <a:chExt cx="1150114" cy="18372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65" name="スマイル 64">
            <a:extLst>
              <a:ext uri="{FF2B5EF4-FFF2-40B4-BE49-F238E27FC236}">
                <a16:creationId xmlns:a16="http://schemas.microsoft.com/office/drawing/2014/main" id="{0AC3DB2C-73F1-8CE0-D6A6-4122D2130054}"/>
              </a:ext>
            </a:extLst>
          </p:cNvPr>
          <p:cNvSpPr/>
          <p:nvPr/>
        </p:nvSpPr>
        <p:spPr>
          <a:xfrm>
            <a:off x="319806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0" name="スマイル 79">
            <a:extLst>
              <a:ext uri="{FF2B5EF4-FFF2-40B4-BE49-F238E27FC236}">
                <a16:creationId xmlns:a16="http://schemas.microsoft.com/office/drawing/2014/main" id="{6318162C-1676-7E5C-643E-742E22ED4F39}"/>
              </a:ext>
            </a:extLst>
          </p:cNvPr>
          <p:cNvSpPr/>
          <p:nvPr/>
        </p:nvSpPr>
        <p:spPr>
          <a:xfrm>
            <a:off x="514980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3530B7FF-9515-5FF7-538F-F981262E70FB}"/>
              </a:ext>
            </a:extLst>
          </p:cNvPr>
          <p:cNvCxnSpPr>
            <a:cxnSpLocks/>
            <a:stCxn id="65" idx="4"/>
            <a:endCxn id="46" idx="1"/>
          </p:cNvCxnSpPr>
          <p:nvPr/>
        </p:nvCxnSpPr>
        <p:spPr>
          <a:xfrm rot="16200000" flipH="1">
            <a:off x="252510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コネクタ: カギ線 169">
            <a:extLst>
              <a:ext uri="{FF2B5EF4-FFF2-40B4-BE49-F238E27FC236}">
                <a16:creationId xmlns:a16="http://schemas.microsoft.com/office/drawing/2014/main" id="{2678ABE0-085C-B65F-5D4E-78C93C748DF2}"/>
              </a:ext>
            </a:extLst>
          </p:cNvPr>
          <p:cNvCxnSpPr>
            <a:cxnSpLocks/>
            <a:stCxn id="80" idx="0"/>
            <a:endCxn id="44" idx="3"/>
          </p:cNvCxnSpPr>
          <p:nvPr/>
        </p:nvCxnSpPr>
        <p:spPr>
          <a:xfrm rot="16200000" flipV="1">
            <a:off x="401364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F901607-3C88-32BE-6D60-8691C0333FD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36741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ED2F8BEE-794B-4380-C6D2-EF0A5EE4DDD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36741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EADDF4E8-4292-DA71-BFF4-EE5DB49DB0F7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485636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D8384AF0-D05F-8E31-3E2D-E64275741638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85636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5D1F11B-D440-FC80-ED66-86FF5524608D}"/>
              </a:ext>
            </a:extLst>
          </p:cNvPr>
          <p:cNvGrpSpPr/>
          <p:nvPr/>
        </p:nvGrpSpPr>
        <p:grpSpPr>
          <a:xfrm>
            <a:off x="5951289" y="2519133"/>
            <a:ext cx="1026161" cy="1837250"/>
            <a:chOff x="2762660" y="2311020"/>
            <a:chExt cx="1150114" cy="183725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9B0B4A26-C8ED-0CF5-2FA4-F705BD8ADBDE}"/>
              </a:ext>
            </a:extLst>
          </p:cNvPr>
          <p:cNvSpPr/>
          <p:nvPr/>
        </p:nvSpPr>
        <p:spPr>
          <a:xfrm>
            <a:off x="5319150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49" name="スマイル 48">
            <a:extLst>
              <a:ext uri="{FF2B5EF4-FFF2-40B4-BE49-F238E27FC236}">
                <a16:creationId xmlns:a16="http://schemas.microsoft.com/office/drawing/2014/main" id="{E6FBD55F-E00E-A9FF-F0F5-BB297E81A6C2}"/>
              </a:ext>
            </a:extLst>
          </p:cNvPr>
          <p:cNvSpPr/>
          <p:nvPr/>
        </p:nvSpPr>
        <p:spPr>
          <a:xfrm>
            <a:off x="7270888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B0411B1-2A45-0BEB-16C6-058B36E42217}"/>
              </a:ext>
            </a:extLst>
          </p:cNvPr>
          <p:cNvCxnSpPr>
            <a:cxnSpLocks/>
            <a:stCxn id="47" idx="4"/>
            <a:endCxn id="59" idx="1"/>
          </p:cNvCxnSpPr>
          <p:nvPr/>
        </p:nvCxnSpPr>
        <p:spPr>
          <a:xfrm rot="16200000" flipH="1">
            <a:off x="4646196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6AC9458E-375D-E3C6-59C0-A1309B204BD0}"/>
              </a:ext>
            </a:extLst>
          </p:cNvPr>
          <p:cNvCxnSpPr>
            <a:cxnSpLocks/>
            <a:stCxn id="49" idx="0"/>
            <a:endCxn id="56" idx="3"/>
          </p:cNvCxnSpPr>
          <p:nvPr/>
        </p:nvCxnSpPr>
        <p:spPr>
          <a:xfrm rot="16200000" flipV="1">
            <a:off x="6134728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78B5F17-C4F8-3287-8170-71BD84D400D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488499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2900F07-EE7D-B0E6-CFB2-C6F03E620F1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488499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8B44948-1D4E-5665-17EA-2DE21762D2C5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6977450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681CE27-BB85-DAAE-67B0-20F35052690F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6977450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D89D934D-F7F0-5A21-1790-8ABEF2A9D428}"/>
              </a:ext>
            </a:extLst>
          </p:cNvPr>
          <p:cNvGrpSpPr/>
          <p:nvPr/>
        </p:nvGrpSpPr>
        <p:grpSpPr>
          <a:xfrm>
            <a:off x="8072377" y="2524649"/>
            <a:ext cx="1026161" cy="1837250"/>
            <a:chOff x="2762660" y="2311020"/>
            <a:chExt cx="1150114" cy="183725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64" name="スマイル 63">
            <a:extLst>
              <a:ext uri="{FF2B5EF4-FFF2-40B4-BE49-F238E27FC236}">
                <a16:creationId xmlns:a16="http://schemas.microsoft.com/office/drawing/2014/main" id="{BAF233DD-2542-EBA8-941E-B4BE5E87285C}"/>
              </a:ext>
            </a:extLst>
          </p:cNvPr>
          <p:cNvSpPr/>
          <p:nvPr/>
        </p:nvSpPr>
        <p:spPr>
          <a:xfrm>
            <a:off x="7440238" y="1630979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66" name="スマイル 65">
            <a:extLst>
              <a:ext uri="{FF2B5EF4-FFF2-40B4-BE49-F238E27FC236}">
                <a16:creationId xmlns:a16="http://schemas.microsoft.com/office/drawing/2014/main" id="{0FDED86A-2786-69EB-5592-BCC5890AB60D}"/>
              </a:ext>
            </a:extLst>
          </p:cNvPr>
          <p:cNvSpPr/>
          <p:nvPr/>
        </p:nvSpPr>
        <p:spPr>
          <a:xfrm>
            <a:off x="9391976" y="49177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AA5C6863-2FC5-A7ED-5F78-D49FF95284A2}"/>
              </a:ext>
            </a:extLst>
          </p:cNvPr>
          <p:cNvCxnSpPr>
            <a:cxnSpLocks/>
            <a:stCxn id="64" idx="4"/>
            <a:endCxn id="77" idx="1"/>
          </p:cNvCxnSpPr>
          <p:nvPr/>
        </p:nvCxnSpPr>
        <p:spPr>
          <a:xfrm rot="16200000" flipH="1">
            <a:off x="6767284" y="2811982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21E6B8A9-B6C2-DB75-4DC9-FF1BBDEF60C4}"/>
              </a:ext>
            </a:extLst>
          </p:cNvPr>
          <p:cNvCxnSpPr>
            <a:cxnSpLocks/>
            <a:stCxn id="66" idx="0"/>
            <a:endCxn id="73" idx="3"/>
          </p:cNvCxnSpPr>
          <p:nvPr/>
        </p:nvCxnSpPr>
        <p:spPr>
          <a:xfrm rot="16200000" flipV="1">
            <a:off x="8255816" y="3612194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9F931D9-54BC-DB06-4959-222A75AB1F8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609587" y="3443274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99C4C53-F805-04E7-AA73-702110059239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609587" y="2769472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3D0289EB-E5D0-5AE1-9C46-F6C47C348B0F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098538" y="4117076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F2BDB04-74F4-30BC-4982-8BDBF1A95FC0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9098538" y="3443274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07B554D9-B087-1D0D-460F-CFD40642C5D9}"/>
              </a:ext>
            </a:extLst>
          </p:cNvPr>
          <p:cNvGrpSpPr/>
          <p:nvPr/>
        </p:nvGrpSpPr>
        <p:grpSpPr>
          <a:xfrm>
            <a:off x="10196651" y="2519133"/>
            <a:ext cx="1026161" cy="1837250"/>
            <a:chOff x="2762660" y="2311020"/>
            <a:chExt cx="1150114" cy="183725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82" name="スマイル 81">
            <a:extLst>
              <a:ext uri="{FF2B5EF4-FFF2-40B4-BE49-F238E27FC236}">
                <a16:creationId xmlns:a16="http://schemas.microsoft.com/office/drawing/2014/main" id="{14A4CB06-11A7-8DD9-37F4-3DF721FBE83C}"/>
              </a:ext>
            </a:extLst>
          </p:cNvPr>
          <p:cNvSpPr/>
          <p:nvPr/>
        </p:nvSpPr>
        <p:spPr>
          <a:xfrm>
            <a:off x="956451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3" name="スマイル 82">
            <a:extLst>
              <a:ext uri="{FF2B5EF4-FFF2-40B4-BE49-F238E27FC236}">
                <a16:creationId xmlns:a16="http://schemas.microsoft.com/office/drawing/2014/main" id="{E750206C-E77C-0549-E4C6-BBC3060D6EB7}"/>
              </a:ext>
            </a:extLst>
          </p:cNvPr>
          <p:cNvSpPr/>
          <p:nvPr/>
        </p:nvSpPr>
        <p:spPr>
          <a:xfrm>
            <a:off x="1151625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4CF4CB09-3482-E2BC-8C18-65E085A9736D}"/>
              </a:ext>
            </a:extLst>
          </p:cNvPr>
          <p:cNvCxnSpPr>
            <a:cxnSpLocks/>
            <a:stCxn id="82" idx="4"/>
            <a:endCxn id="103" idx="1"/>
          </p:cNvCxnSpPr>
          <p:nvPr/>
        </p:nvCxnSpPr>
        <p:spPr>
          <a:xfrm rot="16200000" flipH="1">
            <a:off x="889155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D8A878A1-5CEE-A3CE-6CDC-7045216EA1C7}"/>
              </a:ext>
            </a:extLst>
          </p:cNvPr>
          <p:cNvCxnSpPr>
            <a:cxnSpLocks/>
            <a:stCxn id="83" idx="0"/>
            <a:endCxn id="101" idx="3"/>
          </p:cNvCxnSpPr>
          <p:nvPr/>
        </p:nvCxnSpPr>
        <p:spPr>
          <a:xfrm rot="16200000" flipV="1">
            <a:off x="1038009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9F38498-2CF9-296B-BCAB-BA3C8EC3D52F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973386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192F59B-5C84-4B81-ECC5-150937138437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973386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0AA518DE-954E-036F-4022-25CC2A8AE7B0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>
            <a:off x="1122281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BA9F9317-5BA2-DB84-A1C6-40B438CECE33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1122281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C6484E12-EEBF-3BAA-53E0-58A6DFE6525C}"/>
              </a:ext>
            </a:extLst>
          </p:cNvPr>
          <p:cNvGrpSpPr/>
          <p:nvPr/>
        </p:nvGrpSpPr>
        <p:grpSpPr>
          <a:xfrm>
            <a:off x="849114" y="2519133"/>
            <a:ext cx="1026161" cy="1837250"/>
            <a:chOff x="589136" y="2540469"/>
            <a:chExt cx="1026161" cy="1837250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589136" y="2540469"/>
              <a:ext cx="1026161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589136" y="3214271"/>
              <a:ext cx="1026161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589136" y="3888073"/>
              <a:ext cx="1026161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72EAD240-C755-D993-2A5D-1ABCD227EE6F}"/>
              </a:ext>
            </a:extLst>
          </p:cNvPr>
          <p:cNvCxnSpPr>
            <a:cxnSpLocks/>
            <a:stCxn id="104" idx="1"/>
            <a:endCxn id="82" idx="0"/>
          </p:cNvCxnSpPr>
          <p:nvPr/>
        </p:nvCxnSpPr>
        <p:spPr>
          <a:xfrm rot="10800000" flipH="1">
            <a:off x="849114" y="1625464"/>
            <a:ext cx="8884748" cy="1138493"/>
          </a:xfrm>
          <a:prstGeom prst="bentConnector4">
            <a:avLst>
              <a:gd name="adj1" fmla="val -2573"/>
              <a:gd name="adj2" fmla="val 20932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44C41AD6-5EEB-C92C-878A-95F9D554E3A2}"/>
              </a:ext>
            </a:extLst>
          </p:cNvPr>
          <p:cNvCxnSpPr>
            <a:cxnSpLocks/>
            <a:stCxn id="105" idx="1"/>
            <a:endCxn id="83" idx="4"/>
          </p:cNvCxnSpPr>
          <p:nvPr/>
        </p:nvCxnSpPr>
        <p:spPr>
          <a:xfrm rot="10800000" flipH="1" flipV="1">
            <a:off x="849114" y="3437758"/>
            <a:ext cx="10836486" cy="1813130"/>
          </a:xfrm>
          <a:prstGeom prst="bentConnector4">
            <a:avLst>
              <a:gd name="adj1" fmla="val -2110"/>
              <a:gd name="adj2" fmla="val 16969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10E0121A-B6DF-5C4E-6D8C-0BC383559C68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367412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F66FEDE-634B-42CE-2A1B-DB29F799567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488500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E21F1F28-5469-A495-5B4D-08B1F852E3D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609588" y="381000"/>
            <a:ext cx="0" cy="1249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4B64F5A8-E206-BB48-BF83-682FE4C334A1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5319150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7CCD354A-30EC-592D-5BA3-165D3F4F23DD}"/>
              </a:ext>
            </a:extLst>
          </p:cNvPr>
          <p:cNvCxnSpPr>
            <a:cxnSpLocks/>
            <a:endCxn id="49" idx="4"/>
          </p:cNvCxnSpPr>
          <p:nvPr/>
        </p:nvCxnSpPr>
        <p:spPr>
          <a:xfrm flipV="1">
            <a:off x="7440238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FE4C9B0-D3F0-396B-635E-F24020138429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9561326" y="5256404"/>
            <a:ext cx="0" cy="12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5712BE8-061A-BFAD-82F0-92E9936D3B19}"/>
              </a:ext>
            </a:extLst>
          </p:cNvPr>
          <p:cNvGrpSpPr/>
          <p:nvPr/>
        </p:nvGrpSpPr>
        <p:grpSpPr>
          <a:xfrm>
            <a:off x="7772588" y="541157"/>
            <a:ext cx="1429952" cy="491160"/>
            <a:chOff x="7668586" y="756853"/>
            <a:chExt cx="1429952" cy="491160"/>
          </a:xfrm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5FFA3DA-28A7-81D8-93E8-9E568197CD84}"/>
              </a:ext>
            </a:extLst>
          </p:cNvPr>
          <p:cNvGrpSpPr/>
          <p:nvPr/>
        </p:nvGrpSpPr>
        <p:grpSpPr>
          <a:xfrm>
            <a:off x="5649175" y="541124"/>
            <a:ext cx="1429952" cy="491160"/>
            <a:chOff x="7668586" y="756853"/>
            <a:chExt cx="1429952" cy="491160"/>
          </a:xfrm>
        </p:grpSpPr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9A09398-D486-CBB5-4CCD-EE47CF8D7A5E}"/>
              </a:ext>
            </a:extLst>
          </p:cNvPr>
          <p:cNvGrpSpPr/>
          <p:nvPr/>
        </p:nvGrpSpPr>
        <p:grpSpPr>
          <a:xfrm>
            <a:off x="3529394" y="541124"/>
            <a:ext cx="1429952" cy="491160"/>
            <a:chOff x="7668586" y="756853"/>
            <a:chExt cx="1429952" cy="491160"/>
          </a:xfrm>
        </p:grpSpPr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CD6915F-317B-7865-F2B6-AFD84327A019}"/>
              </a:ext>
            </a:extLst>
          </p:cNvPr>
          <p:cNvGrpSpPr/>
          <p:nvPr/>
        </p:nvGrpSpPr>
        <p:grpSpPr>
          <a:xfrm>
            <a:off x="9899879" y="541091"/>
            <a:ext cx="1429952" cy="491160"/>
            <a:chOff x="7668586" y="756853"/>
            <a:chExt cx="1429952" cy="491160"/>
          </a:xfrm>
          <a:solidFill>
            <a:schemeClr val="accent6">
              <a:lumMod val="75000"/>
            </a:schemeClr>
          </a:solidFill>
        </p:grpSpPr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283A99-F41E-4163-D257-DD3FD61A24CB}"/>
              </a:ext>
            </a:extLst>
          </p:cNvPr>
          <p:cNvGrpSpPr/>
          <p:nvPr/>
        </p:nvGrpSpPr>
        <p:grpSpPr>
          <a:xfrm>
            <a:off x="3724721" y="5825716"/>
            <a:ext cx="1441868" cy="491160"/>
            <a:chOff x="3724721" y="5825716"/>
            <a:chExt cx="1441868" cy="491160"/>
          </a:xfrm>
        </p:grpSpPr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952105-4183-4B06-E120-0F9542B9C725}"/>
              </a:ext>
            </a:extLst>
          </p:cNvPr>
          <p:cNvGrpSpPr/>
          <p:nvPr/>
        </p:nvGrpSpPr>
        <p:grpSpPr>
          <a:xfrm>
            <a:off x="5849105" y="5817716"/>
            <a:ext cx="1441868" cy="491160"/>
            <a:chOff x="3724721" y="5825716"/>
            <a:chExt cx="1441868" cy="491160"/>
          </a:xfrm>
        </p:grpSpPr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ABBE5FD-8E6D-0F3E-C7B9-33D4528E070B}"/>
              </a:ext>
            </a:extLst>
          </p:cNvPr>
          <p:cNvGrpSpPr/>
          <p:nvPr/>
        </p:nvGrpSpPr>
        <p:grpSpPr>
          <a:xfrm>
            <a:off x="7969813" y="5816969"/>
            <a:ext cx="1441868" cy="491160"/>
            <a:chOff x="3724721" y="5825716"/>
            <a:chExt cx="1441868" cy="491160"/>
          </a:xfrm>
        </p:grpSpPr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CA7B48A-8934-27D7-421D-868D036366B6}"/>
              </a:ext>
            </a:extLst>
          </p:cNvPr>
          <p:cNvGrpSpPr/>
          <p:nvPr/>
        </p:nvGrpSpPr>
        <p:grpSpPr>
          <a:xfrm>
            <a:off x="10093316" y="5811700"/>
            <a:ext cx="1441868" cy="491160"/>
            <a:chOff x="3724721" y="5825716"/>
            <a:chExt cx="1441868" cy="491160"/>
          </a:xfrm>
          <a:solidFill>
            <a:schemeClr val="accent6">
              <a:lumMod val="75000"/>
            </a:schemeClr>
          </a:solidFill>
        </p:grpSpPr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FF5AA51-5AF6-DB75-89B1-7611F6506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7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1A9CD5D-9D63-4EB3-D4B5-345D2E858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43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5EF9B81-C597-9346-E004-FF39B791A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5" y="652049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0F65550-F8F3-CCC0-2BB9-08A4FAD4A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43" y="64819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図 25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DCB4111-3664-DDBD-6017-B4E9D061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1" y="592633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図 3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A9461CD2-578F-FBC1-CBCF-5F30E83C9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32" y="592861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図 7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B727CC56-3815-392D-49A5-F2728F443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47" y="592168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図 7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12385AD-9BEA-1830-4831-F9E8E271C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584" y="591485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5" name="乗算記号 84">
            <a:extLst>
              <a:ext uri="{FF2B5EF4-FFF2-40B4-BE49-F238E27FC236}">
                <a16:creationId xmlns:a16="http://schemas.microsoft.com/office/drawing/2014/main" id="{52612B6C-C44F-2E95-7FDE-01D017392B7D}"/>
              </a:ext>
            </a:extLst>
          </p:cNvPr>
          <p:cNvSpPr/>
          <p:nvPr/>
        </p:nvSpPr>
        <p:spPr>
          <a:xfrm>
            <a:off x="11483563" y="5342404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乗算記号 85">
            <a:extLst>
              <a:ext uri="{FF2B5EF4-FFF2-40B4-BE49-F238E27FC236}">
                <a16:creationId xmlns:a16="http://schemas.microsoft.com/office/drawing/2014/main" id="{33BA42FF-CA6B-ACB5-82E6-023E6D1E17E4}"/>
              </a:ext>
            </a:extLst>
          </p:cNvPr>
          <p:cNvSpPr/>
          <p:nvPr/>
        </p:nvSpPr>
        <p:spPr>
          <a:xfrm>
            <a:off x="9537922" y="1127826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乗算記号 86">
            <a:extLst>
              <a:ext uri="{FF2B5EF4-FFF2-40B4-BE49-F238E27FC236}">
                <a16:creationId xmlns:a16="http://schemas.microsoft.com/office/drawing/2014/main" id="{AEBF4B16-72B5-8996-ADF0-2EA89BE0DAC5}"/>
              </a:ext>
            </a:extLst>
          </p:cNvPr>
          <p:cNvSpPr/>
          <p:nvPr/>
        </p:nvSpPr>
        <p:spPr>
          <a:xfrm>
            <a:off x="7413902" y="1134650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図 9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B637EAD-57FF-4D8D-6B4E-CEE056EEB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92" y="2631164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4" name="図 93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F30F299-4C23-7923-8B11-CEEBD9FA08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9" y="330534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図 9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1F3B7EC0-2814-DA8C-321A-45EF2A9AA5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263134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8" name="図 10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8C97D34-D045-420C-F947-DEB1CFC18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52" y="330225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図 10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DFE6C226-3B4B-D412-F35B-203646816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8" y="262781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図 10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1CEA5E4F-1C3A-DBF8-2FEB-A343C4BA4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45" y="329871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図 110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2C1BCC9-4E9B-4E7A-3A10-528D111361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53" y="33121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09BB8CA-B679-EF46-B427-CAE682F6FD3D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1-1</a:t>
            </a:r>
            <a:endParaRPr kumimoji="1" lang="ja-JP" altLang="en-US" sz="12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5F40894-5F52-9EEF-95FC-4DCD4EFEC7FA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1-2</a:t>
            </a:r>
            <a:endParaRPr kumimoji="1" lang="ja-JP" altLang="en-US" sz="12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F7B0168-8D2C-BAE6-E156-2BF9ABEA2F56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-1</a:t>
            </a:r>
            <a:endParaRPr kumimoji="1" lang="ja-JP" altLang="en-US" sz="120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FD155BA-2048-90A3-E81C-2D19493BB545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2-2</a:t>
            </a:r>
            <a:endParaRPr kumimoji="1" lang="ja-JP" altLang="en-US" sz="12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A2A4370-D674-9A36-74D8-F3ED23C4F8A6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-3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49677B-36ED-6FEC-F95D-FE9942C52BF1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1-3</a:t>
            </a:r>
            <a:endParaRPr kumimoji="1"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C200FF-3DBE-DE56-1BA8-A7332F4BB348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1-4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ADF142-8957-CFC8-84D5-8D3CE49F4E9B}"/>
              </a:ext>
            </a:extLst>
          </p:cNvPr>
          <p:cNvSpPr txBox="1"/>
          <p:nvPr/>
        </p:nvSpPr>
        <p:spPr>
          <a:xfrm>
            <a:off x="10487552" y="5388966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-4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6104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5151BEE3-EE0F-A939-D5DE-668844F7B25D}"/>
              </a:ext>
            </a:extLst>
          </p:cNvPr>
          <p:cNvGrpSpPr/>
          <p:nvPr/>
        </p:nvGrpSpPr>
        <p:grpSpPr>
          <a:xfrm>
            <a:off x="849114" y="381000"/>
            <a:ext cx="11033605" cy="6127750"/>
            <a:chOff x="849114" y="381000"/>
            <a:chExt cx="11033605" cy="61277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383020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383020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383020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319806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514980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252510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401364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36741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36741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485636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485636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5951289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5951289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5951289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B0B4A26-C8ED-0CF5-2FA4-F705BD8ADBDE}"/>
                </a:ext>
              </a:extLst>
            </p:cNvPr>
            <p:cNvSpPr/>
            <p:nvPr/>
          </p:nvSpPr>
          <p:spPr>
            <a:xfrm>
              <a:off x="5319150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スマイル 48">
              <a:extLst>
                <a:ext uri="{FF2B5EF4-FFF2-40B4-BE49-F238E27FC236}">
                  <a16:creationId xmlns:a16="http://schemas.microsoft.com/office/drawing/2014/main" id="{E6FBD55F-E00E-A9FF-F0F5-BB297E81A6C2}"/>
                </a:ext>
              </a:extLst>
            </p:cNvPr>
            <p:cNvSpPr/>
            <p:nvPr/>
          </p:nvSpPr>
          <p:spPr>
            <a:xfrm>
              <a:off x="7270888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DB0411B1-2A45-0BEB-16C6-058B36E42217}"/>
                </a:ext>
              </a:extLst>
            </p:cNvPr>
            <p:cNvCxnSpPr>
              <a:cxnSpLocks/>
              <a:stCxn id="47" idx="4"/>
              <a:endCxn id="59" idx="1"/>
            </p:cNvCxnSpPr>
            <p:nvPr/>
          </p:nvCxnSpPr>
          <p:spPr>
            <a:xfrm rot="16200000" flipH="1">
              <a:off x="4646196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6AC9458E-375D-E3C6-59C0-A1309B204BD0}"/>
                </a:ext>
              </a:extLst>
            </p:cNvPr>
            <p:cNvCxnSpPr>
              <a:cxnSpLocks/>
              <a:stCxn id="49" idx="0"/>
              <a:endCxn id="56" idx="3"/>
            </p:cNvCxnSpPr>
            <p:nvPr/>
          </p:nvCxnSpPr>
          <p:spPr>
            <a:xfrm rot="16200000" flipV="1">
              <a:off x="6134728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78B5F17-C4F8-3287-8170-71BD84D400D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5488499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2900F07-EE7D-B0E6-CFB2-C6F03E620F1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488499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8B44948-1D4E-5665-17EA-2DE21762D2C5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6977450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681CE27-BB85-DAAE-67B0-20F35052690F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6977450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8072377" y="2524649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8072377" y="3198451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8072377" y="387225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4" name="スマイル 63">
              <a:extLst>
                <a:ext uri="{FF2B5EF4-FFF2-40B4-BE49-F238E27FC236}">
                  <a16:creationId xmlns:a16="http://schemas.microsoft.com/office/drawing/2014/main" id="{BAF233DD-2542-EBA8-941E-B4BE5E87285C}"/>
                </a:ext>
              </a:extLst>
            </p:cNvPr>
            <p:cNvSpPr/>
            <p:nvPr/>
          </p:nvSpPr>
          <p:spPr>
            <a:xfrm>
              <a:off x="7440238" y="1630979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スマイル 65">
              <a:extLst>
                <a:ext uri="{FF2B5EF4-FFF2-40B4-BE49-F238E27FC236}">
                  <a16:creationId xmlns:a16="http://schemas.microsoft.com/office/drawing/2014/main" id="{0FDED86A-2786-69EB-5592-BCC5890AB60D}"/>
                </a:ext>
              </a:extLst>
            </p:cNvPr>
            <p:cNvSpPr/>
            <p:nvPr/>
          </p:nvSpPr>
          <p:spPr>
            <a:xfrm>
              <a:off x="9391976" y="49177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AA5C6863-2FC5-A7ED-5F78-D49FF95284A2}"/>
                </a:ext>
              </a:extLst>
            </p:cNvPr>
            <p:cNvCxnSpPr>
              <a:cxnSpLocks/>
              <a:stCxn id="64" idx="4"/>
              <a:endCxn id="77" idx="1"/>
            </p:cNvCxnSpPr>
            <p:nvPr/>
          </p:nvCxnSpPr>
          <p:spPr>
            <a:xfrm rot="16200000" flipH="1">
              <a:off x="6767284" y="2811982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21E6B8A9-B6C2-DB75-4DC9-FF1BBDEF60C4}"/>
                </a:ext>
              </a:extLst>
            </p:cNvPr>
            <p:cNvCxnSpPr>
              <a:cxnSpLocks/>
              <a:stCxn id="66" idx="0"/>
              <a:endCxn id="73" idx="3"/>
            </p:cNvCxnSpPr>
            <p:nvPr/>
          </p:nvCxnSpPr>
          <p:spPr>
            <a:xfrm rot="16200000" flipV="1">
              <a:off x="8255816" y="3612194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9F931D9-54BC-DB06-4959-222A75AB1F8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609587" y="3443274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899C4C53-F805-04E7-AA73-70211005923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609587" y="2769472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D0289EB-E5D0-5AE1-9C46-F6C47C348B0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098538" y="4117076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0F2BDB04-74F4-30BC-4982-8BDBF1A95FC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9098538" y="3443274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1019665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1019665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1019665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14A4CB06-11A7-8DD9-37F4-3DF721FBE83C}"/>
                </a:ext>
              </a:extLst>
            </p:cNvPr>
            <p:cNvSpPr/>
            <p:nvPr/>
          </p:nvSpPr>
          <p:spPr>
            <a:xfrm>
              <a:off x="956451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E750206C-E77C-0549-E4C6-BBC3060D6EB7}"/>
                </a:ext>
              </a:extLst>
            </p:cNvPr>
            <p:cNvSpPr/>
            <p:nvPr/>
          </p:nvSpPr>
          <p:spPr>
            <a:xfrm>
              <a:off x="1151625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84" name="コネクタ: カギ線 83">
              <a:extLst>
                <a:ext uri="{FF2B5EF4-FFF2-40B4-BE49-F238E27FC236}">
                  <a16:creationId xmlns:a16="http://schemas.microsoft.com/office/drawing/2014/main" id="{4CF4CB09-3482-E2BC-8C18-65E085A9736D}"/>
                </a:ext>
              </a:extLst>
            </p:cNvPr>
            <p:cNvCxnSpPr>
              <a:cxnSpLocks/>
              <a:stCxn id="82" idx="4"/>
              <a:endCxn id="103" idx="1"/>
            </p:cNvCxnSpPr>
            <p:nvPr/>
          </p:nvCxnSpPr>
          <p:spPr>
            <a:xfrm rot="16200000" flipH="1">
              <a:off x="889155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D8A878A1-5CEE-A3CE-6CDC-7045216EA1C7}"/>
                </a:ext>
              </a:extLst>
            </p:cNvPr>
            <p:cNvCxnSpPr>
              <a:cxnSpLocks/>
              <a:stCxn id="83" idx="0"/>
              <a:endCxn id="101" idx="3"/>
            </p:cNvCxnSpPr>
            <p:nvPr/>
          </p:nvCxnSpPr>
          <p:spPr>
            <a:xfrm rot="16200000" flipV="1">
              <a:off x="1038009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9F38498-2CF9-296B-BCAB-BA3C8EC3D52F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973386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D192F59B-5C84-4B81-ECC5-15093713843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73386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AA518DE-954E-036F-4022-25CC2A8AE7B0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122281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BA9F9317-5BA2-DB84-A1C6-40B438CECE33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1122281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849114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849114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849114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72EAD240-C755-D993-2A5D-1ABCD227EE6F}"/>
                </a:ext>
              </a:extLst>
            </p:cNvPr>
            <p:cNvCxnSpPr>
              <a:cxnSpLocks/>
              <a:stCxn id="104" idx="1"/>
              <a:endCxn id="82" idx="0"/>
            </p:cNvCxnSpPr>
            <p:nvPr/>
          </p:nvCxnSpPr>
          <p:spPr>
            <a:xfrm rot="10800000" flipH="1">
              <a:off x="849114" y="1625464"/>
              <a:ext cx="8884748" cy="1138493"/>
            </a:xfrm>
            <a:prstGeom prst="bentConnector4">
              <a:avLst>
                <a:gd name="adj1" fmla="val -2573"/>
                <a:gd name="adj2" fmla="val 209320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コネクタ: カギ線 133">
              <a:extLst>
                <a:ext uri="{FF2B5EF4-FFF2-40B4-BE49-F238E27FC236}">
                  <a16:creationId xmlns:a16="http://schemas.microsoft.com/office/drawing/2014/main" id="{44C41AD6-5EEB-C92C-878A-95F9D554E3A2}"/>
                </a:ext>
              </a:extLst>
            </p:cNvPr>
            <p:cNvCxnSpPr>
              <a:cxnSpLocks/>
              <a:stCxn id="105" idx="1"/>
              <a:endCxn id="83" idx="4"/>
            </p:cNvCxnSpPr>
            <p:nvPr/>
          </p:nvCxnSpPr>
          <p:spPr>
            <a:xfrm rot="10800000" flipH="1" flipV="1">
              <a:off x="849114" y="3437758"/>
              <a:ext cx="10836486" cy="1813130"/>
            </a:xfrm>
            <a:prstGeom prst="bentConnector4">
              <a:avLst>
                <a:gd name="adj1" fmla="val -2110"/>
                <a:gd name="adj2" fmla="val 169694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10E0121A-B6DF-5C4E-6D8C-0BC383559C6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367412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5F66FEDE-634B-42CE-2A1B-DB29F799567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488500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E21F1F28-5469-A495-5B4D-08B1F852E3D4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609588" y="381000"/>
              <a:ext cx="0" cy="1249979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B64F5A8-E206-BB48-BF83-682FE4C334A1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5319150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7CCD354A-30EC-592D-5BA3-165D3F4F23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7440238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9FE4C9B0-D3F0-396B-635E-F24020138429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9561326" y="5256404"/>
              <a:ext cx="0" cy="1252346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836185" y="68320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967916" y="541157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965011" y="752067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5712772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5844503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5841598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3592991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3724722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3721817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9963476" y="683142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10095207" y="541091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10092302" y="752001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5849105" y="5817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7147326" y="5951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7012060" y="6028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7969813" y="5816969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9268034" y="5950927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9132768" y="602787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10093316" y="5811700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11391537" y="594565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11256271" y="6022610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乗算記号 84">
              <a:extLst>
                <a:ext uri="{FF2B5EF4-FFF2-40B4-BE49-F238E27FC236}">
                  <a16:creationId xmlns:a16="http://schemas.microsoft.com/office/drawing/2014/main" id="{52612B6C-C44F-2E95-7FDE-01D017392B7D}"/>
                </a:ext>
              </a:extLst>
            </p:cNvPr>
            <p:cNvSpPr/>
            <p:nvPr/>
          </p:nvSpPr>
          <p:spPr>
            <a:xfrm>
              <a:off x="11483563" y="5342404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乗算記号 85">
              <a:extLst>
                <a:ext uri="{FF2B5EF4-FFF2-40B4-BE49-F238E27FC236}">
                  <a16:creationId xmlns:a16="http://schemas.microsoft.com/office/drawing/2014/main" id="{33BA42FF-CA6B-ACB5-82E6-023E6D1E17E4}"/>
                </a:ext>
              </a:extLst>
            </p:cNvPr>
            <p:cNvSpPr/>
            <p:nvPr/>
          </p:nvSpPr>
          <p:spPr>
            <a:xfrm>
              <a:off x="9537922" y="112782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AEBF4B16-72B5-8996-ADF0-2EA89BE0DAC5}"/>
                </a:ext>
              </a:extLst>
            </p:cNvPr>
            <p:cNvSpPr/>
            <p:nvPr/>
          </p:nvSpPr>
          <p:spPr>
            <a:xfrm>
              <a:off x="7413902" y="113465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897839C-B9FA-2AFD-5685-F60EF6C1F98B}"/>
                </a:ext>
              </a:extLst>
            </p:cNvPr>
            <p:cNvSpPr/>
            <p:nvPr/>
          </p:nvSpPr>
          <p:spPr>
            <a:xfrm>
              <a:off x="3234433" y="64339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78DDFC7-F83C-14BA-20D1-A1C07242A689}"/>
                </a:ext>
              </a:extLst>
            </p:cNvPr>
            <p:cNvSpPr/>
            <p:nvPr/>
          </p:nvSpPr>
          <p:spPr>
            <a:xfrm>
              <a:off x="3446352" y="26349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70EDE9C-7CA1-0514-0BCE-A8740E86CAF6}"/>
                </a:ext>
              </a:extLst>
            </p:cNvPr>
            <p:cNvSpPr/>
            <p:nvPr/>
          </p:nvSpPr>
          <p:spPr>
            <a:xfrm>
              <a:off x="4982210" y="330534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B37A8AE-40F4-BBDF-C221-6BB4B0D3575C}"/>
                </a:ext>
              </a:extLst>
            </p:cNvPr>
            <p:cNvSpPr/>
            <p:nvPr/>
          </p:nvSpPr>
          <p:spPr>
            <a:xfrm>
              <a:off x="5357974" y="64653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5133E77-C5DC-F0DE-760B-105FCA717D4B}"/>
                </a:ext>
              </a:extLst>
            </p:cNvPr>
            <p:cNvSpPr/>
            <p:nvPr/>
          </p:nvSpPr>
          <p:spPr>
            <a:xfrm>
              <a:off x="5184676" y="591951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F70287A-0F0E-7EB2-D285-AC8DF204D109}"/>
                </a:ext>
              </a:extLst>
            </p:cNvPr>
            <p:cNvSpPr/>
            <p:nvPr/>
          </p:nvSpPr>
          <p:spPr>
            <a:xfrm>
              <a:off x="7309060" y="592168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5632D0F-007C-AB21-E6B9-68B8C8C381FE}"/>
                </a:ext>
              </a:extLst>
            </p:cNvPr>
            <p:cNvSpPr/>
            <p:nvPr/>
          </p:nvSpPr>
          <p:spPr>
            <a:xfrm>
              <a:off x="9430147" y="5926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B0858252-CE05-912C-EBAC-9E5749342865}"/>
                </a:ext>
              </a:extLst>
            </p:cNvPr>
            <p:cNvSpPr/>
            <p:nvPr/>
          </p:nvSpPr>
          <p:spPr>
            <a:xfrm>
              <a:off x="11545408" y="591951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7BDAB72-FE12-162E-4743-7F8A533CDD50}"/>
                </a:ext>
              </a:extLst>
            </p:cNvPr>
            <p:cNvSpPr/>
            <p:nvPr/>
          </p:nvSpPr>
          <p:spPr>
            <a:xfrm>
              <a:off x="7479061" y="65204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17DDE84-ABFE-81AD-998D-08B54D0C123F}"/>
                </a:ext>
              </a:extLst>
            </p:cNvPr>
            <p:cNvSpPr/>
            <p:nvPr/>
          </p:nvSpPr>
          <p:spPr>
            <a:xfrm>
              <a:off x="9600148" y="63969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A20C3D79-4D2C-A37E-411D-1706CC82E646}"/>
                </a:ext>
              </a:extLst>
            </p:cNvPr>
            <p:cNvSpPr/>
            <p:nvPr/>
          </p:nvSpPr>
          <p:spPr>
            <a:xfrm>
              <a:off x="5561290" y="262090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A27EB97-FD77-4FB8-6D0D-9BFF68F8E3E0}"/>
                </a:ext>
              </a:extLst>
            </p:cNvPr>
            <p:cNvSpPr/>
            <p:nvPr/>
          </p:nvSpPr>
          <p:spPr>
            <a:xfrm>
              <a:off x="5569038" y="33051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0D64157-6371-E8C6-8AED-7B594E1F75A3}"/>
                </a:ext>
              </a:extLst>
            </p:cNvPr>
            <p:cNvSpPr/>
            <p:nvPr/>
          </p:nvSpPr>
          <p:spPr>
            <a:xfrm>
              <a:off x="7103298" y="262087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02EDF7EE-6285-EA45-563A-C33AF4523304}"/>
                </a:ext>
              </a:extLst>
            </p:cNvPr>
            <p:cNvSpPr/>
            <p:nvPr/>
          </p:nvSpPr>
          <p:spPr>
            <a:xfrm>
              <a:off x="7103298" y="3291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78E3669-AFC6-CE0A-ECAA-E025AC197245}"/>
                </a:ext>
              </a:extLst>
            </p:cNvPr>
            <p:cNvSpPr/>
            <p:nvPr/>
          </p:nvSpPr>
          <p:spPr>
            <a:xfrm>
              <a:off x="9220177" y="330356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6" name="楕円 225">
            <a:extLst>
              <a:ext uri="{FF2B5EF4-FFF2-40B4-BE49-F238E27FC236}">
                <a16:creationId xmlns:a16="http://schemas.microsoft.com/office/drawing/2014/main" id="{DDC19B12-08BB-C3F2-4CB3-55FADD680B23}"/>
              </a:ext>
            </a:extLst>
          </p:cNvPr>
          <p:cNvSpPr/>
          <p:nvPr/>
        </p:nvSpPr>
        <p:spPr>
          <a:xfrm>
            <a:off x="5374458" y="31104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513AD298-A3E8-1512-8CBE-4B038C02F871}"/>
              </a:ext>
            </a:extLst>
          </p:cNvPr>
          <p:cNvSpPr/>
          <p:nvPr/>
        </p:nvSpPr>
        <p:spPr>
          <a:xfrm>
            <a:off x="5378778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楕円 228">
            <a:extLst>
              <a:ext uri="{FF2B5EF4-FFF2-40B4-BE49-F238E27FC236}">
                <a16:creationId xmlns:a16="http://schemas.microsoft.com/office/drawing/2014/main" id="{ACAD82A0-6D6E-67E1-F9B6-333AAC6CDD8E}"/>
              </a:ext>
            </a:extLst>
          </p:cNvPr>
          <p:cNvSpPr/>
          <p:nvPr/>
        </p:nvSpPr>
        <p:spPr>
          <a:xfrm>
            <a:off x="3252259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A9B3D7C7-7F88-BC3D-7A1A-1EF5DDC729C5}"/>
              </a:ext>
            </a:extLst>
          </p:cNvPr>
          <p:cNvSpPr/>
          <p:nvPr/>
        </p:nvSpPr>
        <p:spPr>
          <a:xfrm>
            <a:off x="5158664" y="46388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7BF8B07F-13A5-AE05-992B-90D0D0EDE512}"/>
              </a:ext>
            </a:extLst>
          </p:cNvPr>
          <p:cNvSpPr/>
          <p:nvPr/>
        </p:nvSpPr>
        <p:spPr>
          <a:xfrm>
            <a:off x="3045682" y="46763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179DC9C0-D09B-0CF6-88EC-D98B35F778C6}"/>
              </a:ext>
            </a:extLst>
          </p:cNvPr>
          <p:cNvGrpSpPr/>
          <p:nvPr/>
        </p:nvGrpSpPr>
        <p:grpSpPr>
          <a:xfrm>
            <a:off x="3830201" y="2519133"/>
            <a:ext cx="1026161" cy="1837250"/>
            <a:chOff x="2762660" y="2311020"/>
            <a:chExt cx="1150114" cy="1837250"/>
          </a:xfrm>
        </p:grpSpPr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71891F42-CB01-D668-5D81-7C4C18CC2A62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78F4790E-13E4-FEB7-F418-E1F5D15DCF7E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8E9C7A3A-C758-7C52-2DF9-B23445031493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239" name="スマイル 238">
            <a:extLst>
              <a:ext uri="{FF2B5EF4-FFF2-40B4-BE49-F238E27FC236}">
                <a16:creationId xmlns:a16="http://schemas.microsoft.com/office/drawing/2014/main" id="{1183632D-58D6-68D9-3A0F-C04A6AA2743F}"/>
              </a:ext>
            </a:extLst>
          </p:cNvPr>
          <p:cNvSpPr/>
          <p:nvPr/>
        </p:nvSpPr>
        <p:spPr>
          <a:xfrm>
            <a:off x="319806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088DA70C-91D7-47F6-1292-053B31D62770}"/>
              </a:ext>
            </a:extLst>
          </p:cNvPr>
          <p:cNvCxnSpPr>
            <a:cxnSpLocks/>
            <a:stCxn id="239" idx="4"/>
            <a:endCxn id="238" idx="1"/>
          </p:cNvCxnSpPr>
          <p:nvPr/>
        </p:nvCxnSpPr>
        <p:spPr>
          <a:xfrm rot="16200000" flipH="1">
            <a:off x="252510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3602F7B2-41DA-A515-2F34-C4822B5E0422}"/>
              </a:ext>
            </a:extLst>
          </p:cNvPr>
          <p:cNvCxnSpPr>
            <a:cxnSpLocks/>
            <a:endCxn id="237" idx="1"/>
          </p:cNvCxnSpPr>
          <p:nvPr/>
        </p:nvCxnSpPr>
        <p:spPr>
          <a:xfrm>
            <a:off x="336741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92A71123-D78E-026B-8021-1F8A4C96858F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336741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6497FD3E-C927-DB36-869E-DC5D7E4343CD}"/>
              </a:ext>
            </a:extLst>
          </p:cNvPr>
          <p:cNvGrpSpPr/>
          <p:nvPr/>
        </p:nvGrpSpPr>
        <p:grpSpPr>
          <a:xfrm>
            <a:off x="5951289" y="2519133"/>
            <a:ext cx="1026161" cy="1837250"/>
            <a:chOff x="2762660" y="2311020"/>
            <a:chExt cx="1150114" cy="1837250"/>
          </a:xfrm>
        </p:grpSpPr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31AA3D6A-3E26-8E9B-EFFD-20148EAC98E6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2C1BF088-0CBC-10D9-B027-4768DDCFA778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DE5508DD-26CD-E0F9-A433-115B1772E055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251" name="スマイル 250">
            <a:extLst>
              <a:ext uri="{FF2B5EF4-FFF2-40B4-BE49-F238E27FC236}">
                <a16:creationId xmlns:a16="http://schemas.microsoft.com/office/drawing/2014/main" id="{E664F743-72F3-991A-05D8-362E87F8E5A4}"/>
              </a:ext>
            </a:extLst>
          </p:cNvPr>
          <p:cNvSpPr/>
          <p:nvPr/>
        </p:nvSpPr>
        <p:spPr>
          <a:xfrm>
            <a:off x="5319150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53" name="コネクタ: カギ線 252">
            <a:extLst>
              <a:ext uri="{FF2B5EF4-FFF2-40B4-BE49-F238E27FC236}">
                <a16:creationId xmlns:a16="http://schemas.microsoft.com/office/drawing/2014/main" id="{CB507BAE-F7B8-DFBA-4954-60EB8FD8902F}"/>
              </a:ext>
            </a:extLst>
          </p:cNvPr>
          <p:cNvCxnSpPr>
            <a:cxnSpLocks/>
            <a:stCxn id="251" idx="4"/>
            <a:endCxn id="250" idx="1"/>
          </p:cNvCxnSpPr>
          <p:nvPr/>
        </p:nvCxnSpPr>
        <p:spPr>
          <a:xfrm rot="16200000" flipH="1">
            <a:off x="4646196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CED16EEA-4CAB-CC2F-D0EE-AEA470498728}"/>
              </a:ext>
            </a:extLst>
          </p:cNvPr>
          <p:cNvCxnSpPr>
            <a:cxnSpLocks/>
            <a:endCxn id="249" idx="1"/>
          </p:cNvCxnSpPr>
          <p:nvPr/>
        </p:nvCxnSpPr>
        <p:spPr>
          <a:xfrm>
            <a:off x="5488499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F18069-B2CF-8029-A00B-809C1DEAAEA3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5488499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86F092F0-25DE-CFB7-8AB9-13E7643F5363}"/>
              </a:ext>
            </a:extLst>
          </p:cNvPr>
          <p:cNvGrpSpPr/>
          <p:nvPr/>
        </p:nvGrpSpPr>
        <p:grpSpPr>
          <a:xfrm>
            <a:off x="8072377" y="2524649"/>
            <a:ext cx="1026161" cy="1837250"/>
            <a:chOff x="2762660" y="2311020"/>
            <a:chExt cx="1150114" cy="1837250"/>
          </a:xfrm>
        </p:grpSpPr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A100F1A8-CF37-2DDD-24F7-FAD30453C7A1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E529CBDB-055B-63A3-1BBB-4ED3DD0A3EAF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0291AB6C-8082-AC8C-0D60-F2CAD43DF45B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263" name="スマイル 262">
            <a:extLst>
              <a:ext uri="{FF2B5EF4-FFF2-40B4-BE49-F238E27FC236}">
                <a16:creationId xmlns:a16="http://schemas.microsoft.com/office/drawing/2014/main" id="{83C82A71-DDFB-48B1-B79C-6B346ED24FE9}"/>
              </a:ext>
            </a:extLst>
          </p:cNvPr>
          <p:cNvSpPr/>
          <p:nvPr/>
        </p:nvSpPr>
        <p:spPr>
          <a:xfrm>
            <a:off x="7440238" y="1630979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65" name="コネクタ: カギ線 264">
            <a:extLst>
              <a:ext uri="{FF2B5EF4-FFF2-40B4-BE49-F238E27FC236}">
                <a16:creationId xmlns:a16="http://schemas.microsoft.com/office/drawing/2014/main" id="{D67A7AE8-427E-FA90-F5CA-61B37AD8B03E}"/>
              </a:ext>
            </a:extLst>
          </p:cNvPr>
          <p:cNvCxnSpPr>
            <a:cxnSpLocks/>
            <a:stCxn id="263" idx="4"/>
            <a:endCxn id="262" idx="1"/>
          </p:cNvCxnSpPr>
          <p:nvPr/>
        </p:nvCxnSpPr>
        <p:spPr>
          <a:xfrm rot="16200000" flipH="1">
            <a:off x="6767284" y="2811982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1C4C1548-8B83-988B-7374-790CD35202C1}"/>
              </a:ext>
            </a:extLst>
          </p:cNvPr>
          <p:cNvCxnSpPr>
            <a:cxnSpLocks/>
            <a:endCxn id="261" idx="1"/>
          </p:cNvCxnSpPr>
          <p:nvPr/>
        </p:nvCxnSpPr>
        <p:spPr>
          <a:xfrm>
            <a:off x="7609587" y="3443274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CA33B23A-A9B6-D0CF-7D28-7F5E0C25AA2B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7609587" y="2769472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EBEC8BAB-EB7E-939B-29B8-5A6E8ADC9C33}"/>
              </a:ext>
            </a:extLst>
          </p:cNvPr>
          <p:cNvGrpSpPr/>
          <p:nvPr/>
        </p:nvGrpSpPr>
        <p:grpSpPr>
          <a:xfrm>
            <a:off x="10196651" y="2519133"/>
            <a:ext cx="1026161" cy="1837250"/>
            <a:chOff x="2762660" y="2311020"/>
            <a:chExt cx="1150114" cy="1837250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48A70925-BD51-C250-7E85-1B1BDEE4497B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2240BC69-7605-7D14-B93C-E5C0A25FF44C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2B11A794-E8FD-0E31-13BE-3864DDE7324C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275" name="スマイル 274">
            <a:extLst>
              <a:ext uri="{FF2B5EF4-FFF2-40B4-BE49-F238E27FC236}">
                <a16:creationId xmlns:a16="http://schemas.microsoft.com/office/drawing/2014/main" id="{884B53C5-2B71-27FA-BBBC-CD465B99ABD0}"/>
              </a:ext>
            </a:extLst>
          </p:cNvPr>
          <p:cNvSpPr/>
          <p:nvPr/>
        </p:nvSpPr>
        <p:spPr>
          <a:xfrm>
            <a:off x="956451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77" name="コネクタ: カギ線 276">
            <a:extLst>
              <a:ext uri="{FF2B5EF4-FFF2-40B4-BE49-F238E27FC236}">
                <a16:creationId xmlns:a16="http://schemas.microsoft.com/office/drawing/2014/main" id="{2286960B-FC29-8485-D6A4-323AF35FF251}"/>
              </a:ext>
            </a:extLst>
          </p:cNvPr>
          <p:cNvCxnSpPr>
            <a:cxnSpLocks/>
            <a:stCxn id="275" idx="4"/>
            <a:endCxn id="274" idx="1"/>
          </p:cNvCxnSpPr>
          <p:nvPr/>
        </p:nvCxnSpPr>
        <p:spPr>
          <a:xfrm rot="16200000" flipH="1">
            <a:off x="889155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27EC4180-7CD9-C000-C035-19B14F70EBF5}"/>
              </a:ext>
            </a:extLst>
          </p:cNvPr>
          <p:cNvCxnSpPr>
            <a:cxnSpLocks/>
            <a:endCxn id="273" idx="1"/>
          </p:cNvCxnSpPr>
          <p:nvPr/>
        </p:nvCxnSpPr>
        <p:spPr>
          <a:xfrm>
            <a:off x="973386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02F983A5-57CE-7076-D70A-73BA92A953D2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973386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B8027860-EF2E-D24F-C3FC-EA77A2247612}"/>
              </a:ext>
            </a:extLst>
          </p:cNvPr>
          <p:cNvSpPr/>
          <p:nvPr/>
        </p:nvSpPr>
        <p:spPr>
          <a:xfrm>
            <a:off x="849114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D6990A5E-2034-4046-A0F1-D7C7D0C694AD}"/>
              </a:ext>
            </a:extLst>
          </p:cNvPr>
          <p:cNvCxnSpPr>
            <a:cxnSpLocks/>
            <a:stCxn id="284" idx="1"/>
            <a:endCxn id="275" idx="0"/>
          </p:cNvCxnSpPr>
          <p:nvPr/>
        </p:nvCxnSpPr>
        <p:spPr>
          <a:xfrm rot="10800000" flipH="1">
            <a:off x="849114" y="1625464"/>
            <a:ext cx="8884748" cy="1138493"/>
          </a:xfrm>
          <a:prstGeom prst="bentConnector4">
            <a:avLst>
              <a:gd name="adj1" fmla="val -2573"/>
              <a:gd name="adj2" fmla="val 20932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FDE9BF88-B237-54DF-72A5-1B5DF5B8A0A1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3367412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矢印コネクタ 289">
            <a:extLst>
              <a:ext uri="{FF2B5EF4-FFF2-40B4-BE49-F238E27FC236}">
                <a16:creationId xmlns:a16="http://schemas.microsoft.com/office/drawing/2014/main" id="{3FF899BB-6C92-3343-DB93-3C7C77303BCF}"/>
              </a:ext>
            </a:extLst>
          </p:cNvPr>
          <p:cNvCxnSpPr>
            <a:cxnSpLocks/>
            <a:endCxn id="251" idx="0"/>
          </p:cNvCxnSpPr>
          <p:nvPr/>
        </p:nvCxnSpPr>
        <p:spPr>
          <a:xfrm>
            <a:off x="5488500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矢印コネクタ 290">
            <a:extLst>
              <a:ext uri="{FF2B5EF4-FFF2-40B4-BE49-F238E27FC236}">
                <a16:creationId xmlns:a16="http://schemas.microsoft.com/office/drawing/2014/main" id="{5DD4F5BA-C63C-5E99-054A-8B0C6223FD75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7609588" y="381000"/>
            <a:ext cx="0" cy="1249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グループ化 294">
            <a:extLst>
              <a:ext uri="{FF2B5EF4-FFF2-40B4-BE49-F238E27FC236}">
                <a16:creationId xmlns:a16="http://schemas.microsoft.com/office/drawing/2014/main" id="{20102648-31CC-9D99-002D-E431A69B2F74}"/>
              </a:ext>
            </a:extLst>
          </p:cNvPr>
          <p:cNvGrpSpPr/>
          <p:nvPr/>
        </p:nvGrpSpPr>
        <p:grpSpPr>
          <a:xfrm>
            <a:off x="7772588" y="541157"/>
            <a:ext cx="1429952" cy="491160"/>
            <a:chOff x="7668586" y="756853"/>
            <a:chExt cx="1429952" cy="491160"/>
          </a:xfrm>
        </p:grpSpPr>
        <p:sp>
          <p:nvSpPr>
            <p:cNvPr id="296" name="二等辺三角形 295">
              <a:extLst>
                <a:ext uri="{FF2B5EF4-FFF2-40B4-BE49-F238E27FC236}">
                  <a16:creationId xmlns:a16="http://schemas.microsoft.com/office/drawing/2014/main" id="{EB8BA2D9-576D-5F7F-90C8-1F92BE941E2E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フローチャート: 書類 296">
              <a:extLst>
                <a:ext uri="{FF2B5EF4-FFF2-40B4-BE49-F238E27FC236}">
                  <a16:creationId xmlns:a16="http://schemas.microsoft.com/office/drawing/2014/main" id="{4C88B7F7-EC4D-49E7-6666-49CAD1CAEA4E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58F3F7B2-9721-C2BA-F9E5-A086695B5DC2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006640C3-91DF-9929-0520-F5859E3A1610}"/>
              </a:ext>
            </a:extLst>
          </p:cNvPr>
          <p:cNvGrpSpPr/>
          <p:nvPr/>
        </p:nvGrpSpPr>
        <p:grpSpPr>
          <a:xfrm>
            <a:off x="5649175" y="541124"/>
            <a:ext cx="1429952" cy="491160"/>
            <a:chOff x="7668586" y="756853"/>
            <a:chExt cx="1429952" cy="491160"/>
          </a:xfrm>
        </p:grpSpPr>
        <p:sp>
          <p:nvSpPr>
            <p:cNvPr id="300" name="二等辺三角形 299">
              <a:extLst>
                <a:ext uri="{FF2B5EF4-FFF2-40B4-BE49-F238E27FC236}">
                  <a16:creationId xmlns:a16="http://schemas.microsoft.com/office/drawing/2014/main" id="{C05623FA-272F-B105-9D02-696BA0D09161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フローチャート: 書類 300">
              <a:extLst>
                <a:ext uri="{FF2B5EF4-FFF2-40B4-BE49-F238E27FC236}">
                  <a16:creationId xmlns:a16="http://schemas.microsoft.com/office/drawing/2014/main" id="{C5D502D5-AFEC-70B4-2BDE-BF87D8816969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B745DF61-60F6-9906-1061-A17CAD0C62EF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8CD4411B-9656-9DD0-6177-508D4ED0595B}"/>
              </a:ext>
            </a:extLst>
          </p:cNvPr>
          <p:cNvGrpSpPr/>
          <p:nvPr/>
        </p:nvGrpSpPr>
        <p:grpSpPr>
          <a:xfrm>
            <a:off x="3529394" y="541124"/>
            <a:ext cx="1429952" cy="491160"/>
            <a:chOff x="7668586" y="756853"/>
            <a:chExt cx="1429952" cy="491160"/>
          </a:xfrm>
        </p:grpSpPr>
        <p:sp>
          <p:nvSpPr>
            <p:cNvPr id="304" name="二等辺三角形 303">
              <a:extLst>
                <a:ext uri="{FF2B5EF4-FFF2-40B4-BE49-F238E27FC236}">
                  <a16:creationId xmlns:a16="http://schemas.microsoft.com/office/drawing/2014/main" id="{F533AE76-C8EC-05E7-C1D0-A8428191C962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フローチャート: 書類 304">
              <a:extLst>
                <a:ext uri="{FF2B5EF4-FFF2-40B4-BE49-F238E27FC236}">
                  <a16:creationId xmlns:a16="http://schemas.microsoft.com/office/drawing/2014/main" id="{15505D7F-1809-4C4E-88DD-4F050B0E81BB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5C1074B8-4E4A-2247-2AD0-4D54545EE25D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013E22FA-938D-7C14-4B1A-4412A38E8640}"/>
              </a:ext>
            </a:extLst>
          </p:cNvPr>
          <p:cNvGrpSpPr/>
          <p:nvPr/>
        </p:nvGrpSpPr>
        <p:grpSpPr>
          <a:xfrm>
            <a:off x="9899879" y="541091"/>
            <a:ext cx="1429952" cy="491160"/>
            <a:chOff x="7668586" y="756853"/>
            <a:chExt cx="1429952" cy="491160"/>
          </a:xfrm>
          <a:solidFill>
            <a:schemeClr val="accent6">
              <a:lumMod val="75000"/>
            </a:schemeClr>
          </a:solidFill>
        </p:grpSpPr>
        <p:sp>
          <p:nvSpPr>
            <p:cNvPr id="308" name="二等辺三角形 307">
              <a:extLst>
                <a:ext uri="{FF2B5EF4-FFF2-40B4-BE49-F238E27FC236}">
                  <a16:creationId xmlns:a16="http://schemas.microsoft.com/office/drawing/2014/main" id="{F6846623-2C48-1264-B47B-38DB41F053D9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フローチャート: 書類 308">
              <a:extLst>
                <a:ext uri="{FF2B5EF4-FFF2-40B4-BE49-F238E27FC236}">
                  <a16:creationId xmlns:a16="http://schemas.microsoft.com/office/drawing/2014/main" id="{8C7ED631-089D-F60F-3EDF-54437623B9F6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3BD5197B-4585-5581-43D5-8D57C41E2467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27" name="図 326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476FDD08-FECC-60A7-19FF-97B4449C7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7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8" name="図 32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5616805-B9BD-9E79-3ED9-06B401957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43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9" name="図 32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C9BA5E8-E0B3-A342-96CC-8DDFD5880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5" y="652049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0" name="図 32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551189F-AB23-D571-3D5A-2FF1A8B285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43" y="64819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6" name="乗算記号 335">
            <a:extLst>
              <a:ext uri="{FF2B5EF4-FFF2-40B4-BE49-F238E27FC236}">
                <a16:creationId xmlns:a16="http://schemas.microsoft.com/office/drawing/2014/main" id="{3086BC77-1BC2-5C0D-E780-0F9574EC54D3}"/>
              </a:ext>
            </a:extLst>
          </p:cNvPr>
          <p:cNvSpPr/>
          <p:nvPr/>
        </p:nvSpPr>
        <p:spPr>
          <a:xfrm>
            <a:off x="9537922" y="1127826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乗算記号 336">
            <a:extLst>
              <a:ext uri="{FF2B5EF4-FFF2-40B4-BE49-F238E27FC236}">
                <a16:creationId xmlns:a16="http://schemas.microsoft.com/office/drawing/2014/main" id="{81F51D06-B171-C75F-97B0-863D4BFC73E7}"/>
              </a:ext>
            </a:extLst>
          </p:cNvPr>
          <p:cNvSpPr/>
          <p:nvPr/>
        </p:nvSpPr>
        <p:spPr>
          <a:xfrm>
            <a:off x="7413902" y="1134650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8" name="図 33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7F05B2C-3A7C-14D6-4FEE-4A4AF9646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92" y="2631164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0" name="図 33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02CBF2B-B4BB-44C7-E46C-03900F268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263134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1" name="図 340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E9B2969-BB6A-D172-FE97-61938FE2B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52" y="330225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37F8A9-860D-5F7C-002E-2FAEB268B510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1-1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92F9A3-4866-4B84-8565-0D0FEE9B40CB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1-2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51BCAF-F614-E7C1-38CA-6FB3B4694889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-1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87679C-B3E9-D1EA-EF20-33F90F9E5D48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2-2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17BD53-DFE8-AA8C-8523-4F1F141F0E0F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-3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C41ACD-CDB7-2A32-5631-527EB8124C69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1-3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4962044-AE76-F6E2-5470-34167E27841F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1-4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4F9247-BECD-955F-D22A-CEC403923DB0}"/>
              </a:ext>
            </a:extLst>
          </p:cNvPr>
          <p:cNvSpPr txBox="1"/>
          <p:nvPr/>
        </p:nvSpPr>
        <p:spPr>
          <a:xfrm>
            <a:off x="10487552" y="5388966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-4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5151BEE3-EE0F-A939-D5DE-668844F7B25D}"/>
              </a:ext>
            </a:extLst>
          </p:cNvPr>
          <p:cNvGrpSpPr/>
          <p:nvPr/>
        </p:nvGrpSpPr>
        <p:grpSpPr>
          <a:xfrm>
            <a:off x="849114" y="381000"/>
            <a:ext cx="11033605" cy="6127750"/>
            <a:chOff x="849114" y="381000"/>
            <a:chExt cx="11033605" cy="61277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383020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383020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383020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319806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514980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252510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401364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36741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36741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485636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485636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5951289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5951289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5951289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B0B4A26-C8ED-0CF5-2FA4-F705BD8ADBDE}"/>
                </a:ext>
              </a:extLst>
            </p:cNvPr>
            <p:cNvSpPr/>
            <p:nvPr/>
          </p:nvSpPr>
          <p:spPr>
            <a:xfrm>
              <a:off x="5319150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スマイル 48">
              <a:extLst>
                <a:ext uri="{FF2B5EF4-FFF2-40B4-BE49-F238E27FC236}">
                  <a16:creationId xmlns:a16="http://schemas.microsoft.com/office/drawing/2014/main" id="{E6FBD55F-E00E-A9FF-F0F5-BB297E81A6C2}"/>
                </a:ext>
              </a:extLst>
            </p:cNvPr>
            <p:cNvSpPr/>
            <p:nvPr/>
          </p:nvSpPr>
          <p:spPr>
            <a:xfrm>
              <a:off x="7270888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DB0411B1-2A45-0BEB-16C6-058B36E42217}"/>
                </a:ext>
              </a:extLst>
            </p:cNvPr>
            <p:cNvCxnSpPr>
              <a:cxnSpLocks/>
              <a:stCxn id="47" idx="4"/>
              <a:endCxn id="59" idx="1"/>
            </p:cNvCxnSpPr>
            <p:nvPr/>
          </p:nvCxnSpPr>
          <p:spPr>
            <a:xfrm rot="16200000" flipH="1">
              <a:off x="4646196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6AC9458E-375D-E3C6-59C0-A1309B204BD0}"/>
                </a:ext>
              </a:extLst>
            </p:cNvPr>
            <p:cNvCxnSpPr>
              <a:cxnSpLocks/>
              <a:stCxn id="49" idx="0"/>
              <a:endCxn id="56" idx="3"/>
            </p:cNvCxnSpPr>
            <p:nvPr/>
          </p:nvCxnSpPr>
          <p:spPr>
            <a:xfrm rot="16200000" flipV="1">
              <a:off x="6134728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78B5F17-C4F8-3287-8170-71BD84D400D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5488499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2900F07-EE7D-B0E6-CFB2-C6F03E620F1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488499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8B44948-1D4E-5665-17EA-2DE21762D2C5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6977450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681CE27-BB85-DAAE-67B0-20F35052690F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6977450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8072377" y="2524649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8072377" y="3198451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8072377" y="387225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4" name="スマイル 63">
              <a:extLst>
                <a:ext uri="{FF2B5EF4-FFF2-40B4-BE49-F238E27FC236}">
                  <a16:creationId xmlns:a16="http://schemas.microsoft.com/office/drawing/2014/main" id="{BAF233DD-2542-EBA8-941E-B4BE5E87285C}"/>
                </a:ext>
              </a:extLst>
            </p:cNvPr>
            <p:cNvSpPr/>
            <p:nvPr/>
          </p:nvSpPr>
          <p:spPr>
            <a:xfrm>
              <a:off x="7440238" y="1630979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スマイル 65">
              <a:extLst>
                <a:ext uri="{FF2B5EF4-FFF2-40B4-BE49-F238E27FC236}">
                  <a16:creationId xmlns:a16="http://schemas.microsoft.com/office/drawing/2014/main" id="{0FDED86A-2786-69EB-5592-BCC5890AB60D}"/>
                </a:ext>
              </a:extLst>
            </p:cNvPr>
            <p:cNvSpPr/>
            <p:nvPr/>
          </p:nvSpPr>
          <p:spPr>
            <a:xfrm>
              <a:off x="9391976" y="49177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AA5C6863-2FC5-A7ED-5F78-D49FF95284A2}"/>
                </a:ext>
              </a:extLst>
            </p:cNvPr>
            <p:cNvCxnSpPr>
              <a:cxnSpLocks/>
              <a:stCxn id="64" idx="4"/>
              <a:endCxn id="77" idx="1"/>
            </p:cNvCxnSpPr>
            <p:nvPr/>
          </p:nvCxnSpPr>
          <p:spPr>
            <a:xfrm rot="16200000" flipH="1">
              <a:off x="6767284" y="2811982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21E6B8A9-B6C2-DB75-4DC9-FF1BBDEF60C4}"/>
                </a:ext>
              </a:extLst>
            </p:cNvPr>
            <p:cNvCxnSpPr>
              <a:cxnSpLocks/>
              <a:stCxn id="66" idx="0"/>
              <a:endCxn id="73" idx="3"/>
            </p:cNvCxnSpPr>
            <p:nvPr/>
          </p:nvCxnSpPr>
          <p:spPr>
            <a:xfrm rot="16200000" flipV="1">
              <a:off x="8255816" y="3612194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9F931D9-54BC-DB06-4959-222A75AB1F8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609587" y="3443274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899C4C53-F805-04E7-AA73-70211005923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609587" y="2769472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D0289EB-E5D0-5AE1-9C46-F6C47C348B0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098538" y="4117076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0F2BDB04-74F4-30BC-4982-8BDBF1A95FC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9098538" y="3443274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1019665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1019665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1019665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14A4CB06-11A7-8DD9-37F4-3DF721FBE83C}"/>
                </a:ext>
              </a:extLst>
            </p:cNvPr>
            <p:cNvSpPr/>
            <p:nvPr/>
          </p:nvSpPr>
          <p:spPr>
            <a:xfrm>
              <a:off x="956451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E750206C-E77C-0549-E4C6-BBC3060D6EB7}"/>
                </a:ext>
              </a:extLst>
            </p:cNvPr>
            <p:cNvSpPr/>
            <p:nvPr/>
          </p:nvSpPr>
          <p:spPr>
            <a:xfrm>
              <a:off x="1151625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84" name="コネクタ: カギ線 83">
              <a:extLst>
                <a:ext uri="{FF2B5EF4-FFF2-40B4-BE49-F238E27FC236}">
                  <a16:creationId xmlns:a16="http://schemas.microsoft.com/office/drawing/2014/main" id="{4CF4CB09-3482-E2BC-8C18-65E085A9736D}"/>
                </a:ext>
              </a:extLst>
            </p:cNvPr>
            <p:cNvCxnSpPr>
              <a:cxnSpLocks/>
              <a:stCxn id="82" idx="4"/>
              <a:endCxn id="103" idx="1"/>
            </p:cNvCxnSpPr>
            <p:nvPr/>
          </p:nvCxnSpPr>
          <p:spPr>
            <a:xfrm rot="16200000" flipH="1">
              <a:off x="889155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D8A878A1-5CEE-A3CE-6CDC-7045216EA1C7}"/>
                </a:ext>
              </a:extLst>
            </p:cNvPr>
            <p:cNvCxnSpPr>
              <a:cxnSpLocks/>
              <a:stCxn id="83" idx="0"/>
              <a:endCxn id="101" idx="3"/>
            </p:cNvCxnSpPr>
            <p:nvPr/>
          </p:nvCxnSpPr>
          <p:spPr>
            <a:xfrm rot="16200000" flipV="1">
              <a:off x="1038009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9F38498-2CF9-296B-BCAB-BA3C8EC3D52F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973386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D192F59B-5C84-4B81-ECC5-15093713843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73386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AA518DE-954E-036F-4022-25CC2A8AE7B0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122281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BA9F9317-5BA2-DB84-A1C6-40B438CECE33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1122281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849114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849114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849114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72EAD240-C755-D993-2A5D-1ABCD227EE6F}"/>
                </a:ext>
              </a:extLst>
            </p:cNvPr>
            <p:cNvCxnSpPr>
              <a:cxnSpLocks/>
              <a:stCxn id="104" idx="1"/>
              <a:endCxn id="82" idx="0"/>
            </p:cNvCxnSpPr>
            <p:nvPr/>
          </p:nvCxnSpPr>
          <p:spPr>
            <a:xfrm rot="10800000" flipH="1">
              <a:off x="849114" y="1625464"/>
              <a:ext cx="8884748" cy="1138493"/>
            </a:xfrm>
            <a:prstGeom prst="bentConnector4">
              <a:avLst>
                <a:gd name="adj1" fmla="val -2573"/>
                <a:gd name="adj2" fmla="val 209320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コネクタ: カギ線 133">
              <a:extLst>
                <a:ext uri="{FF2B5EF4-FFF2-40B4-BE49-F238E27FC236}">
                  <a16:creationId xmlns:a16="http://schemas.microsoft.com/office/drawing/2014/main" id="{44C41AD6-5EEB-C92C-878A-95F9D554E3A2}"/>
                </a:ext>
              </a:extLst>
            </p:cNvPr>
            <p:cNvCxnSpPr>
              <a:cxnSpLocks/>
              <a:stCxn id="105" idx="1"/>
              <a:endCxn id="83" idx="4"/>
            </p:cNvCxnSpPr>
            <p:nvPr/>
          </p:nvCxnSpPr>
          <p:spPr>
            <a:xfrm rot="10800000" flipH="1" flipV="1">
              <a:off x="849114" y="3437758"/>
              <a:ext cx="10836486" cy="1813130"/>
            </a:xfrm>
            <a:prstGeom prst="bentConnector4">
              <a:avLst>
                <a:gd name="adj1" fmla="val -2110"/>
                <a:gd name="adj2" fmla="val 169694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10E0121A-B6DF-5C4E-6D8C-0BC383559C6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367412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5F66FEDE-634B-42CE-2A1B-DB29F799567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488500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E21F1F28-5469-A495-5B4D-08B1F852E3D4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609588" y="381000"/>
              <a:ext cx="0" cy="1249979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B64F5A8-E206-BB48-BF83-682FE4C334A1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5319150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7CCD354A-30EC-592D-5BA3-165D3F4F23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7440238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9FE4C9B0-D3F0-396B-635E-F24020138429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9561326" y="5256404"/>
              <a:ext cx="0" cy="1252346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836185" y="68320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967916" y="541157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965011" y="752067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5712772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5844503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5841598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3592991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3724722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3721817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9963476" y="683142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10095207" y="541091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10092302" y="752001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5849105" y="5817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7147326" y="5951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7012060" y="6028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7969813" y="5816969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9268034" y="5950927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9132768" y="602787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10093316" y="5811700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11391537" y="594565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11256271" y="6022610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乗算記号 84">
              <a:extLst>
                <a:ext uri="{FF2B5EF4-FFF2-40B4-BE49-F238E27FC236}">
                  <a16:creationId xmlns:a16="http://schemas.microsoft.com/office/drawing/2014/main" id="{52612B6C-C44F-2E95-7FDE-01D017392B7D}"/>
                </a:ext>
              </a:extLst>
            </p:cNvPr>
            <p:cNvSpPr/>
            <p:nvPr/>
          </p:nvSpPr>
          <p:spPr>
            <a:xfrm>
              <a:off x="11483563" y="5342404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乗算記号 85">
              <a:extLst>
                <a:ext uri="{FF2B5EF4-FFF2-40B4-BE49-F238E27FC236}">
                  <a16:creationId xmlns:a16="http://schemas.microsoft.com/office/drawing/2014/main" id="{33BA42FF-CA6B-ACB5-82E6-023E6D1E17E4}"/>
                </a:ext>
              </a:extLst>
            </p:cNvPr>
            <p:cNvSpPr/>
            <p:nvPr/>
          </p:nvSpPr>
          <p:spPr>
            <a:xfrm>
              <a:off x="9537922" y="112782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AEBF4B16-72B5-8996-ADF0-2EA89BE0DAC5}"/>
                </a:ext>
              </a:extLst>
            </p:cNvPr>
            <p:cNvSpPr/>
            <p:nvPr/>
          </p:nvSpPr>
          <p:spPr>
            <a:xfrm>
              <a:off x="7413902" y="113465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897839C-B9FA-2AFD-5685-F60EF6C1F98B}"/>
                </a:ext>
              </a:extLst>
            </p:cNvPr>
            <p:cNvSpPr/>
            <p:nvPr/>
          </p:nvSpPr>
          <p:spPr>
            <a:xfrm>
              <a:off x="3234433" y="64339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78DDFC7-F83C-14BA-20D1-A1C07242A689}"/>
                </a:ext>
              </a:extLst>
            </p:cNvPr>
            <p:cNvSpPr/>
            <p:nvPr/>
          </p:nvSpPr>
          <p:spPr>
            <a:xfrm>
              <a:off x="3446352" y="26349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70EDE9C-7CA1-0514-0BCE-A8740E86CAF6}"/>
                </a:ext>
              </a:extLst>
            </p:cNvPr>
            <p:cNvSpPr/>
            <p:nvPr/>
          </p:nvSpPr>
          <p:spPr>
            <a:xfrm>
              <a:off x="4982210" y="330534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B37A8AE-40F4-BBDF-C221-6BB4B0D3575C}"/>
                </a:ext>
              </a:extLst>
            </p:cNvPr>
            <p:cNvSpPr/>
            <p:nvPr/>
          </p:nvSpPr>
          <p:spPr>
            <a:xfrm>
              <a:off x="5357974" y="64653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5133E77-C5DC-F0DE-760B-105FCA717D4B}"/>
                </a:ext>
              </a:extLst>
            </p:cNvPr>
            <p:cNvSpPr/>
            <p:nvPr/>
          </p:nvSpPr>
          <p:spPr>
            <a:xfrm>
              <a:off x="5184676" y="591951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F70287A-0F0E-7EB2-D285-AC8DF204D109}"/>
                </a:ext>
              </a:extLst>
            </p:cNvPr>
            <p:cNvSpPr/>
            <p:nvPr/>
          </p:nvSpPr>
          <p:spPr>
            <a:xfrm>
              <a:off x="7309060" y="592168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5632D0F-007C-AB21-E6B9-68B8C8C381FE}"/>
                </a:ext>
              </a:extLst>
            </p:cNvPr>
            <p:cNvSpPr/>
            <p:nvPr/>
          </p:nvSpPr>
          <p:spPr>
            <a:xfrm>
              <a:off x="9430147" y="5926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B0858252-CE05-912C-EBAC-9E5749342865}"/>
                </a:ext>
              </a:extLst>
            </p:cNvPr>
            <p:cNvSpPr/>
            <p:nvPr/>
          </p:nvSpPr>
          <p:spPr>
            <a:xfrm>
              <a:off x="11545408" y="591951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7BDAB72-FE12-162E-4743-7F8A533CDD50}"/>
                </a:ext>
              </a:extLst>
            </p:cNvPr>
            <p:cNvSpPr/>
            <p:nvPr/>
          </p:nvSpPr>
          <p:spPr>
            <a:xfrm>
              <a:off x="7479061" y="65204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17DDE84-ABFE-81AD-998D-08B54D0C123F}"/>
                </a:ext>
              </a:extLst>
            </p:cNvPr>
            <p:cNvSpPr/>
            <p:nvPr/>
          </p:nvSpPr>
          <p:spPr>
            <a:xfrm>
              <a:off x="9600148" y="63969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A20C3D79-4D2C-A37E-411D-1706CC82E646}"/>
                </a:ext>
              </a:extLst>
            </p:cNvPr>
            <p:cNvSpPr/>
            <p:nvPr/>
          </p:nvSpPr>
          <p:spPr>
            <a:xfrm>
              <a:off x="5561290" y="262090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A27EB97-FD77-4FB8-6D0D-9BFF68F8E3E0}"/>
                </a:ext>
              </a:extLst>
            </p:cNvPr>
            <p:cNvSpPr/>
            <p:nvPr/>
          </p:nvSpPr>
          <p:spPr>
            <a:xfrm>
              <a:off x="5569038" y="33051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0D64157-6371-E8C6-8AED-7B594E1F75A3}"/>
                </a:ext>
              </a:extLst>
            </p:cNvPr>
            <p:cNvSpPr/>
            <p:nvPr/>
          </p:nvSpPr>
          <p:spPr>
            <a:xfrm>
              <a:off x="7103298" y="262087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02EDF7EE-6285-EA45-563A-C33AF4523304}"/>
                </a:ext>
              </a:extLst>
            </p:cNvPr>
            <p:cNvSpPr/>
            <p:nvPr/>
          </p:nvSpPr>
          <p:spPr>
            <a:xfrm>
              <a:off x="7103298" y="3291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78E3669-AFC6-CE0A-ECAA-E025AC197245}"/>
                </a:ext>
              </a:extLst>
            </p:cNvPr>
            <p:cNvSpPr/>
            <p:nvPr/>
          </p:nvSpPr>
          <p:spPr>
            <a:xfrm>
              <a:off x="9220177" y="330356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8" name="楕円 127">
            <a:extLst>
              <a:ext uri="{FF2B5EF4-FFF2-40B4-BE49-F238E27FC236}">
                <a16:creationId xmlns:a16="http://schemas.microsoft.com/office/drawing/2014/main" id="{BE93A285-AC18-2107-EA46-35B7B4D02B86}"/>
              </a:ext>
            </a:extLst>
          </p:cNvPr>
          <p:cNvSpPr/>
          <p:nvPr/>
        </p:nvSpPr>
        <p:spPr>
          <a:xfrm>
            <a:off x="9029675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15A20923-B2D9-BEE4-9648-E7CAE39D180D}"/>
              </a:ext>
            </a:extLst>
          </p:cNvPr>
          <p:cNvSpPr/>
          <p:nvPr/>
        </p:nvSpPr>
        <p:spPr>
          <a:xfrm>
            <a:off x="6912198" y="3127378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885FC3D6-4FFF-2A82-6AF4-CCA8EA3DF3E5}"/>
              </a:ext>
            </a:extLst>
          </p:cNvPr>
          <p:cNvSpPr/>
          <p:nvPr/>
        </p:nvSpPr>
        <p:spPr>
          <a:xfrm>
            <a:off x="6916518" y="24513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403A98A9-26E4-7FB5-47A3-560A483A8746}"/>
              </a:ext>
            </a:extLst>
          </p:cNvPr>
          <p:cNvSpPr/>
          <p:nvPr/>
        </p:nvSpPr>
        <p:spPr>
          <a:xfrm>
            <a:off x="4783762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7E178A2D-D32B-271C-C436-37C8055F52B4}"/>
              </a:ext>
            </a:extLst>
          </p:cNvPr>
          <p:cNvSpPr/>
          <p:nvPr/>
        </p:nvSpPr>
        <p:spPr>
          <a:xfrm>
            <a:off x="9230306" y="573017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E385E9AE-DEAC-921E-2952-51C95F648EAA}"/>
              </a:ext>
            </a:extLst>
          </p:cNvPr>
          <p:cNvSpPr/>
          <p:nvPr/>
        </p:nvSpPr>
        <p:spPr>
          <a:xfrm>
            <a:off x="7117750" y="57361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F3A263E8-D558-5D71-A27A-434E03649220}"/>
              </a:ext>
            </a:extLst>
          </p:cNvPr>
          <p:cNvSpPr/>
          <p:nvPr/>
        </p:nvSpPr>
        <p:spPr>
          <a:xfrm>
            <a:off x="4998433" y="574690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39EBC26E-3F27-0A79-5AF5-934914D73559}"/>
              </a:ext>
            </a:extLst>
          </p:cNvPr>
          <p:cNvGrpSpPr/>
          <p:nvPr/>
        </p:nvGrpSpPr>
        <p:grpSpPr>
          <a:xfrm>
            <a:off x="3830201" y="2519133"/>
            <a:ext cx="1026161" cy="1837250"/>
            <a:chOff x="2762660" y="2311020"/>
            <a:chExt cx="1150114" cy="1837250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4C1BB788-9357-60C7-558C-355EEEFC25B1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2D44EFF0-F104-19DF-F4B0-B7F61F1B3695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D308F489-FF36-1128-8238-D68DD1ABB2D8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41" name="スマイル 140">
            <a:extLst>
              <a:ext uri="{FF2B5EF4-FFF2-40B4-BE49-F238E27FC236}">
                <a16:creationId xmlns:a16="http://schemas.microsoft.com/office/drawing/2014/main" id="{63403CEA-10EF-27D2-0932-655AC7426415}"/>
              </a:ext>
            </a:extLst>
          </p:cNvPr>
          <p:cNvSpPr/>
          <p:nvPr/>
        </p:nvSpPr>
        <p:spPr>
          <a:xfrm>
            <a:off x="514980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43475049-939A-3AEA-94D0-974E339F33ED}"/>
              </a:ext>
            </a:extLst>
          </p:cNvPr>
          <p:cNvCxnSpPr>
            <a:cxnSpLocks/>
            <a:stCxn id="141" idx="0"/>
            <a:endCxn id="138" idx="3"/>
          </p:cNvCxnSpPr>
          <p:nvPr/>
        </p:nvCxnSpPr>
        <p:spPr>
          <a:xfrm rot="16200000" flipV="1">
            <a:off x="401364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3E6928C7-F637-719A-8B2B-A6AB5DB2D3D0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485636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92E1BD8E-5714-8296-BB40-37AE69F1E81E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>
            <a:off x="485636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6334EB3D-F34C-360C-E05C-ADE6EEC64308}"/>
              </a:ext>
            </a:extLst>
          </p:cNvPr>
          <p:cNvGrpSpPr/>
          <p:nvPr/>
        </p:nvGrpSpPr>
        <p:grpSpPr>
          <a:xfrm>
            <a:off x="5951289" y="2519133"/>
            <a:ext cx="1026161" cy="1837250"/>
            <a:chOff x="2762660" y="2311020"/>
            <a:chExt cx="1150114" cy="1837250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CF596EC6-3E11-430F-96C0-BC14365CD888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2C79EF11-3B0E-0CC1-2698-3A69CBF35171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B99DFE6-91B6-1830-FAB9-C4B59768B26F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52" name="スマイル 151">
            <a:extLst>
              <a:ext uri="{FF2B5EF4-FFF2-40B4-BE49-F238E27FC236}">
                <a16:creationId xmlns:a16="http://schemas.microsoft.com/office/drawing/2014/main" id="{8A110653-36C4-D035-6E51-06E035675803}"/>
              </a:ext>
            </a:extLst>
          </p:cNvPr>
          <p:cNvSpPr/>
          <p:nvPr/>
        </p:nvSpPr>
        <p:spPr>
          <a:xfrm>
            <a:off x="7270888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3E3DCBEC-B2E8-9E87-712B-D77C0281D68B}"/>
              </a:ext>
            </a:extLst>
          </p:cNvPr>
          <p:cNvCxnSpPr>
            <a:cxnSpLocks/>
            <a:stCxn id="152" idx="0"/>
            <a:endCxn id="148" idx="3"/>
          </p:cNvCxnSpPr>
          <p:nvPr/>
        </p:nvCxnSpPr>
        <p:spPr>
          <a:xfrm rot="16200000" flipV="1">
            <a:off x="6134728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58DCCBEC-082F-6E86-8CD5-76BF68FC764B}"/>
              </a:ext>
            </a:extLst>
          </p:cNvPr>
          <p:cNvCxnSpPr>
            <a:cxnSpLocks/>
            <a:endCxn id="151" idx="3"/>
          </p:cNvCxnSpPr>
          <p:nvPr/>
        </p:nvCxnSpPr>
        <p:spPr>
          <a:xfrm flipH="1">
            <a:off x="6977450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DDBCD6E7-FE86-0064-830A-87946C703562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6977450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2AAD59C7-2E0F-D571-D659-5C5D36EAC63F}"/>
              </a:ext>
            </a:extLst>
          </p:cNvPr>
          <p:cNvGrpSpPr/>
          <p:nvPr/>
        </p:nvGrpSpPr>
        <p:grpSpPr>
          <a:xfrm>
            <a:off x="8072377" y="2524649"/>
            <a:ext cx="1026161" cy="1837250"/>
            <a:chOff x="2762660" y="2311020"/>
            <a:chExt cx="1150114" cy="1837250"/>
          </a:xfrm>
        </p:grpSpPr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EA9F9024-F373-E926-7F1B-EB93A0F2DF4F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FBE323AD-52E2-54E0-54F8-3FBC435E64C5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67C48A3A-3FA2-3F55-D845-96EC167A3632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63" name="スマイル 162">
            <a:extLst>
              <a:ext uri="{FF2B5EF4-FFF2-40B4-BE49-F238E27FC236}">
                <a16:creationId xmlns:a16="http://schemas.microsoft.com/office/drawing/2014/main" id="{2D04B3F4-53A8-9219-6FE5-5AA7CBA8011D}"/>
              </a:ext>
            </a:extLst>
          </p:cNvPr>
          <p:cNvSpPr/>
          <p:nvPr/>
        </p:nvSpPr>
        <p:spPr>
          <a:xfrm>
            <a:off x="9391976" y="49177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65" name="コネクタ: カギ線 164">
            <a:extLst>
              <a:ext uri="{FF2B5EF4-FFF2-40B4-BE49-F238E27FC236}">
                <a16:creationId xmlns:a16="http://schemas.microsoft.com/office/drawing/2014/main" id="{E858839A-C40F-D201-CCDA-355B3C49CC23}"/>
              </a:ext>
            </a:extLst>
          </p:cNvPr>
          <p:cNvCxnSpPr>
            <a:cxnSpLocks/>
            <a:stCxn id="163" idx="0"/>
            <a:endCxn id="160" idx="3"/>
          </p:cNvCxnSpPr>
          <p:nvPr/>
        </p:nvCxnSpPr>
        <p:spPr>
          <a:xfrm rot="16200000" flipV="1">
            <a:off x="8255816" y="3612194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8E6B14-4897-F9AA-5884-44136E90D488}"/>
              </a:ext>
            </a:extLst>
          </p:cNvPr>
          <p:cNvCxnSpPr>
            <a:cxnSpLocks/>
            <a:endCxn id="162" idx="3"/>
          </p:cNvCxnSpPr>
          <p:nvPr/>
        </p:nvCxnSpPr>
        <p:spPr>
          <a:xfrm flipH="1">
            <a:off x="9098538" y="4117076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D4AA9C8B-BDEF-0415-8133-68F1BA3D69C4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9098538" y="3443274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D14C386A-A540-DAF3-EB86-D66FEB233144}"/>
              </a:ext>
            </a:extLst>
          </p:cNvPr>
          <p:cNvGrpSpPr/>
          <p:nvPr/>
        </p:nvGrpSpPr>
        <p:grpSpPr>
          <a:xfrm>
            <a:off x="10196651" y="2519133"/>
            <a:ext cx="1026161" cy="1837250"/>
            <a:chOff x="2762660" y="2311020"/>
            <a:chExt cx="1150114" cy="1837250"/>
          </a:xfrm>
        </p:grpSpPr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23AF0B9-6453-63FF-5652-960057C796FF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BF129702-7F7D-F96F-3A91-A6D379A3D094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76EBBAA7-A8BB-966E-7FED-86C470534FC6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73" name="スマイル 172">
            <a:extLst>
              <a:ext uri="{FF2B5EF4-FFF2-40B4-BE49-F238E27FC236}">
                <a16:creationId xmlns:a16="http://schemas.microsoft.com/office/drawing/2014/main" id="{589CC4C5-278C-D55C-4110-B1A6755D6752}"/>
              </a:ext>
            </a:extLst>
          </p:cNvPr>
          <p:cNvSpPr/>
          <p:nvPr/>
        </p:nvSpPr>
        <p:spPr>
          <a:xfrm>
            <a:off x="1151625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74" name="コネクタ: カギ線 173">
            <a:extLst>
              <a:ext uri="{FF2B5EF4-FFF2-40B4-BE49-F238E27FC236}">
                <a16:creationId xmlns:a16="http://schemas.microsoft.com/office/drawing/2014/main" id="{49DF4362-2DFB-213C-6041-321AD418C4ED}"/>
              </a:ext>
            </a:extLst>
          </p:cNvPr>
          <p:cNvCxnSpPr>
            <a:cxnSpLocks/>
            <a:stCxn id="173" idx="0"/>
            <a:endCxn id="169" idx="3"/>
          </p:cNvCxnSpPr>
          <p:nvPr/>
        </p:nvCxnSpPr>
        <p:spPr>
          <a:xfrm rot="16200000" flipV="1">
            <a:off x="1038009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0559F2F8-C0FC-5455-5495-70877BE0BD22}"/>
              </a:ext>
            </a:extLst>
          </p:cNvPr>
          <p:cNvCxnSpPr>
            <a:cxnSpLocks/>
            <a:endCxn id="172" idx="3"/>
          </p:cNvCxnSpPr>
          <p:nvPr/>
        </p:nvCxnSpPr>
        <p:spPr>
          <a:xfrm flipH="1">
            <a:off x="1122281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F0ED8B56-45F6-2AEA-178A-C9E53FEA448F}"/>
              </a:ext>
            </a:extLst>
          </p:cNvPr>
          <p:cNvCxnSpPr>
            <a:cxnSpLocks/>
            <a:endCxn id="171" idx="3"/>
          </p:cNvCxnSpPr>
          <p:nvPr/>
        </p:nvCxnSpPr>
        <p:spPr>
          <a:xfrm flipH="1">
            <a:off x="1122281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FE7DCC6-0B73-C06E-EE1A-2D35BE551AB7}"/>
              </a:ext>
            </a:extLst>
          </p:cNvPr>
          <p:cNvSpPr/>
          <p:nvPr/>
        </p:nvSpPr>
        <p:spPr>
          <a:xfrm>
            <a:off x="849114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cxnSp>
        <p:nvCxnSpPr>
          <p:cNvPr id="178" name="コネクタ: カギ線 177">
            <a:extLst>
              <a:ext uri="{FF2B5EF4-FFF2-40B4-BE49-F238E27FC236}">
                <a16:creationId xmlns:a16="http://schemas.microsoft.com/office/drawing/2014/main" id="{AF5C982C-FDEC-0B85-DE67-D032292E19F6}"/>
              </a:ext>
            </a:extLst>
          </p:cNvPr>
          <p:cNvCxnSpPr>
            <a:cxnSpLocks/>
            <a:stCxn id="177" idx="1"/>
            <a:endCxn id="173" idx="4"/>
          </p:cNvCxnSpPr>
          <p:nvPr/>
        </p:nvCxnSpPr>
        <p:spPr>
          <a:xfrm rot="10800000" flipH="1" flipV="1">
            <a:off x="849114" y="3437758"/>
            <a:ext cx="10836486" cy="1813130"/>
          </a:xfrm>
          <a:prstGeom prst="bentConnector4">
            <a:avLst>
              <a:gd name="adj1" fmla="val -2110"/>
              <a:gd name="adj2" fmla="val 16969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A1128DC-0B0F-FB1A-A1D9-9BDD503D8F47}"/>
              </a:ext>
            </a:extLst>
          </p:cNvPr>
          <p:cNvCxnSpPr>
            <a:cxnSpLocks/>
            <a:endCxn id="141" idx="4"/>
          </p:cNvCxnSpPr>
          <p:nvPr/>
        </p:nvCxnSpPr>
        <p:spPr>
          <a:xfrm flipV="1">
            <a:off x="5319150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4955A7F1-B06D-B7D3-9E6C-43E3D7CBE2B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7440238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388C036-A816-FDA1-B24B-CD146C459C13}"/>
              </a:ext>
            </a:extLst>
          </p:cNvPr>
          <p:cNvCxnSpPr>
            <a:cxnSpLocks/>
            <a:endCxn id="163" idx="4"/>
          </p:cNvCxnSpPr>
          <p:nvPr/>
        </p:nvCxnSpPr>
        <p:spPr>
          <a:xfrm flipV="1">
            <a:off x="9561326" y="5256404"/>
            <a:ext cx="0" cy="12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BD4CF35-F2CE-3D1D-CEE4-D128CDE59266}"/>
              </a:ext>
            </a:extLst>
          </p:cNvPr>
          <p:cNvGrpSpPr/>
          <p:nvPr/>
        </p:nvGrpSpPr>
        <p:grpSpPr>
          <a:xfrm>
            <a:off x="3724721" y="5825716"/>
            <a:ext cx="1441868" cy="491160"/>
            <a:chOff x="3724721" y="5825716"/>
            <a:chExt cx="1441868" cy="491160"/>
          </a:xfrm>
        </p:grpSpPr>
        <p:sp>
          <p:nvSpPr>
            <p:cNvPr id="183" name="フローチャート: 書類 182">
              <a:extLst>
                <a:ext uri="{FF2B5EF4-FFF2-40B4-BE49-F238E27FC236}">
                  <a16:creationId xmlns:a16="http://schemas.microsoft.com/office/drawing/2014/main" id="{B87D3FD4-C9F8-474A-960D-C23C47BFBB00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4" name="二等辺三角形 183">
              <a:extLst>
                <a:ext uri="{FF2B5EF4-FFF2-40B4-BE49-F238E27FC236}">
                  <a16:creationId xmlns:a16="http://schemas.microsoft.com/office/drawing/2014/main" id="{A5DE7A35-F36D-050F-C2D0-235E4B6D04FB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326E0A9-02BA-ECD7-0440-2F39460942B5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199D28D9-698E-0BAC-F735-D6CB20BAF842}"/>
              </a:ext>
            </a:extLst>
          </p:cNvPr>
          <p:cNvGrpSpPr/>
          <p:nvPr/>
        </p:nvGrpSpPr>
        <p:grpSpPr>
          <a:xfrm>
            <a:off x="5849105" y="5817716"/>
            <a:ext cx="1441868" cy="491160"/>
            <a:chOff x="3724721" y="5825716"/>
            <a:chExt cx="1441868" cy="491160"/>
          </a:xfrm>
        </p:grpSpPr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346EEDE0-F0FA-417B-632F-E5916D07192B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88" name="二等辺三角形 187">
              <a:extLst>
                <a:ext uri="{FF2B5EF4-FFF2-40B4-BE49-F238E27FC236}">
                  <a16:creationId xmlns:a16="http://schemas.microsoft.com/office/drawing/2014/main" id="{F2A342DA-C6AA-EF2C-2AAB-467DFF471DC7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5D60799-736E-0970-ACC3-2D2150B27E76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40B54A9C-FD49-3C9C-D638-DCD5A256B8C2}"/>
              </a:ext>
            </a:extLst>
          </p:cNvPr>
          <p:cNvGrpSpPr/>
          <p:nvPr/>
        </p:nvGrpSpPr>
        <p:grpSpPr>
          <a:xfrm>
            <a:off x="7969813" y="5816969"/>
            <a:ext cx="1441868" cy="491160"/>
            <a:chOff x="3724721" y="5825716"/>
            <a:chExt cx="1441868" cy="491160"/>
          </a:xfrm>
        </p:grpSpPr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10D982AA-F645-10E9-9FB6-1FFC75179E3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92" name="二等辺三角形 191">
              <a:extLst>
                <a:ext uri="{FF2B5EF4-FFF2-40B4-BE49-F238E27FC236}">
                  <a16:creationId xmlns:a16="http://schemas.microsoft.com/office/drawing/2014/main" id="{8B7CD32D-2382-F8B7-C962-D093D34E32BF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FF75A4FB-616F-3902-6079-AF57AAE080EE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35EA4320-B04A-2C08-8726-8A79B506EBC6}"/>
              </a:ext>
            </a:extLst>
          </p:cNvPr>
          <p:cNvGrpSpPr/>
          <p:nvPr/>
        </p:nvGrpSpPr>
        <p:grpSpPr>
          <a:xfrm>
            <a:off x="10093316" y="5811700"/>
            <a:ext cx="1441868" cy="491160"/>
            <a:chOff x="3724721" y="5825716"/>
            <a:chExt cx="1441868" cy="491160"/>
          </a:xfrm>
          <a:solidFill>
            <a:schemeClr val="accent6">
              <a:lumMod val="75000"/>
            </a:schemeClr>
          </a:solidFill>
        </p:grpSpPr>
        <p:sp>
          <p:nvSpPr>
            <p:cNvPr id="195" name="フローチャート: 書類 194">
              <a:extLst>
                <a:ext uri="{FF2B5EF4-FFF2-40B4-BE49-F238E27FC236}">
                  <a16:creationId xmlns:a16="http://schemas.microsoft.com/office/drawing/2014/main" id="{310D8DAB-71E0-632A-247C-56F9D7783247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196" name="二等辺三角形 195">
              <a:extLst>
                <a:ext uri="{FF2B5EF4-FFF2-40B4-BE49-F238E27FC236}">
                  <a16:creationId xmlns:a16="http://schemas.microsoft.com/office/drawing/2014/main" id="{07791E7A-8040-4E08-9743-D64E483A4615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3D7666E2-E0F3-67CB-5B00-0DDB0870C2EC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98" name="図 19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047EFB9-4325-C53F-F62A-9B024C24C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1" y="592633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9" name="図 19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D61D7ACC-5EB0-5130-5603-4C641690C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32" y="592861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図 201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4FB35561-981A-5161-7DD6-D6F42B80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47" y="592168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3" name="図 20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3922720-16E7-4CBF-1BB6-2A01627D87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584" y="591485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4" name="乗算記号 203">
            <a:extLst>
              <a:ext uri="{FF2B5EF4-FFF2-40B4-BE49-F238E27FC236}">
                <a16:creationId xmlns:a16="http://schemas.microsoft.com/office/drawing/2014/main" id="{34794580-AA29-1F50-70D2-76A398EB4C68}"/>
              </a:ext>
            </a:extLst>
          </p:cNvPr>
          <p:cNvSpPr/>
          <p:nvPr/>
        </p:nvSpPr>
        <p:spPr>
          <a:xfrm>
            <a:off x="11483563" y="5342404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" name="図 20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D7A0190-0471-0FED-3B84-91430E012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9" y="330534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8" name="図 20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ACB35DD-8BC7-715A-AD16-5FE0B84E0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8" y="262781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9" name="図 20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018D90D7-A8C8-4629-53C5-0846AF40E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45" y="329871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0" name="図 20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A765CFC-CFD0-E699-D081-7C2116548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53" y="33121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5B677B-52AC-D11C-A865-9307B64157E7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1-1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634C70-A0D0-1779-2302-38FC7AE6204F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1-2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B1B66F-3F53-F5B1-35E6-52D0BEDF45BE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-1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ACFE4-7BE9-43F0-D9EC-C89711733FE4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2-2</a:t>
            </a:r>
            <a:endParaRPr kumimoji="1" lang="ja-JP" altLang="en-US" sz="1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2245DD-F822-4EBF-CC38-AD865D105169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-3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F91E85-5FA0-0823-3828-7C59C6BADD35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1-3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1C24FD-E22C-F281-A1B2-ED9C9131F695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1-4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0A7E8C-2C81-D942-44E6-825E39895DD2}"/>
              </a:ext>
            </a:extLst>
          </p:cNvPr>
          <p:cNvSpPr txBox="1"/>
          <p:nvPr/>
        </p:nvSpPr>
        <p:spPr>
          <a:xfrm>
            <a:off x="10487552" y="5388966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-4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434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楕円 27">
            <a:extLst>
              <a:ext uri="{FF2B5EF4-FFF2-40B4-BE49-F238E27FC236}">
                <a16:creationId xmlns:a16="http://schemas.microsoft.com/office/drawing/2014/main" id="{1334F527-B566-DEE6-0253-1639AFAE54E1}"/>
              </a:ext>
            </a:extLst>
          </p:cNvPr>
          <p:cNvSpPr/>
          <p:nvPr/>
        </p:nvSpPr>
        <p:spPr>
          <a:xfrm>
            <a:off x="5374458" y="310446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31FC6D8-8F2C-0B91-419B-E4008D886C9B}"/>
              </a:ext>
            </a:extLst>
          </p:cNvPr>
          <p:cNvSpPr/>
          <p:nvPr/>
        </p:nvSpPr>
        <p:spPr>
          <a:xfrm>
            <a:off x="5378778" y="2428431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5151BEE3-EE0F-A939-D5DE-668844F7B25D}"/>
              </a:ext>
            </a:extLst>
          </p:cNvPr>
          <p:cNvGrpSpPr/>
          <p:nvPr/>
        </p:nvGrpSpPr>
        <p:grpSpPr>
          <a:xfrm>
            <a:off x="849114" y="381000"/>
            <a:ext cx="11033605" cy="6127750"/>
            <a:chOff x="849114" y="381000"/>
            <a:chExt cx="11033605" cy="61277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383020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383020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383020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319806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514980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252510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401364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36741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36741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485636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485636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5951289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5951289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5951289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B0B4A26-C8ED-0CF5-2FA4-F705BD8ADBDE}"/>
                </a:ext>
              </a:extLst>
            </p:cNvPr>
            <p:cNvSpPr/>
            <p:nvPr/>
          </p:nvSpPr>
          <p:spPr>
            <a:xfrm>
              <a:off x="5319150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スマイル 48">
              <a:extLst>
                <a:ext uri="{FF2B5EF4-FFF2-40B4-BE49-F238E27FC236}">
                  <a16:creationId xmlns:a16="http://schemas.microsoft.com/office/drawing/2014/main" id="{E6FBD55F-E00E-A9FF-F0F5-BB297E81A6C2}"/>
                </a:ext>
              </a:extLst>
            </p:cNvPr>
            <p:cNvSpPr/>
            <p:nvPr/>
          </p:nvSpPr>
          <p:spPr>
            <a:xfrm>
              <a:off x="7270888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DB0411B1-2A45-0BEB-16C6-058B36E42217}"/>
                </a:ext>
              </a:extLst>
            </p:cNvPr>
            <p:cNvCxnSpPr>
              <a:cxnSpLocks/>
              <a:stCxn id="47" idx="4"/>
              <a:endCxn id="59" idx="1"/>
            </p:cNvCxnSpPr>
            <p:nvPr/>
          </p:nvCxnSpPr>
          <p:spPr>
            <a:xfrm rot="16200000" flipH="1">
              <a:off x="4646196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6AC9458E-375D-E3C6-59C0-A1309B204BD0}"/>
                </a:ext>
              </a:extLst>
            </p:cNvPr>
            <p:cNvCxnSpPr>
              <a:cxnSpLocks/>
              <a:stCxn id="49" idx="0"/>
              <a:endCxn id="56" idx="3"/>
            </p:cNvCxnSpPr>
            <p:nvPr/>
          </p:nvCxnSpPr>
          <p:spPr>
            <a:xfrm rot="16200000" flipV="1">
              <a:off x="6134728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78B5F17-C4F8-3287-8170-71BD84D400D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5488499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2900F07-EE7D-B0E6-CFB2-C6F03E620F1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488499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8B44948-1D4E-5665-17EA-2DE21762D2C5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6977450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681CE27-BB85-DAAE-67B0-20F35052690F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6977450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8072377" y="2524649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8072377" y="3198451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8072377" y="387225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4" name="スマイル 63">
              <a:extLst>
                <a:ext uri="{FF2B5EF4-FFF2-40B4-BE49-F238E27FC236}">
                  <a16:creationId xmlns:a16="http://schemas.microsoft.com/office/drawing/2014/main" id="{BAF233DD-2542-EBA8-941E-B4BE5E87285C}"/>
                </a:ext>
              </a:extLst>
            </p:cNvPr>
            <p:cNvSpPr/>
            <p:nvPr/>
          </p:nvSpPr>
          <p:spPr>
            <a:xfrm>
              <a:off x="7440238" y="1630979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スマイル 65">
              <a:extLst>
                <a:ext uri="{FF2B5EF4-FFF2-40B4-BE49-F238E27FC236}">
                  <a16:creationId xmlns:a16="http://schemas.microsoft.com/office/drawing/2014/main" id="{0FDED86A-2786-69EB-5592-BCC5890AB60D}"/>
                </a:ext>
              </a:extLst>
            </p:cNvPr>
            <p:cNvSpPr/>
            <p:nvPr/>
          </p:nvSpPr>
          <p:spPr>
            <a:xfrm>
              <a:off x="9391976" y="49177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AA5C6863-2FC5-A7ED-5F78-D49FF95284A2}"/>
                </a:ext>
              </a:extLst>
            </p:cNvPr>
            <p:cNvCxnSpPr>
              <a:cxnSpLocks/>
              <a:stCxn id="64" idx="4"/>
              <a:endCxn id="77" idx="1"/>
            </p:cNvCxnSpPr>
            <p:nvPr/>
          </p:nvCxnSpPr>
          <p:spPr>
            <a:xfrm rot="16200000" flipH="1">
              <a:off x="6767284" y="2811982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21E6B8A9-B6C2-DB75-4DC9-FF1BBDEF60C4}"/>
                </a:ext>
              </a:extLst>
            </p:cNvPr>
            <p:cNvCxnSpPr>
              <a:cxnSpLocks/>
              <a:stCxn id="66" idx="0"/>
              <a:endCxn id="73" idx="3"/>
            </p:cNvCxnSpPr>
            <p:nvPr/>
          </p:nvCxnSpPr>
          <p:spPr>
            <a:xfrm rot="16200000" flipV="1">
              <a:off x="8255816" y="3612194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9F931D9-54BC-DB06-4959-222A75AB1F8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609587" y="3443274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899C4C53-F805-04E7-AA73-70211005923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609587" y="2769472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D0289EB-E5D0-5AE1-9C46-F6C47C348B0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098538" y="4117076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0F2BDB04-74F4-30BC-4982-8BDBF1A95FC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9098538" y="3443274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1019665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1019665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1019665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14A4CB06-11A7-8DD9-37F4-3DF721FBE83C}"/>
                </a:ext>
              </a:extLst>
            </p:cNvPr>
            <p:cNvSpPr/>
            <p:nvPr/>
          </p:nvSpPr>
          <p:spPr>
            <a:xfrm>
              <a:off x="956451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E750206C-E77C-0549-E4C6-BBC3060D6EB7}"/>
                </a:ext>
              </a:extLst>
            </p:cNvPr>
            <p:cNvSpPr/>
            <p:nvPr/>
          </p:nvSpPr>
          <p:spPr>
            <a:xfrm>
              <a:off x="1151625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84" name="コネクタ: カギ線 83">
              <a:extLst>
                <a:ext uri="{FF2B5EF4-FFF2-40B4-BE49-F238E27FC236}">
                  <a16:creationId xmlns:a16="http://schemas.microsoft.com/office/drawing/2014/main" id="{4CF4CB09-3482-E2BC-8C18-65E085A9736D}"/>
                </a:ext>
              </a:extLst>
            </p:cNvPr>
            <p:cNvCxnSpPr>
              <a:cxnSpLocks/>
              <a:stCxn id="82" idx="4"/>
              <a:endCxn id="103" idx="1"/>
            </p:cNvCxnSpPr>
            <p:nvPr/>
          </p:nvCxnSpPr>
          <p:spPr>
            <a:xfrm rot="16200000" flipH="1">
              <a:off x="889155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D8A878A1-5CEE-A3CE-6CDC-7045216EA1C7}"/>
                </a:ext>
              </a:extLst>
            </p:cNvPr>
            <p:cNvCxnSpPr>
              <a:cxnSpLocks/>
              <a:stCxn id="83" idx="0"/>
              <a:endCxn id="101" idx="3"/>
            </p:cNvCxnSpPr>
            <p:nvPr/>
          </p:nvCxnSpPr>
          <p:spPr>
            <a:xfrm rot="16200000" flipV="1">
              <a:off x="1038009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9F38498-2CF9-296B-BCAB-BA3C8EC3D52F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973386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D192F59B-5C84-4B81-ECC5-15093713843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73386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AA518DE-954E-036F-4022-25CC2A8AE7B0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122281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BA9F9317-5BA2-DB84-A1C6-40B438CECE33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1122281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849114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849114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849114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72EAD240-C755-D993-2A5D-1ABCD227EE6F}"/>
                </a:ext>
              </a:extLst>
            </p:cNvPr>
            <p:cNvCxnSpPr>
              <a:cxnSpLocks/>
              <a:stCxn id="104" idx="1"/>
              <a:endCxn id="82" idx="0"/>
            </p:cNvCxnSpPr>
            <p:nvPr/>
          </p:nvCxnSpPr>
          <p:spPr>
            <a:xfrm rot="10800000" flipH="1">
              <a:off x="849114" y="1625464"/>
              <a:ext cx="8884748" cy="1138493"/>
            </a:xfrm>
            <a:prstGeom prst="bentConnector4">
              <a:avLst>
                <a:gd name="adj1" fmla="val -2573"/>
                <a:gd name="adj2" fmla="val 209320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コネクタ: カギ線 133">
              <a:extLst>
                <a:ext uri="{FF2B5EF4-FFF2-40B4-BE49-F238E27FC236}">
                  <a16:creationId xmlns:a16="http://schemas.microsoft.com/office/drawing/2014/main" id="{44C41AD6-5EEB-C92C-878A-95F9D554E3A2}"/>
                </a:ext>
              </a:extLst>
            </p:cNvPr>
            <p:cNvCxnSpPr>
              <a:cxnSpLocks/>
              <a:stCxn id="105" idx="1"/>
              <a:endCxn id="83" idx="4"/>
            </p:cNvCxnSpPr>
            <p:nvPr/>
          </p:nvCxnSpPr>
          <p:spPr>
            <a:xfrm rot="10800000" flipH="1" flipV="1">
              <a:off x="849114" y="3437758"/>
              <a:ext cx="10836486" cy="1813130"/>
            </a:xfrm>
            <a:prstGeom prst="bentConnector4">
              <a:avLst>
                <a:gd name="adj1" fmla="val -2110"/>
                <a:gd name="adj2" fmla="val 169694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10E0121A-B6DF-5C4E-6D8C-0BC383559C6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367412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5F66FEDE-634B-42CE-2A1B-DB29F799567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488500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E21F1F28-5469-A495-5B4D-08B1F852E3D4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609588" y="381000"/>
              <a:ext cx="0" cy="1249979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B64F5A8-E206-BB48-BF83-682FE4C334A1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5319150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7CCD354A-30EC-592D-5BA3-165D3F4F23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7440238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9FE4C9B0-D3F0-396B-635E-F24020138429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9561326" y="5256404"/>
              <a:ext cx="0" cy="1252346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836185" y="68320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967916" y="541157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965011" y="752067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5712772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5844503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5841598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3592991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3724722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3721817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9963476" y="683142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10095207" y="541091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10092302" y="752001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5849105" y="5817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7147326" y="5951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7012060" y="6028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7969813" y="5816969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9268034" y="5950927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9132768" y="602787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10093316" y="5811700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11391537" y="594565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11256271" y="6022610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乗算記号 84">
              <a:extLst>
                <a:ext uri="{FF2B5EF4-FFF2-40B4-BE49-F238E27FC236}">
                  <a16:creationId xmlns:a16="http://schemas.microsoft.com/office/drawing/2014/main" id="{52612B6C-C44F-2E95-7FDE-01D017392B7D}"/>
                </a:ext>
              </a:extLst>
            </p:cNvPr>
            <p:cNvSpPr/>
            <p:nvPr/>
          </p:nvSpPr>
          <p:spPr>
            <a:xfrm>
              <a:off x="11483563" y="5342404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乗算記号 85">
              <a:extLst>
                <a:ext uri="{FF2B5EF4-FFF2-40B4-BE49-F238E27FC236}">
                  <a16:creationId xmlns:a16="http://schemas.microsoft.com/office/drawing/2014/main" id="{33BA42FF-CA6B-ACB5-82E6-023E6D1E17E4}"/>
                </a:ext>
              </a:extLst>
            </p:cNvPr>
            <p:cNvSpPr/>
            <p:nvPr/>
          </p:nvSpPr>
          <p:spPr>
            <a:xfrm>
              <a:off x="9537922" y="112782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AEBF4B16-72B5-8996-ADF0-2EA89BE0DAC5}"/>
                </a:ext>
              </a:extLst>
            </p:cNvPr>
            <p:cNvSpPr/>
            <p:nvPr/>
          </p:nvSpPr>
          <p:spPr>
            <a:xfrm>
              <a:off x="7413902" y="113465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897839C-B9FA-2AFD-5685-F60EF6C1F98B}"/>
                </a:ext>
              </a:extLst>
            </p:cNvPr>
            <p:cNvSpPr/>
            <p:nvPr/>
          </p:nvSpPr>
          <p:spPr>
            <a:xfrm>
              <a:off x="3234433" y="64339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78DDFC7-F83C-14BA-20D1-A1C07242A689}"/>
                </a:ext>
              </a:extLst>
            </p:cNvPr>
            <p:cNvSpPr/>
            <p:nvPr/>
          </p:nvSpPr>
          <p:spPr>
            <a:xfrm>
              <a:off x="3446352" y="26349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70EDE9C-7CA1-0514-0BCE-A8740E86CAF6}"/>
                </a:ext>
              </a:extLst>
            </p:cNvPr>
            <p:cNvSpPr/>
            <p:nvPr/>
          </p:nvSpPr>
          <p:spPr>
            <a:xfrm>
              <a:off x="4982210" y="330534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B37A8AE-40F4-BBDF-C221-6BB4B0D3575C}"/>
                </a:ext>
              </a:extLst>
            </p:cNvPr>
            <p:cNvSpPr/>
            <p:nvPr/>
          </p:nvSpPr>
          <p:spPr>
            <a:xfrm>
              <a:off x="5357974" y="64653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5133E77-C5DC-F0DE-760B-105FCA717D4B}"/>
                </a:ext>
              </a:extLst>
            </p:cNvPr>
            <p:cNvSpPr/>
            <p:nvPr/>
          </p:nvSpPr>
          <p:spPr>
            <a:xfrm>
              <a:off x="5184676" y="591951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F70287A-0F0E-7EB2-D285-AC8DF204D109}"/>
                </a:ext>
              </a:extLst>
            </p:cNvPr>
            <p:cNvSpPr/>
            <p:nvPr/>
          </p:nvSpPr>
          <p:spPr>
            <a:xfrm>
              <a:off x="7309060" y="592168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5632D0F-007C-AB21-E6B9-68B8C8C381FE}"/>
                </a:ext>
              </a:extLst>
            </p:cNvPr>
            <p:cNvSpPr/>
            <p:nvPr/>
          </p:nvSpPr>
          <p:spPr>
            <a:xfrm>
              <a:off x="9430147" y="5926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B0858252-CE05-912C-EBAC-9E5749342865}"/>
                </a:ext>
              </a:extLst>
            </p:cNvPr>
            <p:cNvSpPr/>
            <p:nvPr/>
          </p:nvSpPr>
          <p:spPr>
            <a:xfrm>
              <a:off x="11545408" y="591951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7BDAB72-FE12-162E-4743-7F8A533CDD50}"/>
                </a:ext>
              </a:extLst>
            </p:cNvPr>
            <p:cNvSpPr/>
            <p:nvPr/>
          </p:nvSpPr>
          <p:spPr>
            <a:xfrm>
              <a:off x="7479061" y="65204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17DDE84-ABFE-81AD-998D-08B54D0C123F}"/>
                </a:ext>
              </a:extLst>
            </p:cNvPr>
            <p:cNvSpPr/>
            <p:nvPr/>
          </p:nvSpPr>
          <p:spPr>
            <a:xfrm>
              <a:off x="9600148" y="63969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A20C3D79-4D2C-A37E-411D-1706CC82E646}"/>
                </a:ext>
              </a:extLst>
            </p:cNvPr>
            <p:cNvSpPr/>
            <p:nvPr/>
          </p:nvSpPr>
          <p:spPr>
            <a:xfrm>
              <a:off x="5561290" y="262090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A27EB97-FD77-4FB8-6D0D-9BFF68F8E3E0}"/>
                </a:ext>
              </a:extLst>
            </p:cNvPr>
            <p:cNvSpPr/>
            <p:nvPr/>
          </p:nvSpPr>
          <p:spPr>
            <a:xfrm>
              <a:off x="5569038" y="33051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0D64157-6371-E8C6-8AED-7B594E1F75A3}"/>
                </a:ext>
              </a:extLst>
            </p:cNvPr>
            <p:cNvSpPr/>
            <p:nvPr/>
          </p:nvSpPr>
          <p:spPr>
            <a:xfrm>
              <a:off x="7103298" y="262087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02EDF7EE-6285-EA45-563A-C33AF4523304}"/>
                </a:ext>
              </a:extLst>
            </p:cNvPr>
            <p:cNvSpPr/>
            <p:nvPr/>
          </p:nvSpPr>
          <p:spPr>
            <a:xfrm>
              <a:off x="7103298" y="3291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78E3669-AFC6-CE0A-ECAA-E025AC197245}"/>
                </a:ext>
              </a:extLst>
            </p:cNvPr>
            <p:cNvSpPr/>
            <p:nvPr/>
          </p:nvSpPr>
          <p:spPr>
            <a:xfrm>
              <a:off x="9220177" y="330356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8" name="楕円 127">
            <a:extLst>
              <a:ext uri="{FF2B5EF4-FFF2-40B4-BE49-F238E27FC236}">
                <a16:creationId xmlns:a16="http://schemas.microsoft.com/office/drawing/2014/main" id="{BE93A285-AC18-2107-EA46-35B7B4D02B86}"/>
              </a:ext>
            </a:extLst>
          </p:cNvPr>
          <p:cNvSpPr/>
          <p:nvPr/>
        </p:nvSpPr>
        <p:spPr>
          <a:xfrm>
            <a:off x="9029675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15A20923-B2D9-BEE4-9648-E7CAE39D180D}"/>
              </a:ext>
            </a:extLst>
          </p:cNvPr>
          <p:cNvSpPr/>
          <p:nvPr/>
        </p:nvSpPr>
        <p:spPr>
          <a:xfrm>
            <a:off x="6912198" y="3127378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885FC3D6-4FFF-2A82-6AF4-CCA8EA3DF3E5}"/>
              </a:ext>
            </a:extLst>
          </p:cNvPr>
          <p:cNvSpPr/>
          <p:nvPr/>
        </p:nvSpPr>
        <p:spPr>
          <a:xfrm>
            <a:off x="6916518" y="24513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403A98A9-26E4-7FB5-47A3-560A483A8746}"/>
              </a:ext>
            </a:extLst>
          </p:cNvPr>
          <p:cNvSpPr/>
          <p:nvPr/>
        </p:nvSpPr>
        <p:spPr>
          <a:xfrm>
            <a:off x="4783762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7E178A2D-D32B-271C-C436-37C8055F52B4}"/>
              </a:ext>
            </a:extLst>
          </p:cNvPr>
          <p:cNvSpPr/>
          <p:nvPr/>
        </p:nvSpPr>
        <p:spPr>
          <a:xfrm>
            <a:off x="9230306" y="573017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E385E9AE-DEAC-921E-2952-51C95F648EAA}"/>
              </a:ext>
            </a:extLst>
          </p:cNvPr>
          <p:cNvSpPr/>
          <p:nvPr/>
        </p:nvSpPr>
        <p:spPr>
          <a:xfrm>
            <a:off x="7117750" y="57361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F3A263E8-D558-5D71-A27A-434E03649220}"/>
              </a:ext>
            </a:extLst>
          </p:cNvPr>
          <p:cNvSpPr/>
          <p:nvPr/>
        </p:nvSpPr>
        <p:spPr>
          <a:xfrm>
            <a:off x="4998433" y="574690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39EBC26E-3F27-0A79-5AF5-934914D73559}"/>
              </a:ext>
            </a:extLst>
          </p:cNvPr>
          <p:cNvGrpSpPr/>
          <p:nvPr/>
        </p:nvGrpSpPr>
        <p:grpSpPr>
          <a:xfrm>
            <a:off x="3830201" y="2519133"/>
            <a:ext cx="1026161" cy="1837250"/>
            <a:chOff x="2762660" y="2311020"/>
            <a:chExt cx="1150114" cy="1837250"/>
          </a:xfrm>
        </p:grpSpPr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4C1BB788-9357-60C7-558C-355EEEFC25B1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2D44EFF0-F104-19DF-F4B0-B7F61F1B3695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D308F489-FF36-1128-8238-D68DD1ABB2D8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41" name="スマイル 140">
            <a:extLst>
              <a:ext uri="{FF2B5EF4-FFF2-40B4-BE49-F238E27FC236}">
                <a16:creationId xmlns:a16="http://schemas.microsoft.com/office/drawing/2014/main" id="{63403CEA-10EF-27D2-0932-655AC7426415}"/>
              </a:ext>
            </a:extLst>
          </p:cNvPr>
          <p:cNvSpPr/>
          <p:nvPr/>
        </p:nvSpPr>
        <p:spPr>
          <a:xfrm>
            <a:off x="514980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43475049-939A-3AEA-94D0-974E339F33ED}"/>
              </a:ext>
            </a:extLst>
          </p:cNvPr>
          <p:cNvCxnSpPr>
            <a:cxnSpLocks/>
            <a:stCxn id="141" idx="0"/>
            <a:endCxn id="138" idx="3"/>
          </p:cNvCxnSpPr>
          <p:nvPr/>
        </p:nvCxnSpPr>
        <p:spPr>
          <a:xfrm rot="16200000" flipV="1">
            <a:off x="401364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3E6928C7-F637-719A-8B2B-A6AB5DB2D3D0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485636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92E1BD8E-5714-8296-BB40-37AE69F1E81E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>
            <a:off x="485636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6334EB3D-F34C-360C-E05C-ADE6EEC64308}"/>
              </a:ext>
            </a:extLst>
          </p:cNvPr>
          <p:cNvGrpSpPr/>
          <p:nvPr/>
        </p:nvGrpSpPr>
        <p:grpSpPr>
          <a:xfrm>
            <a:off x="5951289" y="2519133"/>
            <a:ext cx="1026161" cy="1837250"/>
            <a:chOff x="2762660" y="2311020"/>
            <a:chExt cx="1150114" cy="1837250"/>
          </a:xfrm>
        </p:grpSpPr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CF596EC6-3E11-430F-96C0-BC14365CD888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2C79EF11-3B0E-0CC1-2698-3A69CBF35171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B99DFE6-91B6-1830-FAB9-C4B59768B26F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52" name="スマイル 151">
            <a:extLst>
              <a:ext uri="{FF2B5EF4-FFF2-40B4-BE49-F238E27FC236}">
                <a16:creationId xmlns:a16="http://schemas.microsoft.com/office/drawing/2014/main" id="{8A110653-36C4-D035-6E51-06E035675803}"/>
              </a:ext>
            </a:extLst>
          </p:cNvPr>
          <p:cNvSpPr/>
          <p:nvPr/>
        </p:nvSpPr>
        <p:spPr>
          <a:xfrm>
            <a:off x="7270888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3E3DCBEC-B2E8-9E87-712B-D77C0281D68B}"/>
              </a:ext>
            </a:extLst>
          </p:cNvPr>
          <p:cNvCxnSpPr>
            <a:cxnSpLocks/>
            <a:stCxn id="152" idx="0"/>
            <a:endCxn id="148" idx="3"/>
          </p:cNvCxnSpPr>
          <p:nvPr/>
        </p:nvCxnSpPr>
        <p:spPr>
          <a:xfrm rot="16200000" flipV="1">
            <a:off x="6134728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58DCCBEC-082F-6E86-8CD5-76BF68FC764B}"/>
              </a:ext>
            </a:extLst>
          </p:cNvPr>
          <p:cNvCxnSpPr>
            <a:cxnSpLocks/>
            <a:endCxn id="151" idx="3"/>
          </p:cNvCxnSpPr>
          <p:nvPr/>
        </p:nvCxnSpPr>
        <p:spPr>
          <a:xfrm flipH="1">
            <a:off x="6977450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DDBCD6E7-FE86-0064-830A-87946C703562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6977450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2AAD59C7-2E0F-D571-D659-5C5D36EAC63F}"/>
              </a:ext>
            </a:extLst>
          </p:cNvPr>
          <p:cNvGrpSpPr/>
          <p:nvPr/>
        </p:nvGrpSpPr>
        <p:grpSpPr>
          <a:xfrm>
            <a:off x="8072377" y="2524649"/>
            <a:ext cx="1026161" cy="1837250"/>
            <a:chOff x="2762660" y="2311020"/>
            <a:chExt cx="1150114" cy="1837250"/>
          </a:xfrm>
        </p:grpSpPr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EA9F9024-F373-E926-7F1B-EB93A0F2DF4F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FBE323AD-52E2-54E0-54F8-3FBC435E64C5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67C48A3A-3FA2-3F55-D845-96EC167A3632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163" name="スマイル 162">
            <a:extLst>
              <a:ext uri="{FF2B5EF4-FFF2-40B4-BE49-F238E27FC236}">
                <a16:creationId xmlns:a16="http://schemas.microsoft.com/office/drawing/2014/main" id="{2D04B3F4-53A8-9219-6FE5-5AA7CBA8011D}"/>
              </a:ext>
            </a:extLst>
          </p:cNvPr>
          <p:cNvSpPr/>
          <p:nvPr/>
        </p:nvSpPr>
        <p:spPr>
          <a:xfrm>
            <a:off x="9391976" y="49177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65" name="コネクタ: カギ線 164">
            <a:extLst>
              <a:ext uri="{FF2B5EF4-FFF2-40B4-BE49-F238E27FC236}">
                <a16:creationId xmlns:a16="http://schemas.microsoft.com/office/drawing/2014/main" id="{E858839A-C40F-D201-CCDA-355B3C49CC23}"/>
              </a:ext>
            </a:extLst>
          </p:cNvPr>
          <p:cNvCxnSpPr>
            <a:cxnSpLocks/>
            <a:stCxn id="163" idx="0"/>
            <a:endCxn id="160" idx="3"/>
          </p:cNvCxnSpPr>
          <p:nvPr/>
        </p:nvCxnSpPr>
        <p:spPr>
          <a:xfrm rot="16200000" flipV="1">
            <a:off x="8255816" y="3612194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D58E6B14-4897-F9AA-5884-44136E90D488}"/>
              </a:ext>
            </a:extLst>
          </p:cNvPr>
          <p:cNvCxnSpPr>
            <a:cxnSpLocks/>
            <a:endCxn id="162" idx="3"/>
          </p:cNvCxnSpPr>
          <p:nvPr/>
        </p:nvCxnSpPr>
        <p:spPr>
          <a:xfrm flipH="1">
            <a:off x="9098538" y="4117076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D4AA9C8B-BDEF-0415-8133-68F1BA3D69C4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9098538" y="3443274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FE7DCC6-0B73-C06E-EE1A-2D35BE551AB7}"/>
              </a:ext>
            </a:extLst>
          </p:cNvPr>
          <p:cNvSpPr/>
          <p:nvPr/>
        </p:nvSpPr>
        <p:spPr>
          <a:xfrm>
            <a:off x="849114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cxnSp>
        <p:nvCxnSpPr>
          <p:cNvPr id="178" name="コネクタ: カギ線 177">
            <a:extLst>
              <a:ext uri="{FF2B5EF4-FFF2-40B4-BE49-F238E27FC236}">
                <a16:creationId xmlns:a16="http://schemas.microsoft.com/office/drawing/2014/main" id="{AF5C982C-FDEC-0B85-DE67-D032292E19F6}"/>
              </a:ext>
            </a:extLst>
          </p:cNvPr>
          <p:cNvCxnSpPr>
            <a:cxnSpLocks/>
            <a:stCxn id="177" idx="1"/>
            <a:endCxn id="163" idx="4"/>
          </p:cNvCxnSpPr>
          <p:nvPr/>
        </p:nvCxnSpPr>
        <p:spPr>
          <a:xfrm rot="10800000" flipH="1" flipV="1">
            <a:off x="849114" y="3437758"/>
            <a:ext cx="8712212" cy="1818646"/>
          </a:xfrm>
          <a:prstGeom prst="bentConnector4">
            <a:avLst>
              <a:gd name="adj1" fmla="val -2624"/>
              <a:gd name="adj2" fmla="val 16921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A1128DC-0B0F-FB1A-A1D9-9BDD503D8F47}"/>
              </a:ext>
            </a:extLst>
          </p:cNvPr>
          <p:cNvCxnSpPr>
            <a:cxnSpLocks/>
            <a:endCxn id="141" idx="4"/>
          </p:cNvCxnSpPr>
          <p:nvPr/>
        </p:nvCxnSpPr>
        <p:spPr>
          <a:xfrm flipV="1">
            <a:off x="5319150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4955A7F1-B06D-B7D3-9E6C-43E3D7CBE2B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7440238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BD4CF35-F2CE-3D1D-CEE4-D128CDE59266}"/>
              </a:ext>
            </a:extLst>
          </p:cNvPr>
          <p:cNvGrpSpPr/>
          <p:nvPr/>
        </p:nvGrpSpPr>
        <p:grpSpPr>
          <a:xfrm>
            <a:off x="3724721" y="5825716"/>
            <a:ext cx="1441868" cy="491160"/>
            <a:chOff x="3724721" y="5825716"/>
            <a:chExt cx="1441868" cy="491160"/>
          </a:xfrm>
        </p:grpSpPr>
        <p:sp>
          <p:nvSpPr>
            <p:cNvPr id="183" name="フローチャート: 書類 182">
              <a:extLst>
                <a:ext uri="{FF2B5EF4-FFF2-40B4-BE49-F238E27FC236}">
                  <a16:creationId xmlns:a16="http://schemas.microsoft.com/office/drawing/2014/main" id="{B87D3FD4-C9F8-474A-960D-C23C47BFBB00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4" name="二等辺三角形 183">
              <a:extLst>
                <a:ext uri="{FF2B5EF4-FFF2-40B4-BE49-F238E27FC236}">
                  <a16:creationId xmlns:a16="http://schemas.microsoft.com/office/drawing/2014/main" id="{A5DE7A35-F36D-050F-C2D0-235E4B6D04FB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326E0A9-02BA-ECD7-0440-2F39460942B5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199D28D9-698E-0BAC-F735-D6CB20BAF842}"/>
              </a:ext>
            </a:extLst>
          </p:cNvPr>
          <p:cNvGrpSpPr/>
          <p:nvPr/>
        </p:nvGrpSpPr>
        <p:grpSpPr>
          <a:xfrm>
            <a:off x="5849105" y="5817716"/>
            <a:ext cx="1441868" cy="491160"/>
            <a:chOff x="3724721" y="5825716"/>
            <a:chExt cx="1441868" cy="491160"/>
          </a:xfrm>
        </p:grpSpPr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346EEDE0-F0FA-417B-632F-E5916D07192B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88" name="二等辺三角形 187">
              <a:extLst>
                <a:ext uri="{FF2B5EF4-FFF2-40B4-BE49-F238E27FC236}">
                  <a16:creationId xmlns:a16="http://schemas.microsoft.com/office/drawing/2014/main" id="{F2A342DA-C6AA-EF2C-2AAB-467DFF471DC7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5D60799-736E-0970-ACC3-2D2150B27E76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40B54A9C-FD49-3C9C-D638-DCD5A256B8C2}"/>
              </a:ext>
            </a:extLst>
          </p:cNvPr>
          <p:cNvGrpSpPr/>
          <p:nvPr/>
        </p:nvGrpSpPr>
        <p:grpSpPr>
          <a:xfrm>
            <a:off x="7969813" y="5816969"/>
            <a:ext cx="1441868" cy="491160"/>
            <a:chOff x="3724721" y="5825716"/>
            <a:chExt cx="1441868" cy="491160"/>
          </a:xfrm>
        </p:grpSpPr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10D982AA-F645-10E9-9FB6-1FFC75179E3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92" name="二等辺三角形 191">
              <a:extLst>
                <a:ext uri="{FF2B5EF4-FFF2-40B4-BE49-F238E27FC236}">
                  <a16:creationId xmlns:a16="http://schemas.microsoft.com/office/drawing/2014/main" id="{8B7CD32D-2382-F8B7-C962-D093D34E32BF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FF75A4FB-616F-3902-6079-AF57AAE080EE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98" name="図 19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047EFB9-4325-C53F-F62A-9B024C24C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1" y="592633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9" name="図 19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D61D7ACC-5EB0-5130-5603-4C641690C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32" y="592861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図 201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4FB35561-981A-5161-7DD6-D6F42B80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47" y="592168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" name="図 20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D7A0190-0471-0FED-3B84-91430E012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9" y="330534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8" name="図 20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ACB35DD-8BC7-715A-AD16-5FE0B84E0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8" y="262781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9" name="図 20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018D90D7-A8C8-4629-53C5-0846AF40E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45" y="329871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0" name="図 20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A765CFC-CFD0-E699-D081-7C2116548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53" y="33121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5B677B-52AC-D11C-A865-9307B64157E7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1-1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634C70-A0D0-1779-2302-38FC7AE6204F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1-2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B1B66F-3F53-F5B1-35E6-52D0BEDF45BE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-1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ACFE4-7BE9-43F0-D9EC-C89711733FE4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2-2</a:t>
            </a:r>
            <a:endParaRPr kumimoji="1" lang="ja-JP" altLang="en-US" sz="1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2245DD-F822-4EBF-CC38-AD865D105169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-3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F91E85-5FA0-0823-3828-7C59C6BADD35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1-3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1C24FD-E22C-F281-A1B2-ED9C9131F695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1-4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スマイル 47">
            <a:extLst>
              <a:ext uri="{FF2B5EF4-FFF2-40B4-BE49-F238E27FC236}">
                <a16:creationId xmlns:a16="http://schemas.microsoft.com/office/drawing/2014/main" id="{3AACD097-8A71-E1CB-3851-56505DC2734B}"/>
              </a:ext>
            </a:extLst>
          </p:cNvPr>
          <p:cNvSpPr/>
          <p:nvPr/>
        </p:nvSpPr>
        <p:spPr>
          <a:xfrm>
            <a:off x="5319150" y="161947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64080F3F-0A57-19A5-FE7D-28891FAF7E0E}"/>
              </a:ext>
            </a:extLst>
          </p:cNvPr>
          <p:cNvCxnSpPr>
            <a:cxnSpLocks/>
            <a:stCxn id="48" idx="4"/>
          </p:cNvCxnSpPr>
          <p:nvPr/>
        </p:nvCxnSpPr>
        <p:spPr>
          <a:xfrm rot="16200000" flipH="1">
            <a:off x="4646196" y="2800481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EDABF88-A3EA-4AF1-4452-B1C21302D3EA}"/>
              </a:ext>
            </a:extLst>
          </p:cNvPr>
          <p:cNvCxnSpPr>
            <a:cxnSpLocks/>
          </p:cNvCxnSpPr>
          <p:nvPr/>
        </p:nvCxnSpPr>
        <p:spPr>
          <a:xfrm>
            <a:off x="5488499" y="3431773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8BA4DC5-2FEC-F016-DD53-6C39D934B46A}"/>
              </a:ext>
            </a:extLst>
          </p:cNvPr>
          <p:cNvCxnSpPr>
            <a:cxnSpLocks/>
          </p:cNvCxnSpPr>
          <p:nvPr/>
        </p:nvCxnSpPr>
        <p:spPr>
          <a:xfrm>
            <a:off x="5488499" y="2757971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B0F89C2-DADB-791A-C638-CD7808A02E17}"/>
              </a:ext>
            </a:extLst>
          </p:cNvPr>
          <p:cNvSpPr/>
          <p:nvPr/>
        </p:nvSpPr>
        <p:spPr>
          <a:xfrm>
            <a:off x="849114" y="2513148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F3CEEBDD-430F-6A51-9642-90FB9511BE04}"/>
              </a:ext>
            </a:extLst>
          </p:cNvPr>
          <p:cNvCxnSpPr>
            <a:cxnSpLocks/>
            <a:stCxn id="81" idx="1"/>
            <a:endCxn id="48" idx="0"/>
          </p:cNvCxnSpPr>
          <p:nvPr/>
        </p:nvCxnSpPr>
        <p:spPr>
          <a:xfrm rot="10800000" flipH="1">
            <a:off x="849114" y="1619479"/>
            <a:ext cx="4639386" cy="1138493"/>
          </a:xfrm>
          <a:prstGeom prst="bentConnector4">
            <a:avLst>
              <a:gd name="adj1" fmla="val -4927"/>
              <a:gd name="adj2" fmla="val 20896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EBF8F73B-1829-EC6A-41FF-E80CC135A1E7}"/>
              </a:ext>
            </a:extLst>
          </p:cNvPr>
          <p:cNvGrpSpPr/>
          <p:nvPr/>
        </p:nvGrpSpPr>
        <p:grpSpPr>
          <a:xfrm>
            <a:off x="5649175" y="535139"/>
            <a:ext cx="1429952" cy="491160"/>
            <a:chOff x="7668586" y="756853"/>
            <a:chExt cx="1429952" cy="491160"/>
          </a:xfrm>
        </p:grpSpPr>
        <p:sp>
          <p:nvSpPr>
            <p:cNvPr id="91" name="二等辺三角形 90">
              <a:extLst>
                <a:ext uri="{FF2B5EF4-FFF2-40B4-BE49-F238E27FC236}">
                  <a16:creationId xmlns:a16="http://schemas.microsoft.com/office/drawing/2014/main" id="{13389819-BB4B-9630-4DEB-91C012B7FDA7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フローチャート: 書類 91">
              <a:extLst>
                <a:ext uri="{FF2B5EF4-FFF2-40B4-BE49-F238E27FC236}">
                  <a16:creationId xmlns:a16="http://schemas.microsoft.com/office/drawing/2014/main" id="{41D87F1B-9767-42C3-4BA3-64F53785DA59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FD19610-29C1-6FAC-FF0C-9D8F0F3AFCA6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4" name="図 93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740D900E-AFAA-8A73-994B-C3577CD5E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43" y="64292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図 9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E86FEB5-7128-441D-03B1-0C9036FFC7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2625363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7" name="図 106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7CC1697-2B7C-05AD-2366-2D93B35DE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52" y="32962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2F10825-BDE9-46CC-786F-960C7CA2A457}"/>
              </a:ext>
            </a:extLst>
          </p:cNvPr>
          <p:cNvSpPr txBox="1"/>
          <p:nvPr/>
        </p:nvSpPr>
        <p:spPr>
          <a:xfrm>
            <a:off x="6239637" y="1182277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1-2</a:t>
            </a:r>
            <a:endParaRPr kumimoji="1" lang="ja-JP" altLang="en-US" sz="1200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296B40EA-6B1D-A00B-A23C-29C272A46EE4}"/>
              </a:ext>
            </a:extLst>
          </p:cNvPr>
          <p:cNvSpPr/>
          <p:nvPr/>
        </p:nvSpPr>
        <p:spPr>
          <a:xfrm>
            <a:off x="2339402" y="243841"/>
            <a:ext cx="274318" cy="27431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1</a:t>
            </a:r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9D0AD577-A2D4-F146-B07C-2729097D7659}"/>
              </a:ext>
            </a:extLst>
          </p:cNvPr>
          <p:cNvSpPr/>
          <p:nvPr/>
        </p:nvSpPr>
        <p:spPr>
          <a:xfrm>
            <a:off x="2341014" y="6377687"/>
            <a:ext cx="274318" cy="27431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46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778</Words>
  <Application>Microsoft Office PowerPoint</Application>
  <PresentationFormat>ワイド画面</PresentationFormat>
  <Paragraphs>219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67</cp:revision>
  <dcterms:created xsi:type="dcterms:W3CDTF">2017-10-22T07:01:33Z</dcterms:created>
  <dcterms:modified xsi:type="dcterms:W3CDTF">2023-09-24T04:22:56Z</dcterms:modified>
</cp:coreProperties>
</file>