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6" autoAdjust="0"/>
    <p:restoredTop sz="94976" autoAdjust="0"/>
  </p:normalViewPr>
  <p:slideViewPr>
    <p:cSldViewPr snapToGrid="0">
      <p:cViewPr varScale="1">
        <p:scale>
          <a:sx n="89" d="100"/>
          <a:sy n="89" d="100"/>
        </p:scale>
        <p:origin x="23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2BD23-498B-6DC5-B4C3-49731E5AA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D750305-E807-AEB9-A142-F54EF1D60647}"/>
              </a:ext>
            </a:extLst>
          </p:cNvPr>
          <p:cNvSpPr txBox="1"/>
          <p:nvPr/>
        </p:nvSpPr>
        <p:spPr>
          <a:xfrm>
            <a:off x="4389442" y="577868"/>
            <a:ext cx="341311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1. choose narrow board</a:t>
            </a:r>
            <a:endParaRPr kumimoji="1" lang="ja-JP" altLang="en-US" sz="2000" b="1" dirty="0"/>
          </a:p>
        </p:txBody>
      </p:sp>
      <p:pic>
        <p:nvPicPr>
          <p:cNvPr id="5" name="図 4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37313746-4798-73BC-5632-F156AAC40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35" y="1408363"/>
            <a:ext cx="6348730" cy="4871769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83DE2597-F3DA-0DC3-4727-EB7580B4C9AD}"/>
              </a:ext>
            </a:extLst>
          </p:cNvPr>
          <p:cNvSpPr/>
          <p:nvPr/>
        </p:nvSpPr>
        <p:spPr>
          <a:xfrm rot="13890727">
            <a:off x="3545226" y="1915347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70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56D1C-3BDA-1CC3-6E4C-9E1C82E0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6773F5BC-76FF-ABA5-7F57-7F6774342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28" y="1408362"/>
            <a:ext cx="6348730" cy="487176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D889CC6-4157-B5AE-D10C-C2841A1CAC11}"/>
              </a:ext>
            </a:extLst>
          </p:cNvPr>
          <p:cNvSpPr txBox="1"/>
          <p:nvPr/>
        </p:nvSpPr>
        <p:spPr>
          <a:xfrm>
            <a:off x="1845665" y="577868"/>
            <a:ext cx="850066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b="1" dirty="0"/>
              <a:t>6. "rotation" is the score which shows you used rotation-hint</a:t>
            </a:r>
            <a:endParaRPr lang="ja-JP" altLang="en-US" sz="2000" b="1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98F73B14-F0D2-D985-AB1F-23EEB18AB339}"/>
              </a:ext>
            </a:extLst>
          </p:cNvPr>
          <p:cNvSpPr/>
          <p:nvPr/>
        </p:nvSpPr>
        <p:spPr>
          <a:xfrm rot="5400000">
            <a:off x="4534931" y="5169566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882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F30B8-95E4-236E-F37E-FEB26BC32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7E64A826-C54B-DC1C-3409-0123A4CD5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28" y="1408362"/>
            <a:ext cx="6348730" cy="487176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CCC2AA-BF10-A299-1103-7006D201AA91}"/>
              </a:ext>
            </a:extLst>
          </p:cNvPr>
          <p:cNvSpPr txBox="1"/>
          <p:nvPr/>
        </p:nvSpPr>
        <p:spPr>
          <a:xfrm>
            <a:off x="2290435" y="577868"/>
            <a:ext cx="761112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b="1" dirty="0"/>
              <a:t>7. "waste" is the score which shows your time to solve</a:t>
            </a:r>
            <a:endParaRPr lang="ja-JP" altLang="en-US" sz="2000" b="1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D42A2927-0F85-E075-6A17-BC7352EA9C4C}"/>
              </a:ext>
            </a:extLst>
          </p:cNvPr>
          <p:cNvSpPr/>
          <p:nvPr/>
        </p:nvSpPr>
        <p:spPr>
          <a:xfrm rot="5400000">
            <a:off x="5761302" y="5169567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18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C37B8-D6FE-81FA-A2FC-ED9DF20A5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星と惑星のcg&#10;&#10;AI 生成コンテンツは誤りを含む可能性があります。">
            <a:extLst>
              <a:ext uri="{FF2B5EF4-FFF2-40B4-BE49-F238E27FC236}">
                <a16:creationId xmlns:a16="http://schemas.microsoft.com/office/drawing/2014/main" id="{326BEA23-1851-5F60-10E7-3B978C4A9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564" y="1408363"/>
            <a:ext cx="6348731" cy="487176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F552467-9AEF-582F-84E0-E28027198E7E}"/>
              </a:ext>
            </a:extLst>
          </p:cNvPr>
          <p:cNvSpPr txBox="1"/>
          <p:nvPr/>
        </p:nvSpPr>
        <p:spPr>
          <a:xfrm>
            <a:off x="4389442" y="577868"/>
            <a:ext cx="341311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1. choose narrow board</a:t>
            </a:r>
            <a:endParaRPr kumimoji="1" lang="ja-JP" altLang="en-US" sz="2000" b="1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0F7FD4A-3965-805A-564B-76F2EE585B43}"/>
              </a:ext>
            </a:extLst>
          </p:cNvPr>
          <p:cNvSpPr/>
          <p:nvPr/>
        </p:nvSpPr>
        <p:spPr>
          <a:xfrm rot="13890727">
            <a:off x="3545226" y="1915347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70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7AE78-3020-6958-D3AE-5B5DB1CEB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星と惑星のcg&#10;&#10;AI 生成コンテンツは誤りを含む可能性があります。">
            <a:extLst>
              <a:ext uri="{FF2B5EF4-FFF2-40B4-BE49-F238E27FC236}">
                <a16:creationId xmlns:a16="http://schemas.microsoft.com/office/drawing/2014/main" id="{38763E8C-F509-18DD-9EF9-63560F63B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564" y="1408363"/>
            <a:ext cx="6348731" cy="487176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E24C9DA-4452-7D7C-8CBE-15D11866F63D}"/>
              </a:ext>
            </a:extLst>
          </p:cNvPr>
          <p:cNvSpPr txBox="1"/>
          <p:nvPr/>
        </p:nvSpPr>
        <p:spPr>
          <a:xfrm>
            <a:off x="4557758" y="577868"/>
            <a:ext cx="30764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b="1" dirty="0"/>
              <a:t>2. choose wide board</a:t>
            </a:r>
            <a:endParaRPr lang="ja-JP" altLang="en-US" sz="2000" b="1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6865050-58CF-3ADC-A25D-E2311A473BBD}"/>
              </a:ext>
            </a:extLst>
          </p:cNvPr>
          <p:cNvSpPr/>
          <p:nvPr/>
        </p:nvSpPr>
        <p:spPr>
          <a:xfrm rot="13890727">
            <a:off x="4416596" y="1915347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78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78666-7269-E951-1EEA-3BE0279D5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D6111A09-C46F-38DE-3257-93FDF59A5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35" y="1408363"/>
            <a:ext cx="6348730" cy="487176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D9416C9-23BC-1049-8916-63880BE1D572}"/>
              </a:ext>
            </a:extLst>
          </p:cNvPr>
          <p:cNvSpPr txBox="1"/>
          <p:nvPr/>
        </p:nvSpPr>
        <p:spPr>
          <a:xfrm>
            <a:off x="4557758" y="577868"/>
            <a:ext cx="307648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b="1" dirty="0"/>
              <a:t>2. choose wide board</a:t>
            </a:r>
            <a:endParaRPr lang="ja-JP" altLang="en-US" sz="2000" b="1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CD1755E7-33ED-758C-7429-7743F5F910A3}"/>
              </a:ext>
            </a:extLst>
          </p:cNvPr>
          <p:cNvSpPr/>
          <p:nvPr/>
        </p:nvSpPr>
        <p:spPr>
          <a:xfrm rot="13890727">
            <a:off x="4416596" y="1915347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01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AD67E-81F0-8B7C-B70A-515EA6A66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背景パターン&#10;&#10;AI 生成コンテンツは誤りを含む可能性があります。">
            <a:extLst>
              <a:ext uri="{FF2B5EF4-FFF2-40B4-BE49-F238E27FC236}">
                <a16:creationId xmlns:a16="http://schemas.microsoft.com/office/drawing/2014/main" id="{5ED0166C-D2F2-07C0-A01A-9F87540AD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35" y="1408363"/>
            <a:ext cx="6348730" cy="487176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5E0827F-3586-405D-8FF2-B072395CB088}"/>
              </a:ext>
            </a:extLst>
          </p:cNvPr>
          <p:cNvSpPr txBox="1"/>
          <p:nvPr/>
        </p:nvSpPr>
        <p:spPr>
          <a:xfrm>
            <a:off x="4855147" y="577868"/>
            <a:ext cx="248170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b="1" dirty="0"/>
              <a:t>3. set zoom level</a:t>
            </a:r>
            <a:endParaRPr lang="ja-JP" altLang="en-US" sz="2000" b="1" dirty="0"/>
          </a:p>
        </p:txBody>
      </p:sp>
      <p:sp>
        <p:nvSpPr>
          <p:cNvPr id="4" name="矢印: 上下 3">
            <a:extLst>
              <a:ext uri="{FF2B5EF4-FFF2-40B4-BE49-F238E27FC236}">
                <a16:creationId xmlns:a16="http://schemas.microsoft.com/office/drawing/2014/main" id="{A3B06E9F-7968-8F03-5C42-2A67C659E3EC}"/>
              </a:ext>
            </a:extLst>
          </p:cNvPr>
          <p:cNvSpPr/>
          <p:nvPr/>
        </p:nvSpPr>
        <p:spPr>
          <a:xfrm>
            <a:off x="3019403" y="3637783"/>
            <a:ext cx="488950" cy="1644650"/>
          </a:xfrm>
          <a:prstGeom prst="upDown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CACFE24-68AC-93ED-292B-4886F309707D}"/>
              </a:ext>
            </a:extLst>
          </p:cNvPr>
          <p:cNvGrpSpPr/>
          <p:nvPr/>
        </p:nvGrpSpPr>
        <p:grpSpPr>
          <a:xfrm>
            <a:off x="1997683" y="3931699"/>
            <a:ext cx="723900" cy="1056818"/>
            <a:chOff x="5543645" y="2286395"/>
            <a:chExt cx="1568355" cy="22896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4E27AAD5-4F75-616B-372B-369263BAADCB}"/>
                </a:ext>
              </a:extLst>
            </p:cNvPr>
            <p:cNvSpPr/>
            <p:nvPr/>
          </p:nvSpPr>
          <p:spPr>
            <a:xfrm>
              <a:off x="5543645" y="2286396"/>
              <a:ext cx="1568355" cy="22896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4A72F426-424A-3520-2DA5-100CBE2D1981}"/>
                </a:ext>
              </a:extLst>
            </p:cNvPr>
            <p:cNvSpPr/>
            <p:nvPr/>
          </p:nvSpPr>
          <p:spPr>
            <a:xfrm rot="5400000">
              <a:off x="5183006" y="2647035"/>
              <a:ext cx="2289634" cy="1568354"/>
            </a:xfrm>
            <a:custGeom>
              <a:avLst/>
              <a:gdLst>
                <a:gd name="connsiteX0" fmla="*/ 1476623 w 2289634"/>
                <a:gd name="connsiteY0" fmla="*/ 1568354 h 1568354"/>
                <a:gd name="connsiteX1" fmla="*/ 1476623 w 2289634"/>
                <a:gd name="connsiteY1" fmla="*/ 0 h 1568354"/>
                <a:gd name="connsiteX2" fmla="*/ 1505457 w 2289634"/>
                <a:gd name="connsiteY2" fmla="*/ 0 h 1568354"/>
                <a:gd name="connsiteX3" fmla="*/ 2289634 w 2289634"/>
                <a:gd name="connsiteY3" fmla="*/ 784177 h 1568354"/>
                <a:gd name="connsiteX4" fmla="*/ 1505457 w 2289634"/>
                <a:gd name="connsiteY4" fmla="*/ 1568354 h 1568354"/>
                <a:gd name="connsiteX5" fmla="*/ 783 w 2289634"/>
                <a:gd name="connsiteY5" fmla="*/ 835829 h 1568354"/>
                <a:gd name="connsiteX6" fmla="*/ 80211 w 2289634"/>
                <a:gd name="connsiteY6" fmla="*/ 835829 h 1568354"/>
                <a:gd name="connsiteX7" fmla="*/ 89380 w 2289634"/>
                <a:gd name="connsiteY7" fmla="*/ 881242 h 1568354"/>
                <a:gd name="connsiteX8" fmla="*/ 292679 w 2289634"/>
                <a:gd name="connsiteY8" fmla="*/ 1015998 h 1568354"/>
                <a:gd name="connsiteX9" fmla="*/ 921967 w 2289634"/>
                <a:gd name="connsiteY9" fmla="*/ 1015998 h 1568354"/>
                <a:gd name="connsiteX10" fmla="*/ 1125266 w 2289634"/>
                <a:gd name="connsiteY10" fmla="*/ 881242 h 1568354"/>
                <a:gd name="connsiteX11" fmla="*/ 1134435 w 2289634"/>
                <a:gd name="connsiteY11" fmla="*/ 835829 h 1568354"/>
                <a:gd name="connsiteX12" fmla="*/ 1381089 w 2289634"/>
                <a:gd name="connsiteY12" fmla="*/ 835829 h 1568354"/>
                <a:gd name="connsiteX13" fmla="*/ 1381089 w 2289634"/>
                <a:gd name="connsiteY13" fmla="*/ 1568354 h 1568354"/>
                <a:gd name="connsiteX14" fmla="*/ 779753 w 2289634"/>
                <a:gd name="connsiteY14" fmla="*/ 1568354 h 1568354"/>
                <a:gd name="connsiteX15" fmla="*/ 11508 w 2289634"/>
                <a:gd name="connsiteY15" fmla="*/ 942216 h 1568354"/>
                <a:gd name="connsiteX16" fmla="*/ 0 w 2289634"/>
                <a:gd name="connsiteY16" fmla="*/ 740295 h 1568354"/>
                <a:gd name="connsiteX17" fmla="*/ 11508 w 2289634"/>
                <a:gd name="connsiteY17" fmla="*/ 626138 h 1568354"/>
                <a:gd name="connsiteX18" fmla="*/ 779753 w 2289634"/>
                <a:gd name="connsiteY18" fmla="*/ 0 h 1568354"/>
                <a:gd name="connsiteX19" fmla="*/ 1381089 w 2289634"/>
                <a:gd name="connsiteY19" fmla="*/ 0 h 1568354"/>
                <a:gd name="connsiteX20" fmla="*/ 1381089 w 2289634"/>
                <a:gd name="connsiteY20" fmla="*/ 740295 h 1568354"/>
                <a:gd name="connsiteX21" fmla="*/ 1131488 w 2289634"/>
                <a:gd name="connsiteY21" fmla="*/ 740295 h 1568354"/>
                <a:gd name="connsiteX22" fmla="*/ 1125266 w 2289634"/>
                <a:gd name="connsiteY22" fmla="*/ 709478 h 1568354"/>
                <a:gd name="connsiteX23" fmla="*/ 921967 w 2289634"/>
                <a:gd name="connsiteY23" fmla="*/ 574722 h 1568354"/>
                <a:gd name="connsiteX24" fmla="*/ 292679 w 2289634"/>
                <a:gd name="connsiteY24" fmla="*/ 574722 h 1568354"/>
                <a:gd name="connsiteX25" fmla="*/ 89380 w 2289634"/>
                <a:gd name="connsiteY25" fmla="*/ 709478 h 1568354"/>
                <a:gd name="connsiteX26" fmla="*/ 83158 w 2289634"/>
                <a:gd name="connsiteY26" fmla="*/ 740295 h 15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89634" h="1568354">
                  <a:moveTo>
                    <a:pt x="1476623" y="1568354"/>
                  </a:moveTo>
                  <a:lnTo>
                    <a:pt x="1476623" y="0"/>
                  </a:lnTo>
                  <a:lnTo>
                    <a:pt x="1505457" y="0"/>
                  </a:lnTo>
                  <a:cubicBezTo>
                    <a:pt x="1938546" y="0"/>
                    <a:pt x="2289634" y="351088"/>
                    <a:pt x="2289634" y="784177"/>
                  </a:cubicBezTo>
                  <a:cubicBezTo>
                    <a:pt x="2289634" y="1217266"/>
                    <a:pt x="1938546" y="1568354"/>
                    <a:pt x="1505457" y="1568354"/>
                  </a:cubicBezTo>
                  <a:close/>
                  <a:moveTo>
                    <a:pt x="783" y="835829"/>
                  </a:moveTo>
                  <a:lnTo>
                    <a:pt x="80211" y="835829"/>
                  </a:lnTo>
                  <a:lnTo>
                    <a:pt x="89380" y="881242"/>
                  </a:lnTo>
                  <a:cubicBezTo>
                    <a:pt x="122875" y="960433"/>
                    <a:pt x="201288" y="1015998"/>
                    <a:pt x="292679" y="1015998"/>
                  </a:cubicBezTo>
                  <a:lnTo>
                    <a:pt x="921967" y="1015998"/>
                  </a:lnTo>
                  <a:cubicBezTo>
                    <a:pt x="1013358" y="1015998"/>
                    <a:pt x="1091772" y="960433"/>
                    <a:pt x="1125266" y="881242"/>
                  </a:cubicBezTo>
                  <a:lnTo>
                    <a:pt x="1134435" y="835829"/>
                  </a:lnTo>
                  <a:lnTo>
                    <a:pt x="1381089" y="835829"/>
                  </a:lnTo>
                  <a:lnTo>
                    <a:pt x="1381089" y="1568354"/>
                  </a:lnTo>
                  <a:lnTo>
                    <a:pt x="779753" y="1568354"/>
                  </a:lnTo>
                  <a:cubicBezTo>
                    <a:pt x="400800" y="1568354"/>
                    <a:pt x="84629" y="1299552"/>
                    <a:pt x="11508" y="942216"/>
                  </a:cubicBezTo>
                  <a:close/>
                  <a:moveTo>
                    <a:pt x="0" y="740295"/>
                  </a:moveTo>
                  <a:lnTo>
                    <a:pt x="11508" y="626138"/>
                  </a:lnTo>
                  <a:cubicBezTo>
                    <a:pt x="84629" y="268802"/>
                    <a:pt x="400800" y="0"/>
                    <a:pt x="779753" y="0"/>
                  </a:cubicBezTo>
                  <a:lnTo>
                    <a:pt x="1381089" y="0"/>
                  </a:lnTo>
                  <a:lnTo>
                    <a:pt x="1381089" y="740295"/>
                  </a:lnTo>
                  <a:lnTo>
                    <a:pt x="1131488" y="740295"/>
                  </a:lnTo>
                  <a:lnTo>
                    <a:pt x="1125266" y="709478"/>
                  </a:lnTo>
                  <a:cubicBezTo>
                    <a:pt x="1091772" y="630288"/>
                    <a:pt x="1013358" y="574722"/>
                    <a:pt x="921967" y="574722"/>
                  </a:cubicBezTo>
                  <a:lnTo>
                    <a:pt x="292679" y="574722"/>
                  </a:lnTo>
                  <a:cubicBezTo>
                    <a:pt x="201288" y="574722"/>
                    <a:pt x="122875" y="630288"/>
                    <a:pt x="89380" y="709478"/>
                  </a:cubicBezTo>
                  <a:lnTo>
                    <a:pt x="83158" y="74029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C6CD59AE-699D-69E1-565A-D6F5BE2DAA05}"/>
                </a:ext>
              </a:extLst>
            </p:cNvPr>
            <p:cNvSpPr/>
            <p:nvPr/>
          </p:nvSpPr>
          <p:spPr>
            <a:xfrm rot="5400000">
              <a:off x="5896876" y="2770212"/>
              <a:ext cx="836494" cy="25248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713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561F6-8AC3-A2D2-48C2-166364E99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グラフィカル ユーザー インターフェイス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6923FECF-7DC5-06F1-8B1A-3E375DBC0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34" y="1408363"/>
            <a:ext cx="6348730" cy="487176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E5DA98E-1038-535A-09C2-8310F2396223}"/>
              </a:ext>
            </a:extLst>
          </p:cNvPr>
          <p:cNvSpPr txBox="1"/>
          <p:nvPr/>
        </p:nvSpPr>
        <p:spPr>
          <a:xfrm>
            <a:off x="4855147" y="577868"/>
            <a:ext cx="248170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b="1" dirty="0"/>
              <a:t>3. set zoom level</a:t>
            </a:r>
            <a:endParaRPr lang="ja-JP" altLang="en-US" sz="2000" b="1" dirty="0"/>
          </a:p>
        </p:txBody>
      </p:sp>
      <p:sp>
        <p:nvSpPr>
          <p:cNvPr id="4" name="矢印: 上下 3">
            <a:extLst>
              <a:ext uri="{FF2B5EF4-FFF2-40B4-BE49-F238E27FC236}">
                <a16:creationId xmlns:a16="http://schemas.microsoft.com/office/drawing/2014/main" id="{7A117FD7-F442-6960-0F17-C55B6FAED615}"/>
              </a:ext>
            </a:extLst>
          </p:cNvPr>
          <p:cNvSpPr/>
          <p:nvPr/>
        </p:nvSpPr>
        <p:spPr>
          <a:xfrm>
            <a:off x="3019403" y="3637783"/>
            <a:ext cx="488950" cy="1644650"/>
          </a:xfrm>
          <a:prstGeom prst="upDown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3719F8C-D277-88C1-EC3A-4B0126BE9BBA}"/>
              </a:ext>
            </a:extLst>
          </p:cNvPr>
          <p:cNvGrpSpPr/>
          <p:nvPr/>
        </p:nvGrpSpPr>
        <p:grpSpPr>
          <a:xfrm>
            <a:off x="1997683" y="3931699"/>
            <a:ext cx="723900" cy="1056818"/>
            <a:chOff x="5543645" y="2286395"/>
            <a:chExt cx="1568355" cy="22896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862ECED2-3B1F-D798-E4EB-367B2671345F}"/>
                </a:ext>
              </a:extLst>
            </p:cNvPr>
            <p:cNvSpPr/>
            <p:nvPr/>
          </p:nvSpPr>
          <p:spPr>
            <a:xfrm>
              <a:off x="5543645" y="2286396"/>
              <a:ext cx="1568355" cy="228963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532E2ECB-D13B-086F-A763-12C4020BFCF0}"/>
                </a:ext>
              </a:extLst>
            </p:cNvPr>
            <p:cNvSpPr/>
            <p:nvPr/>
          </p:nvSpPr>
          <p:spPr>
            <a:xfrm rot="5400000">
              <a:off x="5183006" y="2647035"/>
              <a:ext cx="2289634" cy="1568354"/>
            </a:xfrm>
            <a:custGeom>
              <a:avLst/>
              <a:gdLst>
                <a:gd name="connsiteX0" fmla="*/ 1476623 w 2289634"/>
                <a:gd name="connsiteY0" fmla="*/ 1568354 h 1568354"/>
                <a:gd name="connsiteX1" fmla="*/ 1476623 w 2289634"/>
                <a:gd name="connsiteY1" fmla="*/ 0 h 1568354"/>
                <a:gd name="connsiteX2" fmla="*/ 1505457 w 2289634"/>
                <a:gd name="connsiteY2" fmla="*/ 0 h 1568354"/>
                <a:gd name="connsiteX3" fmla="*/ 2289634 w 2289634"/>
                <a:gd name="connsiteY3" fmla="*/ 784177 h 1568354"/>
                <a:gd name="connsiteX4" fmla="*/ 1505457 w 2289634"/>
                <a:gd name="connsiteY4" fmla="*/ 1568354 h 1568354"/>
                <a:gd name="connsiteX5" fmla="*/ 783 w 2289634"/>
                <a:gd name="connsiteY5" fmla="*/ 835829 h 1568354"/>
                <a:gd name="connsiteX6" fmla="*/ 80211 w 2289634"/>
                <a:gd name="connsiteY6" fmla="*/ 835829 h 1568354"/>
                <a:gd name="connsiteX7" fmla="*/ 89380 w 2289634"/>
                <a:gd name="connsiteY7" fmla="*/ 881242 h 1568354"/>
                <a:gd name="connsiteX8" fmla="*/ 292679 w 2289634"/>
                <a:gd name="connsiteY8" fmla="*/ 1015998 h 1568354"/>
                <a:gd name="connsiteX9" fmla="*/ 921967 w 2289634"/>
                <a:gd name="connsiteY9" fmla="*/ 1015998 h 1568354"/>
                <a:gd name="connsiteX10" fmla="*/ 1125266 w 2289634"/>
                <a:gd name="connsiteY10" fmla="*/ 881242 h 1568354"/>
                <a:gd name="connsiteX11" fmla="*/ 1134435 w 2289634"/>
                <a:gd name="connsiteY11" fmla="*/ 835829 h 1568354"/>
                <a:gd name="connsiteX12" fmla="*/ 1381089 w 2289634"/>
                <a:gd name="connsiteY12" fmla="*/ 835829 h 1568354"/>
                <a:gd name="connsiteX13" fmla="*/ 1381089 w 2289634"/>
                <a:gd name="connsiteY13" fmla="*/ 1568354 h 1568354"/>
                <a:gd name="connsiteX14" fmla="*/ 779753 w 2289634"/>
                <a:gd name="connsiteY14" fmla="*/ 1568354 h 1568354"/>
                <a:gd name="connsiteX15" fmla="*/ 11508 w 2289634"/>
                <a:gd name="connsiteY15" fmla="*/ 942216 h 1568354"/>
                <a:gd name="connsiteX16" fmla="*/ 0 w 2289634"/>
                <a:gd name="connsiteY16" fmla="*/ 740295 h 1568354"/>
                <a:gd name="connsiteX17" fmla="*/ 11508 w 2289634"/>
                <a:gd name="connsiteY17" fmla="*/ 626138 h 1568354"/>
                <a:gd name="connsiteX18" fmla="*/ 779753 w 2289634"/>
                <a:gd name="connsiteY18" fmla="*/ 0 h 1568354"/>
                <a:gd name="connsiteX19" fmla="*/ 1381089 w 2289634"/>
                <a:gd name="connsiteY19" fmla="*/ 0 h 1568354"/>
                <a:gd name="connsiteX20" fmla="*/ 1381089 w 2289634"/>
                <a:gd name="connsiteY20" fmla="*/ 740295 h 1568354"/>
                <a:gd name="connsiteX21" fmla="*/ 1131488 w 2289634"/>
                <a:gd name="connsiteY21" fmla="*/ 740295 h 1568354"/>
                <a:gd name="connsiteX22" fmla="*/ 1125266 w 2289634"/>
                <a:gd name="connsiteY22" fmla="*/ 709478 h 1568354"/>
                <a:gd name="connsiteX23" fmla="*/ 921967 w 2289634"/>
                <a:gd name="connsiteY23" fmla="*/ 574722 h 1568354"/>
                <a:gd name="connsiteX24" fmla="*/ 292679 w 2289634"/>
                <a:gd name="connsiteY24" fmla="*/ 574722 h 1568354"/>
                <a:gd name="connsiteX25" fmla="*/ 89380 w 2289634"/>
                <a:gd name="connsiteY25" fmla="*/ 709478 h 1568354"/>
                <a:gd name="connsiteX26" fmla="*/ 83158 w 2289634"/>
                <a:gd name="connsiteY26" fmla="*/ 740295 h 1568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89634" h="1568354">
                  <a:moveTo>
                    <a:pt x="1476623" y="1568354"/>
                  </a:moveTo>
                  <a:lnTo>
                    <a:pt x="1476623" y="0"/>
                  </a:lnTo>
                  <a:lnTo>
                    <a:pt x="1505457" y="0"/>
                  </a:lnTo>
                  <a:cubicBezTo>
                    <a:pt x="1938546" y="0"/>
                    <a:pt x="2289634" y="351088"/>
                    <a:pt x="2289634" y="784177"/>
                  </a:cubicBezTo>
                  <a:cubicBezTo>
                    <a:pt x="2289634" y="1217266"/>
                    <a:pt x="1938546" y="1568354"/>
                    <a:pt x="1505457" y="1568354"/>
                  </a:cubicBezTo>
                  <a:close/>
                  <a:moveTo>
                    <a:pt x="783" y="835829"/>
                  </a:moveTo>
                  <a:lnTo>
                    <a:pt x="80211" y="835829"/>
                  </a:lnTo>
                  <a:lnTo>
                    <a:pt x="89380" y="881242"/>
                  </a:lnTo>
                  <a:cubicBezTo>
                    <a:pt x="122875" y="960433"/>
                    <a:pt x="201288" y="1015998"/>
                    <a:pt x="292679" y="1015998"/>
                  </a:cubicBezTo>
                  <a:lnTo>
                    <a:pt x="921967" y="1015998"/>
                  </a:lnTo>
                  <a:cubicBezTo>
                    <a:pt x="1013358" y="1015998"/>
                    <a:pt x="1091772" y="960433"/>
                    <a:pt x="1125266" y="881242"/>
                  </a:cubicBezTo>
                  <a:lnTo>
                    <a:pt x="1134435" y="835829"/>
                  </a:lnTo>
                  <a:lnTo>
                    <a:pt x="1381089" y="835829"/>
                  </a:lnTo>
                  <a:lnTo>
                    <a:pt x="1381089" y="1568354"/>
                  </a:lnTo>
                  <a:lnTo>
                    <a:pt x="779753" y="1568354"/>
                  </a:lnTo>
                  <a:cubicBezTo>
                    <a:pt x="400800" y="1568354"/>
                    <a:pt x="84629" y="1299552"/>
                    <a:pt x="11508" y="942216"/>
                  </a:cubicBezTo>
                  <a:close/>
                  <a:moveTo>
                    <a:pt x="0" y="740295"/>
                  </a:moveTo>
                  <a:lnTo>
                    <a:pt x="11508" y="626138"/>
                  </a:lnTo>
                  <a:cubicBezTo>
                    <a:pt x="84629" y="268802"/>
                    <a:pt x="400800" y="0"/>
                    <a:pt x="779753" y="0"/>
                  </a:cubicBezTo>
                  <a:lnTo>
                    <a:pt x="1381089" y="0"/>
                  </a:lnTo>
                  <a:lnTo>
                    <a:pt x="1381089" y="740295"/>
                  </a:lnTo>
                  <a:lnTo>
                    <a:pt x="1131488" y="740295"/>
                  </a:lnTo>
                  <a:lnTo>
                    <a:pt x="1125266" y="709478"/>
                  </a:lnTo>
                  <a:cubicBezTo>
                    <a:pt x="1091772" y="630288"/>
                    <a:pt x="1013358" y="574722"/>
                    <a:pt x="921967" y="574722"/>
                  </a:cubicBezTo>
                  <a:lnTo>
                    <a:pt x="292679" y="574722"/>
                  </a:lnTo>
                  <a:cubicBezTo>
                    <a:pt x="201288" y="574722"/>
                    <a:pt x="122875" y="630288"/>
                    <a:pt x="89380" y="709478"/>
                  </a:cubicBezTo>
                  <a:lnTo>
                    <a:pt x="83158" y="74029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D948A365-E6F3-50B5-25CF-B0D519431B48}"/>
                </a:ext>
              </a:extLst>
            </p:cNvPr>
            <p:cNvSpPr/>
            <p:nvPr/>
          </p:nvSpPr>
          <p:spPr>
            <a:xfrm rot="5400000">
              <a:off x="5896876" y="2770212"/>
              <a:ext cx="836494" cy="252482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311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E3423-A4FB-9472-A9B4-5A55FD7B4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グラフィカル ユーザー インターフェイス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26BE33D5-72BA-8D1A-960E-22697AD69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34" y="1408363"/>
            <a:ext cx="6348730" cy="487176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C59170-0384-823D-8E80-015CBEF59838}"/>
              </a:ext>
            </a:extLst>
          </p:cNvPr>
          <p:cNvSpPr txBox="1"/>
          <p:nvPr/>
        </p:nvSpPr>
        <p:spPr>
          <a:xfrm>
            <a:off x="4899736" y="577868"/>
            <a:ext cx="2392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b="1" dirty="0"/>
              <a:t>4. find safe area</a:t>
            </a:r>
            <a:endParaRPr lang="ja-JP" altLang="en-US" sz="2000" b="1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8B8AA9B-A15D-D0CB-3762-E3923FFB9C22}"/>
              </a:ext>
            </a:extLst>
          </p:cNvPr>
          <p:cNvGrpSpPr/>
          <p:nvPr/>
        </p:nvGrpSpPr>
        <p:grpSpPr>
          <a:xfrm rot="20740119">
            <a:off x="3109184" y="3241118"/>
            <a:ext cx="5952102" cy="1206257"/>
            <a:chOff x="3443988" y="2698769"/>
            <a:chExt cx="5952102" cy="1460461"/>
          </a:xfrm>
        </p:grpSpPr>
        <p:sp>
          <p:nvSpPr>
            <p:cNvPr id="19" name="矢印: 左カーブ 18">
              <a:extLst>
                <a:ext uri="{FF2B5EF4-FFF2-40B4-BE49-F238E27FC236}">
                  <a16:creationId xmlns:a16="http://schemas.microsoft.com/office/drawing/2014/main" id="{1A2933F2-4D31-4447-3D74-A70D3AE97491}"/>
                </a:ext>
              </a:extLst>
            </p:cNvPr>
            <p:cNvSpPr/>
            <p:nvPr/>
          </p:nvSpPr>
          <p:spPr>
            <a:xfrm flipV="1">
              <a:off x="8650689" y="2698769"/>
              <a:ext cx="745401" cy="1460460"/>
            </a:xfrm>
            <a:prstGeom prst="curvedLeftArrow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矢印: 左カーブ 19">
              <a:extLst>
                <a:ext uri="{FF2B5EF4-FFF2-40B4-BE49-F238E27FC236}">
                  <a16:creationId xmlns:a16="http://schemas.microsoft.com/office/drawing/2014/main" id="{7093613B-D9DC-C2AC-11EB-73EF41F10A1F}"/>
                </a:ext>
              </a:extLst>
            </p:cNvPr>
            <p:cNvSpPr/>
            <p:nvPr/>
          </p:nvSpPr>
          <p:spPr>
            <a:xfrm flipH="1">
              <a:off x="3443988" y="2698769"/>
              <a:ext cx="745401" cy="1460461"/>
            </a:xfrm>
            <a:prstGeom prst="curvedLeftArrow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28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29E08-57B3-6FA2-55EA-016A4B206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3D3BDC71-9A99-7130-82C0-52F5C98F9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28" y="1408362"/>
            <a:ext cx="6348730" cy="487176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F7D694-E585-A9C9-9EC4-A91524A9B477}"/>
              </a:ext>
            </a:extLst>
          </p:cNvPr>
          <p:cNvSpPr txBox="1"/>
          <p:nvPr/>
        </p:nvSpPr>
        <p:spPr>
          <a:xfrm>
            <a:off x="4899736" y="577868"/>
            <a:ext cx="23925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b="1" dirty="0"/>
              <a:t>4. find safe area</a:t>
            </a:r>
            <a:endParaRPr lang="ja-JP" altLang="en-US" sz="2000" b="1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06B81BD-3046-373B-7FAE-69F29B6831BB}"/>
              </a:ext>
            </a:extLst>
          </p:cNvPr>
          <p:cNvGrpSpPr/>
          <p:nvPr/>
        </p:nvGrpSpPr>
        <p:grpSpPr>
          <a:xfrm rot="20740119">
            <a:off x="3109184" y="3241118"/>
            <a:ext cx="5952102" cy="1206257"/>
            <a:chOff x="3443988" y="2698769"/>
            <a:chExt cx="5952102" cy="1460461"/>
          </a:xfrm>
        </p:grpSpPr>
        <p:sp>
          <p:nvSpPr>
            <p:cNvPr id="9" name="矢印: 左カーブ 8">
              <a:extLst>
                <a:ext uri="{FF2B5EF4-FFF2-40B4-BE49-F238E27FC236}">
                  <a16:creationId xmlns:a16="http://schemas.microsoft.com/office/drawing/2014/main" id="{B201DAEA-1517-A091-2149-2E33E84F1C64}"/>
                </a:ext>
              </a:extLst>
            </p:cNvPr>
            <p:cNvSpPr/>
            <p:nvPr/>
          </p:nvSpPr>
          <p:spPr>
            <a:xfrm flipV="1">
              <a:off x="8650689" y="2698769"/>
              <a:ext cx="745401" cy="1460460"/>
            </a:xfrm>
            <a:prstGeom prst="curvedLeftArrow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矢印: 左カーブ 10">
              <a:extLst>
                <a:ext uri="{FF2B5EF4-FFF2-40B4-BE49-F238E27FC236}">
                  <a16:creationId xmlns:a16="http://schemas.microsoft.com/office/drawing/2014/main" id="{C3A15116-B100-F536-9621-D39259FB06E1}"/>
                </a:ext>
              </a:extLst>
            </p:cNvPr>
            <p:cNvSpPr/>
            <p:nvPr/>
          </p:nvSpPr>
          <p:spPr>
            <a:xfrm flipH="1">
              <a:off x="3443988" y="2698769"/>
              <a:ext cx="745401" cy="1460461"/>
            </a:xfrm>
            <a:prstGeom prst="curvedLeftArrow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2920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D03CA-D2FE-A5E7-281B-6E52E699F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B0415FE5-536D-52A2-4C94-AA75E137A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28" y="1408362"/>
            <a:ext cx="6348730" cy="487176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B31E0C-51FA-C18C-A246-E94F48907DFB}"/>
              </a:ext>
            </a:extLst>
          </p:cNvPr>
          <p:cNvSpPr txBox="1"/>
          <p:nvPr/>
        </p:nvSpPr>
        <p:spPr>
          <a:xfrm>
            <a:off x="2482571" y="577868"/>
            <a:ext cx="722685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b="1" dirty="0"/>
              <a:t>5. "reckless" is the score which shows you took risk</a:t>
            </a:r>
            <a:endParaRPr lang="ja-JP" altLang="en-US" sz="2000" b="1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75AEC4F6-CA2F-C3C8-619B-1796D939782E}"/>
              </a:ext>
            </a:extLst>
          </p:cNvPr>
          <p:cNvSpPr/>
          <p:nvPr/>
        </p:nvSpPr>
        <p:spPr>
          <a:xfrm rot="5400000">
            <a:off x="3276285" y="5169565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204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80</Words>
  <Application>Microsoft Office PowerPoint</Application>
  <PresentationFormat>ワイド画面</PresentationFormat>
  <Paragraphs>11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3" baseType="lpstr"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26</cp:revision>
  <dcterms:created xsi:type="dcterms:W3CDTF">2017-10-22T07:01:33Z</dcterms:created>
  <dcterms:modified xsi:type="dcterms:W3CDTF">2025-10-02T22:01:06Z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2025-05-25T23:13:23Z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d8c9785c-7bbf-4b6c-bf29-15e4982bfb86</vt:lpwstr>
  </property>
  <property fmtid="{D5CDD505-2E9C-101B-9397-08002B2CF9AE}" pid="7" name="MSIP_Label_defa4170-0d19-0005-0004-bc88714345d2_ActionId">
    <vt:lpwstr>0e9b7e63-495c-4323-8da1-78576aa7d593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