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89" d="100"/>
          <a:sy n="89" d="100"/>
        </p:scale>
        <p:origin x="2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401E80-564D-CD90-3874-D4AECB65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814168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2E590-70C6-C722-96FA-B1FF789B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1D1987D-26BC-89C5-87B8-92293381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2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B9F505-6FA4-0CE7-E66B-D67EE0192B6E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471BB9E-A4CD-C0DE-482F-6E6340EBA417}"/>
              </a:ext>
            </a:extLst>
          </p:cNvPr>
          <p:cNvSpPr/>
          <p:nvPr/>
        </p:nvSpPr>
        <p:spPr>
          <a:xfrm rot="13890727">
            <a:off x="3814168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5EFE-31D6-C0D3-9119-A814291C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E55011-E81E-0A4F-1A32-21A4D85B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2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92A061-BAD2-DFB1-461A-27583E362D7E}"/>
              </a:ext>
            </a:extLst>
          </p:cNvPr>
          <p:cNvSpPr txBox="1"/>
          <p:nvPr/>
        </p:nvSpPr>
        <p:spPr>
          <a:xfrm>
            <a:off x="4557758" y="577868"/>
            <a:ext cx="307648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wide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05C109-0672-CE00-AC53-FBC1A7753B92}"/>
              </a:ext>
            </a:extLst>
          </p:cNvPr>
          <p:cNvSpPr/>
          <p:nvPr/>
        </p:nvSpPr>
        <p:spPr>
          <a:xfrm rot="13890727">
            <a:off x="448386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5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C9AA-167C-41AC-D3BA-4AF9D61F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C753199-62DF-9C19-143D-273AEC76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2BDEC7-6F08-EC28-3006-9E64D94057EF}"/>
              </a:ext>
            </a:extLst>
          </p:cNvPr>
          <p:cNvSpPr txBox="1"/>
          <p:nvPr/>
        </p:nvSpPr>
        <p:spPr>
          <a:xfrm>
            <a:off x="4557758" y="577868"/>
            <a:ext cx="307648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wide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9B4BAA9-09DE-7710-3E0E-0902B250B52B}"/>
              </a:ext>
            </a:extLst>
          </p:cNvPr>
          <p:cNvSpPr/>
          <p:nvPr/>
        </p:nvSpPr>
        <p:spPr>
          <a:xfrm rot="13890727">
            <a:off x="448386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9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9A407-5A4E-DD6B-EC29-9D1D10BFF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52C569-5EBD-AE7A-A51B-66901907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CC0B5C-E76F-8C72-736E-593F0E0325B1}"/>
              </a:ext>
            </a:extLst>
          </p:cNvPr>
          <p:cNvSpPr txBox="1"/>
          <p:nvPr/>
        </p:nvSpPr>
        <p:spPr>
          <a:xfrm>
            <a:off x="4855148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set zoom level</a:t>
            </a:r>
            <a:endParaRPr kumimoji="1" lang="ja-JP" altLang="en-US" sz="2000" b="1" dirty="0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551CDC4E-DF82-F248-C5D9-A83A9839500B}"/>
              </a:ext>
            </a:extLst>
          </p:cNvPr>
          <p:cNvSpPr/>
          <p:nvPr/>
        </p:nvSpPr>
        <p:spPr>
          <a:xfrm>
            <a:off x="3471221" y="4154152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33380E9-47A3-5087-608C-2181BD822553}"/>
              </a:ext>
            </a:extLst>
          </p:cNvPr>
          <p:cNvGrpSpPr/>
          <p:nvPr/>
        </p:nvGrpSpPr>
        <p:grpSpPr>
          <a:xfrm>
            <a:off x="2449501" y="4448068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7531B116-DECA-4719-8F1F-BE7CE1B04073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76723E3-8C22-93B8-6EA5-A469F604E9CE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8F0F8704-7CF3-B63C-66BE-6D6752454BBC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7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3ABF-B71D-A582-A18E-A39EB552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7B22ADD-D429-FC43-0E45-DB7D1FBE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20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5880ED-FA82-78A2-4442-BE527F80F25A}"/>
              </a:ext>
            </a:extLst>
          </p:cNvPr>
          <p:cNvSpPr txBox="1"/>
          <p:nvPr/>
        </p:nvSpPr>
        <p:spPr>
          <a:xfrm>
            <a:off x="4855148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set zoom level</a:t>
            </a:r>
            <a:endParaRPr kumimoji="1" lang="ja-JP" altLang="en-US" sz="2000" b="1" dirty="0"/>
          </a:p>
        </p:txBody>
      </p:sp>
      <p:sp>
        <p:nvSpPr>
          <p:cNvPr id="2" name="矢印: 上下 1">
            <a:extLst>
              <a:ext uri="{FF2B5EF4-FFF2-40B4-BE49-F238E27FC236}">
                <a16:creationId xmlns:a16="http://schemas.microsoft.com/office/drawing/2014/main" id="{FDD53D16-30F5-A759-7607-4257A686D951}"/>
              </a:ext>
            </a:extLst>
          </p:cNvPr>
          <p:cNvSpPr/>
          <p:nvPr/>
        </p:nvSpPr>
        <p:spPr>
          <a:xfrm>
            <a:off x="3471221" y="4154152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542831D-5517-C812-F604-A63178D68E72}"/>
              </a:ext>
            </a:extLst>
          </p:cNvPr>
          <p:cNvGrpSpPr/>
          <p:nvPr/>
        </p:nvGrpSpPr>
        <p:grpSpPr>
          <a:xfrm>
            <a:off x="2449501" y="4448068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4C31B7D-2E6B-424E-8231-10009C0AA03B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17225B10-35EB-3D4A-87C9-9E45CC5E2F16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D1F24A5-E287-A060-9FF0-8C6888831A1F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2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4E23-E802-FE8F-8D0B-79986698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C9E4B1-6E1C-6FC7-F895-4AF36BA4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20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AD6629-041A-BA59-5CBC-543B18AEB32F}"/>
              </a:ext>
            </a:extLst>
          </p:cNvPr>
          <p:cNvSpPr txBox="1"/>
          <p:nvPr/>
        </p:nvSpPr>
        <p:spPr>
          <a:xfrm>
            <a:off x="4020180" y="577868"/>
            <a:ext cx="41516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start 2 or 4 players </a:t>
            </a:r>
            <a:r>
              <a:rPr kumimoji="1" lang="en-US" altLang="ja-JP" sz="2000" b="1" dirty="0" err="1"/>
              <a:t>reversi</a:t>
            </a:r>
            <a:endParaRPr kumimoji="1" lang="ja-JP" altLang="en-US" sz="20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EE05A3-A24F-4C7B-6B75-D459D7F916E4}"/>
              </a:ext>
            </a:extLst>
          </p:cNvPr>
          <p:cNvGrpSpPr/>
          <p:nvPr/>
        </p:nvGrpSpPr>
        <p:grpSpPr>
          <a:xfrm rot="19463515">
            <a:off x="3508534" y="3244719"/>
            <a:ext cx="5522582" cy="1460461"/>
            <a:chOff x="3500988" y="3238500"/>
            <a:chExt cx="5190027" cy="1460461"/>
          </a:xfrm>
        </p:grpSpPr>
        <p:sp>
          <p:nvSpPr>
            <p:cNvPr id="2" name="矢印: 左カーブ 1">
              <a:extLst>
                <a:ext uri="{FF2B5EF4-FFF2-40B4-BE49-F238E27FC236}">
                  <a16:creationId xmlns:a16="http://schemas.microsoft.com/office/drawing/2014/main" id="{D79EE0EC-B4F1-5DC1-553F-AF95A7E35CFD}"/>
                </a:ext>
              </a:extLst>
            </p:cNvPr>
            <p:cNvSpPr/>
            <p:nvPr/>
          </p:nvSpPr>
          <p:spPr>
            <a:xfrm flipV="1">
              <a:off x="7785102" y="3238501"/>
              <a:ext cx="905913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矢印: 左カーブ 4">
              <a:extLst>
                <a:ext uri="{FF2B5EF4-FFF2-40B4-BE49-F238E27FC236}">
                  <a16:creationId xmlns:a16="http://schemas.microsoft.com/office/drawing/2014/main" id="{2C4669C1-2162-2243-E6DA-CA0E77F1D722}"/>
                </a:ext>
              </a:extLst>
            </p:cNvPr>
            <p:cNvSpPr/>
            <p:nvPr/>
          </p:nvSpPr>
          <p:spPr>
            <a:xfrm flipH="1">
              <a:off x="3500988" y="3238500"/>
              <a:ext cx="905912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8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B5B4-D00D-F306-7594-CA4BF664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6FD91B7-51D6-7B3A-5918-B61F1232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161CA-7AFD-E13C-938E-B2C96D5C92D8}"/>
              </a:ext>
            </a:extLst>
          </p:cNvPr>
          <p:cNvSpPr txBox="1"/>
          <p:nvPr/>
        </p:nvSpPr>
        <p:spPr>
          <a:xfrm>
            <a:off x="4020180" y="577868"/>
            <a:ext cx="41516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start 2 or 4 players </a:t>
            </a:r>
            <a:r>
              <a:rPr kumimoji="1" lang="en-US" altLang="ja-JP" sz="2000" b="1" dirty="0" err="1"/>
              <a:t>reversi</a:t>
            </a:r>
            <a:endParaRPr kumimoji="1" lang="ja-JP" altLang="en-US" sz="20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11C12F6-0B55-6109-76B2-993036B8544C}"/>
              </a:ext>
            </a:extLst>
          </p:cNvPr>
          <p:cNvGrpSpPr/>
          <p:nvPr/>
        </p:nvGrpSpPr>
        <p:grpSpPr>
          <a:xfrm rot="19463515">
            <a:off x="3508534" y="3244719"/>
            <a:ext cx="5522582" cy="1460461"/>
            <a:chOff x="3500988" y="3238500"/>
            <a:chExt cx="5190027" cy="1460461"/>
          </a:xfrm>
        </p:grpSpPr>
        <p:sp>
          <p:nvSpPr>
            <p:cNvPr id="7" name="矢印: 左カーブ 6">
              <a:extLst>
                <a:ext uri="{FF2B5EF4-FFF2-40B4-BE49-F238E27FC236}">
                  <a16:creationId xmlns:a16="http://schemas.microsoft.com/office/drawing/2014/main" id="{E0E5DC73-0A4E-75AB-D008-D333FA035EDB}"/>
                </a:ext>
              </a:extLst>
            </p:cNvPr>
            <p:cNvSpPr/>
            <p:nvPr/>
          </p:nvSpPr>
          <p:spPr>
            <a:xfrm flipV="1">
              <a:off x="7785102" y="3238501"/>
              <a:ext cx="905913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矢印: 左カーブ 7">
              <a:extLst>
                <a:ext uri="{FF2B5EF4-FFF2-40B4-BE49-F238E27FC236}">
                  <a16:creationId xmlns:a16="http://schemas.microsoft.com/office/drawing/2014/main" id="{91B59999-17A0-C86B-46D8-FA247CB1FA42}"/>
                </a:ext>
              </a:extLst>
            </p:cNvPr>
            <p:cNvSpPr/>
            <p:nvPr/>
          </p:nvSpPr>
          <p:spPr>
            <a:xfrm flipH="1">
              <a:off x="3500988" y="3238500"/>
              <a:ext cx="905912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33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24</cp:revision>
  <dcterms:created xsi:type="dcterms:W3CDTF">2017-10-22T07:01:33Z</dcterms:created>
  <dcterms:modified xsi:type="dcterms:W3CDTF">2025-10-02T21:34:33Z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