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80" r:id="rId10"/>
    <p:sldId id="281" r:id="rId11"/>
    <p:sldId id="269" r:id="rId12"/>
    <p:sldId id="271" r:id="rId13"/>
    <p:sldId id="272" r:id="rId14"/>
    <p:sldId id="270" r:id="rId15"/>
    <p:sldId id="273" r:id="rId16"/>
    <p:sldId id="277" r:id="rId17"/>
    <p:sldId id="276" r:id="rId18"/>
    <p:sldId id="279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1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4976" autoAdjust="0"/>
  </p:normalViewPr>
  <p:slideViewPr>
    <p:cSldViewPr snapToGrid="0">
      <p:cViewPr>
        <p:scale>
          <a:sx n="100" d="100"/>
          <a:sy n="100" d="100"/>
        </p:scale>
        <p:origin x="-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28324A0-2C62-F355-04E1-ABBE6193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556A2-5227-4E5B-35B1-C4091D1DA621}"/>
              </a:ext>
            </a:extLst>
          </p:cNvPr>
          <p:cNvSpPr txBox="1"/>
          <p:nvPr/>
        </p:nvSpPr>
        <p:spPr>
          <a:xfrm>
            <a:off x="5012208" y="577868"/>
            <a:ext cx="21675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color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41F3FA1-86A6-E6C0-ED25-9E08A2001A6C}"/>
              </a:ext>
            </a:extLst>
          </p:cNvPr>
          <p:cNvSpPr/>
          <p:nvPr/>
        </p:nvSpPr>
        <p:spPr>
          <a:xfrm rot="13890727">
            <a:off x="374977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0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D4FDC-F7AA-B38F-E783-D02A0DE20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EE852CE-B3B2-509C-EFBE-64F06B32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39C482-2245-0B0E-B725-2F105D005591}"/>
              </a:ext>
            </a:extLst>
          </p:cNvPr>
          <p:cNvSpPr txBox="1"/>
          <p:nvPr/>
        </p:nvSpPr>
        <p:spPr>
          <a:xfrm>
            <a:off x="3686470" y="577868"/>
            <a:ext cx="48190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5. long push to handle wide range</a:t>
            </a:r>
            <a:endParaRPr lang="ja-JP" altLang="en-US" sz="20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E8F7155-EC24-2DF6-D5EC-E720B92A6B06}"/>
              </a:ext>
            </a:extLst>
          </p:cNvPr>
          <p:cNvSpPr/>
          <p:nvPr/>
        </p:nvSpPr>
        <p:spPr>
          <a:xfrm rot="2681838">
            <a:off x="6062511" y="3553523"/>
            <a:ext cx="1058560" cy="261979"/>
          </a:xfrm>
          <a:prstGeom prst="roundRect">
            <a:avLst>
              <a:gd name="adj" fmla="val 50000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A124860-F9EF-909B-6BA2-6594C5B46273}"/>
              </a:ext>
            </a:extLst>
          </p:cNvPr>
          <p:cNvSpPr/>
          <p:nvPr/>
        </p:nvSpPr>
        <p:spPr>
          <a:xfrm rot="9702248">
            <a:off x="7062712" y="3495849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3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6960-73C9-4FC8-125C-793592FA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DBD54D8-8E41-E479-97BF-E556EBFCB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56D666-FE7F-C99B-2A9C-1B9ABBA6B54F}"/>
              </a:ext>
            </a:extLst>
          </p:cNvPr>
          <p:cNvSpPr txBox="1"/>
          <p:nvPr/>
        </p:nvSpPr>
        <p:spPr>
          <a:xfrm>
            <a:off x="4347129" y="577868"/>
            <a:ext cx="34977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6. set your favorite pose</a:t>
            </a:r>
            <a:endParaRPr kumimoji="1" lang="ja-JP" altLang="en-US" sz="2000" b="1" dirty="0"/>
          </a:p>
        </p:txBody>
      </p:sp>
      <p:sp>
        <p:nvSpPr>
          <p:cNvPr id="8" name="矢印: 左カーブ 7">
            <a:extLst>
              <a:ext uri="{FF2B5EF4-FFF2-40B4-BE49-F238E27FC236}">
                <a16:creationId xmlns:a16="http://schemas.microsoft.com/office/drawing/2014/main" id="{760C96BA-94B9-C29F-ECB9-4ABE4C039C0D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左カーブ 8">
            <a:extLst>
              <a:ext uri="{FF2B5EF4-FFF2-40B4-BE49-F238E27FC236}">
                <a16:creationId xmlns:a16="http://schemas.microsoft.com/office/drawing/2014/main" id="{AC0640D1-9C80-6D24-F73D-330AF332A863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AC0E-7742-3110-D878-8CF9BFE4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025F3E0-58FA-9DD9-6B29-6D48884A6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3B0E74-DF3E-C7C6-D048-52BD78C969AC}"/>
              </a:ext>
            </a:extLst>
          </p:cNvPr>
          <p:cNvSpPr txBox="1"/>
          <p:nvPr/>
        </p:nvSpPr>
        <p:spPr>
          <a:xfrm>
            <a:off x="4347129" y="577868"/>
            <a:ext cx="34977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6. set your favorite pose</a:t>
            </a:r>
            <a:endParaRPr lang="ja-JP" altLang="en-US" sz="2000" b="1" dirty="0"/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E5090200-856D-6AFA-353C-238A25BC57B2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3642B2EA-AFB0-E55A-396B-4B5BAA8AEA3D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7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174F6-0798-1A99-B111-485DCA637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5A204E4-CECB-965B-65F8-86746518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5C6057B-8AB1-D390-30BA-CE5484BA1C0D}"/>
              </a:ext>
            </a:extLst>
          </p:cNvPr>
          <p:cNvGrpSpPr/>
          <p:nvPr/>
        </p:nvGrpSpPr>
        <p:grpSpPr>
          <a:xfrm>
            <a:off x="7112000" y="4357916"/>
            <a:ext cx="723900" cy="1056818"/>
            <a:chOff x="5543645" y="2286395"/>
            <a:chExt cx="1568355" cy="228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9F342A8F-C976-A755-C1E8-6F4AAE3FB4C0}"/>
                </a:ext>
              </a:extLst>
            </p:cNvPr>
            <p:cNvSpPr/>
            <p:nvPr/>
          </p:nvSpPr>
          <p:spPr>
            <a:xfrm>
              <a:off x="5543645" y="2286396"/>
              <a:ext cx="1568355" cy="22896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3C1C334C-10BB-5940-45DD-CEBEE1C7FAA7}"/>
                </a:ext>
              </a:extLst>
            </p:cNvPr>
            <p:cNvSpPr/>
            <p:nvPr/>
          </p:nvSpPr>
          <p:spPr>
            <a:xfrm rot="5400000">
              <a:off x="5183006" y="2647035"/>
              <a:ext cx="2289634" cy="1568354"/>
            </a:xfrm>
            <a:custGeom>
              <a:avLst/>
              <a:gdLst>
                <a:gd name="connsiteX0" fmla="*/ 1476623 w 2289634"/>
                <a:gd name="connsiteY0" fmla="*/ 1568354 h 1568354"/>
                <a:gd name="connsiteX1" fmla="*/ 1476623 w 2289634"/>
                <a:gd name="connsiteY1" fmla="*/ 0 h 1568354"/>
                <a:gd name="connsiteX2" fmla="*/ 1505457 w 2289634"/>
                <a:gd name="connsiteY2" fmla="*/ 0 h 1568354"/>
                <a:gd name="connsiteX3" fmla="*/ 2289634 w 2289634"/>
                <a:gd name="connsiteY3" fmla="*/ 784177 h 1568354"/>
                <a:gd name="connsiteX4" fmla="*/ 1505457 w 2289634"/>
                <a:gd name="connsiteY4" fmla="*/ 1568354 h 1568354"/>
                <a:gd name="connsiteX5" fmla="*/ 783 w 2289634"/>
                <a:gd name="connsiteY5" fmla="*/ 835829 h 1568354"/>
                <a:gd name="connsiteX6" fmla="*/ 80211 w 2289634"/>
                <a:gd name="connsiteY6" fmla="*/ 835829 h 1568354"/>
                <a:gd name="connsiteX7" fmla="*/ 89380 w 2289634"/>
                <a:gd name="connsiteY7" fmla="*/ 881242 h 1568354"/>
                <a:gd name="connsiteX8" fmla="*/ 292679 w 2289634"/>
                <a:gd name="connsiteY8" fmla="*/ 1015998 h 1568354"/>
                <a:gd name="connsiteX9" fmla="*/ 921967 w 2289634"/>
                <a:gd name="connsiteY9" fmla="*/ 1015998 h 1568354"/>
                <a:gd name="connsiteX10" fmla="*/ 1125266 w 2289634"/>
                <a:gd name="connsiteY10" fmla="*/ 881242 h 1568354"/>
                <a:gd name="connsiteX11" fmla="*/ 1134435 w 2289634"/>
                <a:gd name="connsiteY11" fmla="*/ 835829 h 1568354"/>
                <a:gd name="connsiteX12" fmla="*/ 1381089 w 2289634"/>
                <a:gd name="connsiteY12" fmla="*/ 835829 h 1568354"/>
                <a:gd name="connsiteX13" fmla="*/ 1381089 w 2289634"/>
                <a:gd name="connsiteY13" fmla="*/ 1568354 h 1568354"/>
                <a:gd name="connsiteX14" fmla="*/ 779753 w 2289634"/>
                <a:gd name="connsiteY14" fmla="*/ 1568354 h 1568354"/>
                <a:gd name="connsiteX15" fmla="*/ 11508 w 2289634"/>
                <a:gd name="connsiteY15" fmla="*/ 942216 h 1568354"/>
                <a:gd name="connsiteX16" fmla="*/ 0 w 2289634"/>
                <a:gd name="connsiteY16" fmla="*/ 740295 h 1568354"/>
                <a:gd name="connsiteX17" fmla="*/ 11508 w 2289634"/>
                <a:gd name="connsiteY17" fmla="*/ 626138 h 1568354"/>
                <a:gd name="connsiteX18" fmla="*/ 779753 w 2289634"/>
                <a:gd name="connsiteY18" fmla="*/ 0 h 1568354"/>
                <a:gd name="connsiteX19" fmla="*/ 1381089 w 2289634"/>
                <a:gd name="connsiteY19" fmla="*/ 0 h 1568354"/>
                <a:gd name="connsiteX20" fmla="*/ 1381089 w 2289634"/>
                <a:gd name="connsiteY20" fmla="*/ 740295 h 1568354"/>
                <a:gd name="connsiteX21" fmla="*/ 1131488 w 2289634"/>
                <a:gd name="connsiteY21" fmla="*/ 740295 h 1568354"/>
                <a:gd name="connsiteX22" fmla="*/ 1125266 w 2289634"/>
                <a:gd name="connsiteY22" fmla="*/ 709478 h 1568354"/>
                <a:gd name="connsiteX23" fmla="*/ 921967 w 2289634"/>
                <a:gd name="connsiteY23" fmla="*/ 574722 h 1568354"/>
                <a:gd name="connsiteX24" fmla="*/ 292679 w 2289634"/>
                <a:gd name="connsiteY24" fmla="*/ 574722 h 1568354"/>
                <a:gd name="connsiteX25" fmla="*/ 89380 w 2289634"/>
                <a:gd name="connsiteY25" fmla="*/ 709478 h 1568354"/>
                <a:gd name="connsiteX26" fmla="*/ 83158 w 2289634"/>
                <a:gd name="connsiteY26" fmla="*/ 740295 h 15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89634" h="1568354">
                  <a:moveTo>
                    <a:pt x="1476623" y="1568354"/>
                  </a:moveTo>
                  <a:lnTo>
                    <a:pt x="1476623" y="0"/>
                  </a:lnTo>
                  <a:lnTo>
                    <a:pt x="1505457" y="0"/>
                  </a:lnTo>
                  <a:cubicBezTo>
                    <a:pt x="1938546" y="0"/>
                    <a:pt x="2289634" y="351088"/>
                    <a:pt x="2289634" y="784177"/>
                  </a:cubicBezTo>
                  <a:cubicBezTo>
                    <a:pt x="2289634" y="1217266"/>
                    <a:pt x="1938546" y="1568354"/>
                    <a:pt x="1505457" y="1568354"/>
                  </a:cubicBezTo>
                  <a:close/>
                  <a:moveTo>
                    <a:pt x="783" y="835829"/>
                  </a:moveTo>
                  <a:lnTo>
                    <a:pt x="80211" y="835829"/>
                  </a:lnTo>
                  <a:lnTo>
                    <a:pt x="89380" y="881242"/>
                  </a:lnTo>
                  <a:cubicBezTo>
                    <a:pt x="122875" y="960433"/>
                    <a:pt x="201288" y="1015998"/>
                    <a:pt x="292679" y="1015998"/>
                  </a:cubicBezTo>
                  <a:lnTo>
                    <a:pt x="921967" y="1015998"/>
                  </a:lnTo>
                  <a:cubicBezTo>
                    <a:pt x="1013358" y="1015998"/>
                    <a:pt x="1091772" y="960433"/>
                    <a:pt x="1125266" y="881242"/>
                  </a:cubicBezTo>
                  <a:lnTo>
                    <a:pt x="1134435" y="835829"/>
                  </a:lnTo>
                  <a:lnTo>
                    <a:pt x="1381089" y="835829"/>
                  </a:lnTo>
                  <a:lnTo>
                    <a:pt x="1381089" y="1568354"/>
                  </a:lnTo>
                  <a:lnTo>
                    <a:pt x="779753" y="1568354"/>
                  </a:lnTo>
                  <a:cubicBezTo>
                    <a:pt x="400800" y="1568354"/>
                    <a:pt x="84629" y="1299552"/>
                    <a:pt x="11508" y="942216"/>
                  </a:cubicBezTo>
                  <a:close/>
                  <a:moveTo>
                    <a:pt x="0" y="740295"/>
                  </a:moveTo>
                  <a:lnTo>
                    <a:pt x="11508" y="626138"/>
                  </a:lnTo>
                  <a:cubicBezTo>
                    <a:pt x="84629" y="268802"/>
                    <a:pt x="400800" y="0"/>
                    <a:pt x="779753" y="0"/>
                  </a:cubicBezTo>
                  <a:lnTo>
                    <a:pt x="1381089" y="0"/>
                  </a:lnTo>
                  <a:lnTo>
                    <a:pt x="1381089" y="740295"/>
                  </a:lnTo>
                  <a:lnTo>
                    <a:pt x="1131488" y="740295"/>
                  </a:lnTo>
                  <a:lnTo>
                    <a:pt x="1125266" y="709478"/>
                  </a:lnTo>
                  <a:cubicBezTo>
                    <a:pt x="1091772" y="630288"/>
                    <a:pt x="1013358" y="574722"/>
                    <a:pt x="921967" y="574722"/>
                  </a:cubicBezTo>
                  <a:lnTo>
                    <a:pt x="292679" y="574722"/>
                  </a:lnTo>
                  <a:cubicBezTo>
                    <a:pt x="201288" y="574722"/>
                    <a:pt x="122875" y="630288"/>
                    <a:pt x="89380" y="709478"/>
                  </a:cubicBezTo>
                  <a:lnTo>
                    <a:pt x="83158" y="7402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4E9B3FE8-2BB5-F5EA-CD5C-0811B7B56CDE}"/>
                </a:ext>
              </a:extLst>
            </p:cNvPr>
            <p:cNvSpPr/>
            <p:nvPr/>
          </p:nvSpPr>
          <p:spPr>
            <a:xfrm rot="5400000">
              <a:off x="5896876" y="2770212"/>
              <a:ext cx="836494" cy="25248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19DBAD-0809-B4CE-993C-E905D5AB51A1}"/>
              </a:ext>
            </a:extLst>
          </p:cNvPr>
          <p:cNvSpPr txBox="1"/>
          <p:nvPr/>
        </p:nvSpPr>
        <p:spPr>
          <a:xfrm>
            <a:off x="4855152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7</a:t>
            </a:r>
            <a:r>
              <a:rPr kumimoji="1" lang="en-US" altLang="ja-JP" sz="2000" b="1" dirty="0"/>
              <a:t>. set zoom level</a:t>
            </a:r>
            <a:endParaRPr kumimoji="1" lang="ja-JP" altLang="en-US" sz="2000" b="1" dirty="0"/>
          </a:p>
        </p:txBody>
      </p:sp>
      <p:sp>
        <p:nvSpPr>
          <p:cNvPr id="5" name="矢印: 上下 4">
            <a:extLst>
              <a:ext uri="{FF2B5EF4-FFF2-40B4-BE49-F238E27FC236}">
                <a16:creationId xmlns:a16="http://schemas.microsoft.com/office/drawing/2014/main" id="{1F566676-D6CF-6322-0E65-196006B6106B}"/>
              </a:ext>
            </a:extLst>
          </p:cNvPr>
          <p:cNvSpPr/>
          <p:nvPr/>
        </p:nvSpPr>
        <p:spPr>
          <a:xfrm>
            <a:off x="7899400" y="4064000"/>
            <a:ext cx="488950" cy="1644650"/>
          </a:xfrm>
          <a:prstGeom prst="upDown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63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B0D6-EB68-23C5-B410-A41C5ACE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280FEF9-6AC9-EE94-F74C-1BD17D1C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64E5BE-7E6B-8A1C-5039-D919BDEDFA94}"/>
              </a:ext>
            </a:extLst>
          </p:cNvPr>
          <p:cNvSpPr txBox="1"/>
          <p:nvPr/>
        </p:nvSpPr>
        <p:spPr>
          <a:xfrm>
            <a:off x="4855152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7. set zoom level</a:t>
            </a:r>
            <a:endParaRPr lang="ja-JP" altLang="en-US" sz="2000" b="1" dirty="0"/>
          </a:p>
        </p:txBody>
      </p:sp>
      <p:sp>
        <p:nvSpPr>
          <p:cNvPr id="12" name="矢印: 上下 11">
            <a:extLst>
              <a:ext uri="{FF2B5EF4-FFF2-40B4-BE49-F238E27FC236}">
                <a16:creationId xmlns:a16="http://schemas.microsoft.com/office/drawing/2014/main" id="{417884EC-A8EE-E6AD-2E2A-0742DF8242C3}"/>
              </a:ext>
            </a:extLst>
          </p:cNvPr>
          <p:cNvSpPr/>
          <p:nvPr/>
        </p:nvSpPr>
        <p:spPr>
          <a:xfrm>
            <a:off x="7899400" y="4064000"/>
            <a:ext cx="488950" cy="1644650"/>
          </a:xfrm>
          <a:prstGeom prst="upDown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54E9022-6A9F-71EE-33AC-6DC723334BAB}"/>
              </a:ext>
            </a:extLst>
          </p:cNvPr>
          <p:cNvGrpSpPr/>
          <p:nvPr/>
        </p:nvGrpSpPr>
        <p:grpSpPr>
          <a:xfrm>
            <a:off x="7112000" y="4357916"/>
            <a:ext cx="723900" cy="1056818"/>
            <a:chOff x="5543645" y="2286395"/>
            <a:chExt cx="1568355" cy="228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FF0E7AF8-166C-4D67-9CF1-D122E35A8B04}"/>
                </a:ext>
              </a:extLst>
            </p:cNvPr>
            <p:cNvSpPr/>
            <p:nvPr/>
          </p:nvSpPr>
          <p:spPr>
            <a:xfrm>
              <a:off x="5543645" y="2286396"/>
              <a:ext cx="1568355" cy="22896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0B7B78C5-F695-F0B4-4768-6142A48B134C}"/>
                </a:ext>
              </a:extLst>
            </p:cNvPr>
            <p:cNvSpPr/>
            <p:nvPr/>
          </p:nvSpPr>
          <p:spPr>
            <a:xfrm rot="5400000">
              <a:off x="5183006" y="2647035"/>
              <a:ext cx="2289634" cy="1568354"/>
            </a:xfrm>
            <a:custGeom>
              <a:avLst/>
              <a:gdLst>
                <a:gd name="connsiteX0" fmla="*/ 1476623 w 2289634"/>
                <a:gd name="connsiteY0" fmla="*/ 1568354 h 1568354"/>
                <a:gd name="connsiteX1" fmla="*/ 1476623 w 2289634"/>
                <a:gd name="connsiteY1" fmla="*/ 0 h 1568354"/>
                <a:gd name="connsiteX2" fmla="*/ 1505457 w 2289634"/>
                <a:gd name="connsiteY2" fmla="*/ 0 h 1568354"/>
                <a:gd name="connsiteX3" fmla="*/ 2289634 w 2289634"/>
                <a:gd name="connsiteY3" fmla="*/ 784177 h 1568354"/>
                <a:gd name="connsiteX4" fmla="*/ 1505457 w 2289634"/>
                <a:gd name="connsiteY4" fmla="*/ 1568354 h 1568354"/>
                <a:gd name="connsiteX5" fmla="*/ 783 w 2289634"/>
                <a:gd name="connsiteY5" fmla="*/ 835829 h 1568354"/>
                <a:gd name="connsiteX6" fmla="*/ 80211 w 2289634"/>
                <a:gd name="connsiteY6" fmla="*/ 835829 h 1568354"/>
                <a:gd name="connsiteX7" fmla="*/ 89380 w 2289634"/>
                <a:gd name="connsiteY7" fmla="*/ 881242 h 1568354"/>
                <a:gd name="connsiteX8" fmla="*/ 292679 w 2289634"/>
                <a:gd name="connsiteY8" fmla="*/ 1015998 h 1568354"/>
                <a:gd name="connsiteX9" fmla="*/ 921967 w 2289634"/>
                <a:gd name="connsiteY9" fmla="*/ 1015998 h 1568354"/>
                <a:gd name="connsiteX10" fmla="*/ 1125266 w 2289634"/>
                <a:gd name="connsiteY10" fmla="*/ 881242 h 1568354"/>
                <a:gd name="connsiteX11" fmla="*/ 1134435 w 2289634"/>
                <a:gd name="connsiteY11" fmla="*/ 835829 h 1568354"/>
                <a:gd name="connsiteX12" fmla="*/ 1381089 w 2289634"/>
                <a:gd name="connsiteY12" fmla="*/ 835829 h 1568354"/>
                <a:gd name="connsiteX13" fmla="*/ 1381089 w 2289634"/>
                <a:gd name="connsiteY13" fmla="*/ 1568354 h 1568354"/>
                <a:gd name="connsiteX14" fmla="*/ 779753 w 2289634"/>
                <a:gd name="connsiteY14" fmla="*/ 1568354 h 1568354"/>
                <a:gd name="connsiteX15" fmla="*/ 11508 w 2289634"/>
                <a:gd name="connsiteY15" fmla="*/ 942216 h 1568354"/>
                <a:gd name="connsiteX16" fmla="*/ 0 w 2289634"/>
                <a:gd name="connsiteY16" fmla="*/ 740295 h 1568354"/>
                <a:gd name="connsiteX17" fmla="*/ 11508 w 2289634"/>
                <a:gd name="connsiteY17" fmla="*/ 626138 h 1568354"/>
                <a:gd name="connsiteX18" fmla="*/ 779753 w 2289634"/>
                <a:gd name="connsiteY18" fmla="*/ 0 h 1568354"/>
                <a:gd name="connsiteX19" fmla="*/ 1381089 w 2289634"/>
                <a:gd name="connsiteY19" fmla="*/ 0 h 1568354"/>
                <a:gd name="connsiteX20" fmla="*/ 1381089 w 2289634"/>
                <a:gd name="connsiteY20" fmla="*/ 740295 h 1568354"/>
                <a:gd name="connsiteX21" fmla="*/ 1131488 w 2289634"/>
                <a:gd name="connsiteY21" fmla="*/ 740295 h 1568354"/>
                <a:gd name="connsiteX22" fmla="*/ 1125266 w 2289634"/>
                <a:gd name="connsiteY22" fmla="*/ 709478 h 1568354"/>
                <a:gd name="connsiteX23" fmla="*/ 921967 w 2289634"/>
                <a:gd name="connsiteY23" fmla="*/ 574722 h 1568354"/>
                <a:gd name="connsiteX24" fmla="*/ 292679 w 2289634"/>
                <a:gd name="connsiteY24" fmla="*/ 574722 h 1568354"/>
                <a:gd name="connsiteX25" fmla="*/ 89380 w 2289634"/>
                <a:gd name="connsiteY25" fmla="*/ 709478 h 1568354"/>
                <a:gd name="connsiteX26" fmla="*/ 83158 w 2289634"/>
                <a:gd name="connsiteY26" fmla="*/ 740295 h 15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89634" h="1568354">
                  <a:moveTo>
                    <a:pt x="1476623" y="1568354"/>
                  </a:moveTo>
                  <a:lnTo>
                    <a:pt x="1476623" y="0"/>
                  </a:lnTo>
                  <a:lnTo>
                    <a:pt x="1505457" y="0"/>
                  </a:lnTo>
                  <a:cubicBezTo>
                    <a:pt x="1938546" y="0"/>
                    <a:pt x="2289634" y="351088"/>
                    <a:pt x="2289634" y="784177"/>
                  </a:cubicBezTo>
                  <a:cubicBezTo>
                    <a:pt x="2289634" y="1217266"/>
                    <a:pt x="1938546" y="1568354"/>
                    <a:pt x="1505457" y="1568354"/>
                  </a:cubicBezTo>
                  <a:close/>
                  <a:moveTo>
                    <a:pt x="783" y="835829"/>
                  </a:moveTo>
                  <a:lnTo>
                    <a:pt x="80211" y="835829"/>
                  </a:lnTo>
                  <a:lnTo>
                    <a:pt x="89380" y="881242"/>
                  </a:lnTo>
                  <a:cubicBezTo>
                    <a:pt x="122875" y="960433"/>
                    <a:pt x="201288" y="1015998"/>
                    <a:pt x="292679" y="1015998"/>
                  </a:cubicBezTo>
                  <a:lnTo>
                    <a:pt x="921967" y="1015998"/>
                  </a:lnTo>
                  <a:cubicBezTo>
                    <a:pt x="1013358" y="1015998"/>
                    <a:pt x="1091772" y="960433"/>
                    <a:pt x="1125266" y="881242"/>
                  </a:cubicBezTo>
                  <a:lnTo>
                    <a:pt x="1134435" y="835829"/>
                  </a:lnTo>
                  <a:lnTo>
                    <a:pt x="1381089" y="835829"/>
                  </a:lnTo>
                  <a:lnTo>
                    <a:pt x="1381089" y="1568354"/>
                  </a:lnTo>
                  <a:lnTo>
                    <a:pt x="779753" y="1568354"/>
                  </a:lnTo>
                  <a:cubicBezTo>
                    <a:pt x="400800" y="1568354"/>
                    <a:pt x="84629" y="1299552"/>
                    <a:pt x="11508" y="942216"/>
                  </a:cubicBezTo>
                  <a:close/>
                  <a:moveTo>
                    <a:pt x="0" y="740295"/>
                  </a:moveTo>
                  <a:lnTo>
                    <a:pt x="11508" y="626138"/>
                  </a:lnTo>
                  <a:cubicBezTo>
                    <a:pt x="84629" y="268802"/>
                    <a:pt x="400800" y="0"/>
                    <a:pt x="779753" y="0"/>
                  </a:cubicBezTo>
                  <a:lnTo>
                    <a:pt x="1381089" y="0"/>
                  </a:lnTo>
                  <a:lnTo>
                    <a:pt x="1381089" y="740295"/>
                  </a:lnTo>
                  <a:lnTo>
                    <a:pt x="1131488" y="740295"/>
                  </a:lnTo>
                  <a:lnTo>
                    <a:pt x="1125266" y="709478"/>
                  </a:lnTo>
                  <a:cubicBezTo>
                    <a:pt x="1091772" y="630288"/>
                    <a:pt x="1013358" y="574722"/>
                    <a:pt x="921967" y="574722"/>
                  </a:cubicBezTo>
                  <a:lnTo>
                    <a:pt x="292679" y="574722"/>
                  </a:lnTo>
                  <a:cubicBezTo>
                    <a:pt x="201288" y="574722"/>
                    <a:pt x="122875" y="630288"/>
                    <a:pt x="89380" y="709478"/>
                  </a:cubicBezTo>
                  <a:lnTo>
                    <a:pt x="83158" y="7402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425CAC80-CDBE-F8BD-172E-17EE7FC68FAA}"/>
                </a:ext>
              </a:extLst>
            </p:cNvPr>
            <p:cNvSpPr/>
            <p:nvPr/>
          </p:nvSpPr>
          <p:spPr>
            <a:xfrm rot="5400000">
              <a:off x="5896876" y="2770212"/>
              <a:ext cx="836494" cy="25248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2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BE53-03E4-7566-67DF-82D34DC9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81E5CAB-AAA6-CB05-7EF0-A1F224E27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7E8009-017D-41BB-0DCD-FBD0B0A28C16}"/>
              </a:ext>
            </a:extLst>
          </p:cNvPr>
          <p:cNvSpPr txBox="1"/>
          <p:nvPr/>
        </p:nvSpPr>
        <p:spPr>
          <a:xfrm>
            <a:off x="4750442" y="577868"/>
            <a:ext cx="26911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8</a:t>
            </a:r>
            <a:r>
              <a:rPr kumimoji="1" lang="en-US" altLang="ja-JP" sz="2000" b="1" dirty="0"/>
              <a:t>. take screenshot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B24540F-87A1-874D-B419-F851E8E323DE}"/>
              </a:ext>
            </a:extLst>
          </p:cNvPr>
          <p:cNvSpPr/>
          <p:nvPr/>
        </p:nvSpPr>
        <p:spPr>
          <a:xfrm rot="13890727">
            <a:off x="74518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5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9378B-B4F7-4D3B-8372-FDAF45E0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C0B43B-56BF-B952-3566-CFF0A9DEF37E}"/>
              </a:ext>
            </a:extLst>
          </p:cNvPr>
          <p:cNvSpPr/>
          <p:nvPr/>
        </p:nvSpPr>
        <p:spPr>
          <a:xfrm>
            <a:off x="3290208" y="1320063"/>
            <a:ext cx="5622860" cy="4818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D08FA7E-9A83-D536-8083-8D38FEC6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666666"/>
              </a:clrFrom>
              <a:clrTo>
                <a:srgbClr val="6666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0470B-C7E2-1E0C-CE39-C7DEFB703584}"/>
              </a:ext>
            </a:extLst>
          </p:cNvPr>
          <p:cNvSpPr txBox="1"/>
          <p:nvPr/>
        </p:nvSpPr>
        <p:spPr>
          <a:xfrm>
            <a:off x="4750442" y="577868"/>
            <a:ext cx="26911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8. take screenshot</a:t>
            </a:r>
            <a:endParaRPr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A00753A-1AF0-3D98-CCD8-183CBFF96762}"/>
              </a:ext>
            </a:extLst>
          </p:cNvPr>
          <p:cNvSpPr/>
          <p:nvPr/>
        </p:nvSpPr>
        <p:spPr>
          <a:xfrm rot="13890727">
            <a:off x="74518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50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791EE-D700-294C-58B6-8120178F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Word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AC933C3-49AC-F02E-D635-94D46FB8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38" y="1326185"/>
            <a:ext cx="6374124" cy="48124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E9EBBA-31E4-2ABF-3C99-C5488E7DDA66}"/>
              </a:ext>
            </a:extLst>
          </p:cNvPr>
          <p:cNvSpPr txBox="1"/>
          <p:nvPr/>
        </p:nvSpPr>
        <p:spPr>
          <a:xfrm>
            <a:off x="4437159" y="577868"/>
            <a:ext cx="33177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9</a:t>
            </a:r>
            <a:r>
              <a:rPr kumimoji="1" lang="en-US" altLang="ja-JP" sz="2000" b="1" dirty="0"/>
              <a:t>. paste it to your slide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818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DF10-4838-631A-7924-B04680AB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Word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34C9316-D5A4-80DE-620D-655B333E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38" y="1326185"/>
            <a:ext cx="6374124" cy="48124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73CA7-43D1-388E-DC8B-1F8356416914}"/>
              </a:ext>
            </a:extLst>
          </p:cNvPr>
          <p:cNvSpPr txBox="1"/>
          <p:nvPr/>
        </p:nvSpPr>
        <p:spPr>
          <a:xfrm>
            <a:off x="4437159" y="577868"/>
            <a:ext cx="33177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9. paste it to your slide</a:t>
            </a:r>
            <a:endParaRPr lang="ja-JP" altLang="en-US" sz="20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DF7866C-085B-AAAA-E4E7-7CAAEE80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11" y="3096615"/>
            <a:ext cx="2109977" cy="24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B48ED-D74E-EA86-4E9E-05216425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86E44-585F-E454-2DD2-1C460EBFF84C}"/>
              </a:ext>
            </a:extLst>
          </p:cNvPr>
          <p:cNvSpPr txBox="1"/>
          <p:nvPr/>
        </p:nvSpPr>
        <p:spPr>
          <a:xfrm>
            <a:off x="5012208" y="577868"/>
            <a:ext cx="21675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color</a:t>
            </a:r>
            <a:endParaRPr kumimoji="1" lang="ja-JP" altLang="en-US" sz="2000" b="1" dirty="0"/>
          </a:p>
        </p:txBody>
      </p:sp>
      <p:pic>
        <p:nvPicPr>
          <p:cNvPr id="4" name="図 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55DA980-654C-0FA0-D3C4-194FCE8B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5D60BBC3-B511-8FCE-60E4-D5BCC7AADFB9}"/>
              </a:ext>
            </a:extLst>
          </p:cNvPr>
          <p:cNvSpPr/>
          <p:nvPr/>
        </p:nvSpPr>
        <p:spPr>
          <a:xfrm rot="13890727">
            <a:off x="374977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03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9A81-AFB0-87A7-E9C5-29972A7D8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FA0DDE-2FF0-3D28-416E-09D4B47B6FD2}"/>
              </a:ext>
            </a:extLst>
          </p:cNvPr>
          <p:cNvSpPr txBox="1"/>
          <p:nvPr/>
        </p:nvSpPr>
        <p:spPr>
          <a:xfrm>
            <a:off x="4783492" y="577868"/>
            <a:ext cx="26250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material</a:t>
            </a:r>
            <a:endParaRPr kumimoji="1" lang="ja-JP" altLang="en-US" sz="2000" b="1" dirty="0"/>
          </a:p>
        </p:txBody>
      </p:sp>
      <p:pic>
        <p:nvPicPr>
          <p:cNvPr id="4" name="図 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0074EE7-64E8-9018-A0AB-FF3F8192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A765465D-33C3-F9A7-EB00-2168A6E5FE6D}"/>
              </a:ext>
            </a:extLst>
          </p:cNvPr>
          <p:cNvSpPr/>
          <p:nvPr/>
        </p:nvSpPr>
        <p:spPr>
          <a:xfrm rot="13890727">
            <a:off x="4327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05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28A16-7429-D4F3-FAFA-53B608D01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903C0C0-9A0D-5A66-31ED-B94B7916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9C3F45-48D1-65D4-1F8B-6B3D46B64943}"/>
              </a:ext>
            </a:extLst>
          </p:cNvPr>
          <p:cNvSpPr txBox="1"/>
          <p:nvPr/>
        </p:nvSpPr>
        <p:spPr>
          <a:xfrm>
            <a:off x="4783492" y="577868"/>
            <a:ext cx="26250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material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7A5B20D-8FE5-C4EE-71B4-6F1C9E4690A8}"/>
              </a:ext>
            </a:extLst>
          </p:cNvPr>
          <p:cNvSpPr/>
          <p:nvPr/>
        </p:nvSpPr>
        <p:spPr>
          <a:xfrm rot="13890727">
            <a:off x="4327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1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A7B1-B0BB-6880-C48D-46CC29DC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F627309-EFEF-C8BD-E744-1F1EB412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6C8E38-FE7B-66A4-6A30-8C1CED6629D2}"/>
              </a:ext>
            </a:extLst>
          </p:cNvPr>
          <p:cNvSpPr txBox="1"/>
          <p:nvPr/>
        </p:nvSpPr>
        <p:spPr>
          <a:xfrm>
            <a:off x="4945460" y="577868"/>
            <a:ext cx="23010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figure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6F2F8F78-FAFC-0FD1-6FDF-896ECF66BD4C}"/>
              </a:ext>
            </a:extLst>
          </p:cNvPr>
          <p:cNvSpPr/>
          <p:nvPr/>
        </p:nvSpPr>
        <p:spPr>
          <a:xfrm rot="13890727">
            <a:off x="4962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0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5C81-34F9-7D07-0207-8AEA52A45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2D765A-AF97-3320-B7FD-27B18DF0A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2"/>
            <a:ext cx="5622860" cy="48185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DFBB67-8CF0-43DA-EA63-EBA12874487B}"/>
              </a:ext>
            </a:extLst>
          </p:cNvPr>
          <p:cNvSpPr txBox="1"/>
          <p:nvPr/>
        </p:nvSpPr>
        <p:spPr>
          <a:xfrm>
            <a:off x="4945460" y="577868"/>
            <a:ext cx="23010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figure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3FAA227-862B-BB0E-3CA2-C45F802CA6B7}"/>
              </a:ext>
            </a:extLst>
          </p:cNvPr>
          <p:cNvSpPr/>
          <p:nvPr/>
        </p:nvSpPr>
        <p:spPr>
          <a:xfrm rot="13890727">
            <a:off x="4962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39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E7B87-0DCA-4701-960B-762C54A6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C6BDC4E-526F-8E4F-20C9-82951292E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2"/>
            <a:ext cx="5622860" cy="48185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C3F4C4-B390-DDBD-B0DE-C0CC1997ADE7}"/>
              </a:ext>
            </a:extLst>
          </p:cNvPr>
          <p:cNvSpPr txBox="1"/>
          <p:nvPr/>
        </p:nvSpPr>
        <p:spPr>
          <a:xfrm>
            <a:off x="5044784" y="577868"/>
            <a:ext cx="21024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decide item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7831D5A-8876-AE51-57CF-CD46911D28C1}"/>
              </a:ext>
            </a:extLst>
          </p:cNvPr>
          <p:cNvSpPr/>
          <p:nvPr/>
        </p:nvSpPr>
        <p:spPr>
          <a:xfrm rot="13890727">
            <a:off x="54833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8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A35F-D474-C5C2-C446-29617C1D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B365380-13A3-3B6B-0BA3-CEE36B4A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FF241D-3672-2F26-2846-B5462A4CD982}"/>
              </a:ext>
            </a:extLst>
          </p:cNvPr>
          <p:cNvSpPr txBox="1"/>
          <p:nvPr/>
        </p:nvSpPr>
        <p:spPr>
          <a:xfrm>
            <a:off x="5044784" y="577868"/>
            <a:ext cx="21024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decide item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8ABAC3A-D4D0-6B49-C2C3-E7548990FEC8}"/>
              </a:ext>
            </a:extLst>
          </p:cNvPr>
          <p:cNvSpPr/>
          <p:nvPr/>
        </p:nvSpPr>
        <p:spPr>
          <a:xfrm rot="13890727">
            <a:off x="54833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28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DCEEA-F2C3-7FD0-4786-008E65CF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2F65E10-028B-8959-738A-523D4D0F0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4C8B93-7CB7-4A46-6D9C-05047A57013C}"/>
              </a:ext>
            </a:extLst>
          </p:cNvPr>
          <p:cNvSpPr txBox="1"/>
          <p:nvPr/>
        </p:nvSpPr>
        <p:spPr>
          <a:xfrm>
            <a:off x="3686470" y="577868"/>
            <a:ext cx="48190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5. </a:t>
            </a:r>
            <a:r>
              <a:rPr lang="en-US" altLang="ja-JP" sz="2000" b="1" dirty="0"/>
              <a:t>long push to handle wide range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0EF2D5-6771-E9E6-53B4-3F48EA57BB61}"/>
              </a:ext>
            </a:extLst>
          </p:cNvPr>
          <p:cNvSpPr/>
          <p:nvPr/>
        </p:nvSpPr>
        <p:spPr>
          <a:xfrm rot="9702248">
            <a:off x="7062712" y="3495849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D22DF0F-4348-9D7B-F11D-1F911D793ED7}"/>
              </a:ext>
            </a:extLst>
          </p:cNvPr>
          <p:cNvSpPr/>
          <p:nvPr/>
        </p:nvSpPr>
        <p:spPr>
          <a:xfrm rot="2681838">
            <a:off x="6474464" y="3722886"/>
            <a:ext cx="576977" cy="261979"/>
          </a:xfrm>
          <a:prstGeom prst="roundRect">
            <a:avLst>
              <a:gd name="adj" fmla="val 50000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59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92</Words>
  <Application>Microsoft Office PowerPoint</Application>
  <PresentationFormat>ワイド画面</PresentationFormat>
  <Paragraphs>18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22</cp:revision>
  <dcterms:created xsi:type="dcterms:W3CDTF">2017-10-22T07:01:33Z</dcterms:created>
  <dcterms:modified xsi:type="dcterms:W3CDTF">2025-10-02T21:30:06Z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2025-05-25T23:13:23Z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0e9b7e63-495c-4323-8da1-78576aa7d593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