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0" r:id="rId3"/>
    <p:sldId id="281" r:id="rId4"/>
    <p:sldId id="282" r:id="rId5"/>
    <p:sldId id="283" r:id="rId6"/>
    <p:sldId id="284" r:id="rId7"/>
    <p:sldId id="285" r:id="rId8"/>
    <p:sldId id="28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6" autoAdjust="0"/>
    <p:restoredTop sz="94976" autoAdjust="0"/>
  </p:normalViewPr>
  <p:slideViewPr>
    <p:cSldViewPr snapToGrid="0">
      <p:cViewPr varScale="1">
        <p:scale>
          <a:sx n="74" d="100"/>
          <a:sy n="74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8357EE8-CFD2-F345-3679-346577EF2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395" y="1327319"/>
            <a:ext cx="5634141" cy="4828253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7556A2-5227-4E5B-35B1-C4091D1DA621}"/>
              </a:ext>
            </a:extLst>
          </p:cNvPr>
          <p:cNvSpPr txBox="1"/>
          <p:nvPr/>
        </p:nvSpPr>
        <p:spPr>
          <a:xfrm>
            <a:off x="4578789" y="577868"/>
            <a:ext cx="303442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1. choose lower level</a:t>
            </a:r>
            <a:endParaRPr kumimoji="1" lang="ja-JP" altLang="en-US" sz="20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41F3FA1-86A6-E6C0-ED25-9E08A2001A6C}"/>
              </a:ext>
            </a:extLst>
          </p:cNvPr>
          <p:cNvSpPr/>
          <p:nvPr/>
        </p:nvSpPr>
        <p:spPr>
          <a:xfrm rot="13890727">
            <a:off x="3749773" y="1850801"/>
            <a:ext cx="516096" cy="560147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30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4D4B5-A3EF-9744-A88F-11F17DC61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EFECDCA-6440-1FFC-4055-5AB059EF0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8" y="1327318"/>
            <a:ext cx="5634141" cy="482825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52DEE29-D9EA-569B-4918-48A1F62E27E1}"/>
              </a:ext>
            </a:extLst>
          </p:cNvPr>
          <p:cNvSpPr txBox="1"/>
          <p:nvPr/>
        </p:nvSpPr>
        <p:spPr>
          <a:xfrm>
            <a:off x="4578789" y="577868"/>
            <a:ext cx="303442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1. choose lower level</a:t>
            </a:r>
            <a:endParaRPr kumimoji="1" lang="ja-JP" altLang="en-US" sz="20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C8DB12A8-3174-9BAD-4418-EFB16EF01473}"/>
              </a:ext>
            </a:extLst>
          </p:cNvPr>
          <p:cNvSpPr/>
          <p:nvPr/>
        </p:nvSpPr>
        <p:spPr>
          <a:xfrm rot="13890727">
            <a:off x="3749773" y="1850801"/>
            <a:ext cx="516096" cy="560147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74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7BA6E-E18E-2FA4-7A0B-E7C8CCC5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41EFBF3-562B-A5BC-E783-E47FB416F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8" y="1327318"/>
            <a:ext cx="5634141" cy="482825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06DF5A-95A1-441E-56E3-18C3208BD59A}"/>
              </a:ext>
            </a:extLst>
          </p:cNvPr>
          <p:cNvSpPr txBox="1"/>
          <p:nvPr/>
        </p:nvSpPr>
        <p:spPr>
          <a:xfrm>
            <a:off x="4517074" y="577868"/>
            <a:ext cx="315785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2. choose higher level</a:t>
            </a:r>
            <a:endParaRPr kumimoji="1" lang="ja-JP" altLang="en-US" sz="20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5DB3548-3563-DE75-1AD1-B21FA7FC7107}"/>
              </a:ext>
            </a:extLst>
          </p:cNvPr>
          <p:cNvSpPr/>
          <p:nvPr/>
        </p:nvSpPr>
        <p:spPr>
          <a:xfrm rot="13890727">
            <a:off x="4561139" y="1850801"/>
            <a:ext cx="516096" cy="560147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44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FBC57-BE87-5894-B374-31AF784BE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ダイアグラム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23CC9B2-647C-B6F6-4F86-9DAD86179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8" y="1327318"/>
            <a:ext cx="5634141" cy="482825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C5FE48F-8E8F-C949-BE27-157AB702EBCE}"/>
              </a:ext>
            </a:extLst>
          </p:cNvPr>
          <p:cNvSpPr txBox="1"/>
          <p:nvPr/>
        </p:nvSpPr>
        <p:spPr>
          <a:xfrm>
            <a:off x="4517074" y="577868"/>
            <a:ext cx="315785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2. choose higher level</a:t>
            </a:r>
            <a:endParaRPr kumimoji="1" lang="ja-JP" altLang="en-US" sz="20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4B3577BB-ECA7-2219-712D-1931151BB042}"/>
              </a:ext>
            </a:extLst>
          </p:cNvPr>
          <p:cNvSpPr/>
          <p:nvPr/>
        </p:nvSpPr>
        <p:spPr>
          <a:xfrm rot="13890727">
            <a:off x="4561139" y="1850801"/>
            <a:ext cx="516096" cy="560147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48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EBF65-7DAE-5A7B-DB26-BF3B4A085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ダイアグラム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BB5C2B8-8497-26A7-97AC-5B0B7A6B1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8" y="1327318"/>
            <a:ext cx="5634141" cy="482825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4B17A8-E433-02A2-1B93-0182C80BFFDF}"/>
              </a:ext>
            </a:extLst>
          </p:cNvPr>
          <p:cNvSpPr txBox="1"/>
          <p:nvPr/>
        </p:nvSpPr>
        <p:spPr>
          <a:xfrm>
            <a:off x="4416825" y="577868"/>
            <a:ext cx="335835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3. shuffle several times</a:t>
            </a:r>
            <a:endParaRPr kumimoji="1" lang="ja-JP" altLang="en-US" sz="20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2811EDF6-E4FE-B338-2EE7-ED136A7F941A}"/>
              </a:ext>
            </a:extLst>
          </p:cNvPr>
          <p:cNvSpPr/>
          <p:nvPr/>
        </p:nvSpPr>
        <p:spPr>
          <a:xfrm rot="13890727">
            <a:off x="5166446" y="1850801"/>
            <a:ext cx="516096" cy="560147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97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9B29A-9C12-54DB-A14C-0D7A11CDA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輸送, カラフル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EFB0089-C759-C0C9-CBF6-573CF8AEB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7" y="1327318"/>
            <a:ext cx="5634141" cy="482825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8085DA-A0CD-B70F-D62C-3AB1D461DE65}"/>
              </a:ext>
            </a:extLst>
          </p:cNvPr>
          <p:cNvSpPr txBox="1"/>
          <p:nvPr/>
        </p:nvSpPr>
        <p:spPr>
          <a:xfrm>
            <a:off x="4416825" y="577868"/>
            <a:ext cx="335835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3. shuffle several times</a:t>
            </a:r>
            <a:endParaRPr kumimoji="1" lang="ja-JP" altLang="en-US" sz="20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A0D1D56E-0849-B60F-29E1-316CADD85130}"/>
              </a:ext>
            </a:extLst>
          </p:cNvPr>
          <p:cNvSpPr/>
          <p:nvPr/>
        </p:nvSpPr>
        <p:spPr>
          <a:xfrm rot="13890727">
            <a:off x="5166446" y="1850801"/>
            <a:ext cx="516096" cy="560147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83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37E3D-C412-AB10-E6A9-94EB8483C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輸送, カラフル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55BB981-C3B0-944D-7005-BBBE408BF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7" y="1327318"/>
            <a:ext cx="5634141" cy="482825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FD9043-9767-0665-F598-DCA073FED80C}"/>
              </a:ext>
            </a:extLst>
          </p:cNvPr>
          <p:cNvSpPr txBox="1"/>
          <p:nvPr/>
        </p:nvSpPr>
        <p:spPr>
          <a:xfrm>
            <a:off x="4790197" y="577868"/>
            <a:ext cx="261161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4. try to complete</a:t>
            </a:r>
            <a:endParaRPr kumimoji="1" lang="ja-JP" altLang="en-US" sz="2000" b="1" dirty="0"/>
          </a:p>
        </p:txBody>
      </p:sp>
      <p:sp>
        <p:nvSpPr>
          <p:cNvPr id="2" name="矢印: 左カーブ 1">
            <a:extLst>
              <a:ext uri="{FF2B5EF4-FFF2-40B4-BE49-F238E27FC236}">
                <a16:creationId xmlns:a16="http://schemas.microsoft.com/office/drawing/2014/main" id="{B0E13F73-B14B-EF01-6A97-96807D6882B0}"/>
              </a:ext>
            </a:extLst>
          </p:cNvPr>
          <p:cNvSpPr/>
          <p:nvPr/>
        </p:nvSpPr>
        <p:spPr>
          <a:xfrm flipV="1">
            <a:off x="7785102" y="3238501"/>
            <a:ext cx="905913" cy="1460460"/>
          </a:xfrm>
          <a:prstGeom prst="curvedLef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矢印: 左カーブ 3">
            <a:extLst>
              <a:ext uri="{FF2B5EF4-FFF2-40B4-BE49-F238E27FC236}">
                <a16:creationId xmlns:a16="http://schemas.microsoft.com/office/drawing/2014/main" id="{00169CEE-AAC7-15F6-91C4-0F61E9A9E643}"/>
              </a:ext>
            </a:extLst>
          </p:cNvPr>
          <p:cNvSpPr/>
          <p:nvPr/>
        </p:nvSpPr>
        <p:spPr>
          <a:xfrm flipH="1">
            <a:off x="3500988" y="3238500"/>
            <a:ext cx="905912" cy="1460461"/>
          </a:xfrm>
          <a:prstGeom prst="curvedLef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8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B408A-D468-473D-34FC-DB0653B81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ダイアグラム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B7CF0FC-E1D3-BB9A-970D-4DA129B6B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8" y="1327318"/>
            <a:ext cx="5634141" cy="482825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626B7E8-3C86-EACD-C54A-6668ACB62189}"/>
              </a:ext>
            </a:extLst>
          </p:cNvPr>
          <p:cNvSpPr txBox="1"/>
          <p:nvPr/>
        </p:nvSpPr>
        <p:spPr>
          <a:xfrm>
            <a:off x="4790196" y="577868"/>
            <a:ext cx="26116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4. try to complete</a:t>
            </a:r>
            <a:endParaRPr kumimoji="1" lang="ja-JP" altLang="en-US" sz="2000" b="1" dirty="0"/>
          </a:p>
        </p:txBody>
      </p:sp>
      <p:sp>
        <p:nvSpPr>
          <p:cNvPr id="2" name="矢印: 左カーブ 1">
            <a:extLst>
              <a:ext uri="{FF2B5EF4-FFF2-40B4-BE49-F238E27FC236}">
                <a16:creationId xmlns:a16="http://schemas.microsoft.com/office/drawing/2014/main" id="{BA593C66-5BC8-136E-ACFE-D283D8980D46}"/>
              </a:ext>
            </a:extLst>
          </p:cNvPr>
          <p:cNvSpPr/>
          <p:nvPr/>
        </p:nvSpPr>
        <p:spPr>
          <a:xfrm flipV="1">
            <a:off x="7785102" y="3238501"/>
            <a:ext cx="905913" cy="1460460"/>
          </a:xfrm>
          <a:prstGeom prst="curvedLef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矢印: 左カーブ 4">
            <a:extLst>
              <a:ext uri="{FF2B5EF4-FFF2-40B4-BE49-F238E27FC236}">
                <a16:creationId xmlns:a16="http://schemas.microsoft.com/office/drawing/2014/main" id="{8448B7AD-2289-DDE7-7083-05BACD8600F8}"/>
              </a:ext>
            </a:extLst>
          </p:cNvPr>
          <p:cNvSpPr/>
          <p:nvPr/>
        </p:nvSpPr>
        <p:spPr>
          <a:xfrm flipH="1">
            <a:off x="3500988" y="3238500"/>
            <a:ext cx="905912" cy="1460461"/>
          </a:xfrm>
          <a:prstGeom prst="curvedLef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38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40</Words>
  <Application>Microsoft Office PowerPoint</Application>
  <PresentationFormat>ワイド画面</PresentationFormat>
  <Paragraphs>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0" baseType="lpstr"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21</cp:revision>
  <dcterms:created xsi:type="dcterms:W3CDTF">2017-10-22T07:01:33Z</dcterms:created>
  <dcterms:modified xsi:type="dcterms:W3CDTF">2025-05-26T22:27:37Z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2025-05-25T23:13:23Z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d8c9785c-7bbf-4b6c-bf29-15e4982bfb86</vt:lpwstr>
  </property>
  <property fmtid="{D5CDD505-2E9C-101B-9397-08002B2CF9AE}" pid="7" name="MSIP_Label_defa4170-0d19-0005-0004-bc88714345d2_ActionId">
    <vt:lpwstr>0e9b7e63-495c-4323-8da1-78576aa7d593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