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3" r:id="rId3"/>
    <p:sldId id="264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19" autoAdjust="0"/>
    <p:restoredTop sz="96563" autoAdjust="0"/>
  </p:normalViewPr>
  <p:slideViewPr>
    <p:cSldViewPr snapToGrid="0">
      <p:cViewPr varScale="1">
        <p:scale>
          <a:sx n="114" d="100"/>
          <a:sy n="114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3E6ED-2F80-4021-A4EE-B840B079B6E5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6F6AD-BCAC-413D-9756-93FF4D5C73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12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F7D72-E0F9-4A71-A55A-2FC174D6360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95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F7D72-E0F9-4A71-A55A-2FC174D6360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57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1C9772-C55F-41CF-9C78-192513DE376D}"/>
              </a:ext>
            </a:extLst>
          </p:cNvPr>
          <p:cNvSpPr/>
          <p:nvPr/>
        </p:nvSpPr>
        <p:spPr>
          <a:xfrm>
            <a:off x="2001337" y="3891279"/>
            <a:ext cx="1259840" cy="54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C0035C0-4BF4-409B-91E8-8F14B2702D9D}"/>
              </a:ext>
            </a:extLst>
          </p:cNvPr>
          <p:cNvSpPr/>
          <p:nvPr/>
        </p:nvSpPr>
        <p:spPr>
          <a:xfrm>
            <a:off x="2021840" y="2001520"/>
            <a:ext cx="1076595" cy="28119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point</a:t>
            </a:r>
            <a:endParaRPr kumimoji="1" lang="ja-JP" alt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F3C4B65-FC75-C0BD-ED0B-02436D8C81F8}"/>
              </a:ext>
            </a:extLst>
          </p:cNvPr>
          <p:cNvSpPr/>
          <p:nvPr/>
        </p:nvSpPr>
        <p:spPr>
          <a:xfrm>
            <a:off x="2092960" y="4084320"/>
            <a:ext cx="1076595" cy="28119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チェックポイント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E37CADF-4333-A300-5538-A514B544157D}"/>
              </a:ext>
            </a:extLst>
          </p:cNvPr>
          <p:cNvSpPr/>
          <p:nvPr/>
        </p:nvSpPr>
        <p:spPr>
          <a:xfrm>
            <a:off x="4785177" y="5049519"/>
            <a:ext cx="1168015" cy="54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324F6FE-8112-A4D6-0EED-A1A297A9D764}"/>
              </a:ext>
            </a:extLst>
          </p:cNvPr>
          <p:cNvSpPr/>
          <p:nvPr/>
        </p:nvSpPr>
        <p:spPr>
          <a:xfrm>
            <a:off x="4876801" y="5242560"/>
            <a:ext cx="998126" cy="28119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スクリーニング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283DF0-3A35-CB64-FC81-8B4390B98B7C}"/>
              </a:ext>
            </a:extLst>
          </p:cNvPr>
          <p:cNvSpPr/>
          <p:nvPr/>
        </p:nvSpPr>
        <p:spPr>
          <a:xfrm>
            <a:off x="6304039" y="2484017"/>
            <a:ext cx="1168015" cy="546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865E5A4-3FE4-DCC6-F6D6-503E3BC7FF4C}"/>
              </a:ext>
            </a:extLst>
          </p:cNvPr>
          <p:cNvSpPr/>
          <p:nvPr/>
        </p:nvSpPr>
        <p:spPr>
          <a:xfrm>
            <a:off x="6561044" y="2677057"/>
            <a:ext cx="667364" cy="28119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Doubt</a:t>
            </a:r>
            <a:endParaRPr kumimoji="1" lang="ja-JP" alt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FE34F3F-5A52-F6B1-760F-7435AA57226B}"/>
              </a:ext>
            </a:extLst>
          </p:cNvPr>
          <p:cNvSpPr/>
          <p:nvPr/>
        </p:nvSpPr>
        <p:spPr>
          <a:xfrm>
            <a:off x="8088595" y="4164776"/>
            <a:ext cx="1055406" cy="54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D251158-784A-3505-3154-DFCA5DCFBAC1}"/>
              </a:ext>
            </a:extLst>
          </p:cNvPr>
          <p:cNvSpPr/>
          <p:nvPr/>
        </p:nvSpPr>
        <p:spPr>
          <a:xfrm>
            <a:off x="8229532" y="4365511"/>
            <a:ext cx="773531" cy="28119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Doubt !</a:t>
            </a:r>
            <a:endParaRPr kumimoji="1" lang="ja-JP" alt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6A37C8-2F1E-AAB5-D640-0DFF4261A320}"/>
              </a:ext>
            </a:extLst>
          </p:cNvPr>
          <p:cNvSpPr/>
          <p:nvPr/>
        </p:nvSpPr>
        <p:spPr>
          <a:xfrm>
            <a:off x="8811446" y="5557805"/>
            <a:ext cx="1055406" cy="54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4A1025F-5C31-3FF2-C616-8F8B9A3B0F53}"/>
              </a:ext>
            </a:extLst>
          </p:cNvPr>
          <p:cNvSpPr/>
          <p:nvPr/>
        </p:nvSpPr>
        <p:spPr>
          <a:xfrm>
            <a:off x="8952383" y="5758540"/>
            <a:ext cx="773531" cy="281191"/>
          </a:xfrm>
          <a:prstGeom prst="roundRec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!</a:t>
            </a:r>
            <a:endParaRPr kumimoji="1" lang="ja-JP" alt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31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磁気ディスク 2"/>
          <p:cNvSpPr/>
          <p:nvPr/>
        </p:nvSpPr>
        <p:spPr>
          <a:xfrm>
            <a:off x="1112024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85717"/>
              </p:ext>
            </p:extLst>
          </p:nvPr>
        </p:nvGraphicFramePr>
        <p:xfrm>
          <a:off x="127811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8" name="フローチャート: 磁気ディスク 7"/>
          <p:cNvSpPr/>
          <p:nvPr/>
        </p:nvSpPr>
        <p:spPr>
          <a:xfrm>
            <a:off x="9661423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25704"/>
              </p:ext>
            </p:extLst>
          </p:nvPr>
        </p:nvGraphicFramePr>
        <p:xfrm>
          <a:off x="9827509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磁気ディスク 10"/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3" name="フローチャート: 磁気ディスク 12"/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表 13"/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" name="表 15"/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カギ線コネクタ 57"/>
          <p:cNvCxnSpPr>
            <a:stCxn id="11" idx="4"/>
            <a:endCxn id="15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13" idx="2"/>
            <a:endCxn id="15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乗算 60"/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乗算 61"/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曲線コネクタ 63"/>
          <p:cNvCxnSpPr>
            <a:stCxn id="11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65"/>
          <p:cNvCxnSpPr>
            <a:stCxn id="13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2968247" y="4480007"/>
            <a:ext cx="229531" cy="147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9039533" y="4489821"/>
            <a:ext cx="230627" cy="137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6042085" y="2252136"/>
            <a:ext cx="123514" cy="228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>
            <a:stCxn id="3" idx="4"/>
            <a:endCxn id="11" idx="2"/>
          </p:cNvCxnSpPr>
          <p:nvPr/>
        </p:nvCxnSpPr>
        <p:spPr>
          <a:xfrm>
            <a:off x="2569349" y="4555373"/>
            <a:ext cx="11832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/>
          <p:cNvGrpSpPr/>
          <p:nvPr/>
        </p:nvGrpSpPr>
        <p:grpSpPr>
          <a:xfrm>
            <a:off x="3249205" y="4273968"/>
            <a:ext cx="370157" cy="414525"/>
            <a:chOff x="3797447" y="1250248"/>
            <a:chExt cx="4647305" cy="5204340"/>
          </a:xfrm>
        </p:grpSpPr>
        <p:sp>
          <p:nvSpPr>
            <p:cNvPr id="39" name="角丸四角形 38"/>
            <p:cNvSpPr/>
            <p:nvPr/>
          </p:nvSpPr>
          <p:spPr>
            <a:xfrm>
              <a:off x="3797448" y="5491206"/>
              <a:ext cx="4647303" cy="963382"/>
            </a:xfrm>
            <a:prstGeom prst="roundRect">
              <a:avLst/>
            </a:prstGeom>
            <a:solidFill>
              <a:srgbClr val="F48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角丸四角形 39"/>
            <p:cNvSpPr/>
            <p:nvPr/>
          </p:nvSpPr>
          <p:spPr>
            <a:xfrm>
              <a:off x="3797449" y="3277808"/>
              <a:ext cx="4647303" cy="963382"/>
            </a:xfrm>
            <a:prstGeom prst="roundRect">
              <a:avLst/>
            </a:prstGeom>
            <a:solidFill>
              <a:srgbClr val="F48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797447" y="3960263"/>
              <a:ext cx="4647303" cy="1727843"/>
            </a:xfrm>
            <a:prstGeom prst="rect">
              <a:avLst/>
            </a:prstGeom>
            <a:solidFill>
              <a:srgbClr val="F48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U ターン矢印 41"/>
            <p:cNvSpPr/>
            <p:nvPr/>
          </p:nvSpPr>
          <p:spPr>
            <a:xfrm>
              <a:off x="4356846" y="1250248"/>
              <a:ext cx="3926540" cy="2730014"/>
            </a:xfrm>
            <a:prstGeom prst="uturnArrow">
              <a:avLst>
                <a:gd name="adj1" fmla="val 18714"/>
                <a:gd name="adj2" fmla="val 25000"/>
                <a:gd name="adj3" fmla="val 25000"/>
                <a:gd name="adj4" fmla="val 58129"/>
                <a:gd name="adj5" fmla="val 100000"/>
              </a:avLst>
            </a:prstGeom>
            <a:solidFill>
              <a:srgbClr val="F48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6000021" y="4524935"/>
              <a:ext cx="333488" cy="1585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 rot="16200000">
              <a:off x="6192345" y="5218882"/>
              <a:ext cx="333488" cy="71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/>
            <p:cNvSpPr/>
            <p:nvPr/>
          </p:nvSpPr>
          <p:spPr>
            <a:xfrm>
              <a:off x="5580476" y="3808851"/>
              <a:ext cx="1137682" cy="113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/>
          <p:cNvCxnSpPr>
            <a:stCxn id="8" idx="2"/>
            <a:endCxn id="13" idx="4"/>
          </p:cNvCxnSpPr>
          <p:nvPr/>
        </p:nvCxnSpPr>
        <p:spPr>
          <a:xfrm flipH="1">
            <a:off x="8465359" y="4555373"/>
            <a:ext cx="11960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グループ化 48"/>
          <p:cNvGrpSpPr/>
          <p:nvPr/>
        </p:nvGrpSpPr>
        <p:grpSpPr>
          <a:xfrm>
            <a:off x="8617949" y="4273968"/>
            <a:ext cx="370157" cy="414525"/>
            <a:chOff x="3797447" y="1250248"/>
            <a:chExt cx="4647305" cy="5204340"/>
          </a:xfrm>
        </p:grpSpPr>
        <p:sp>
          <p:nvSpPr>
            <p:cNvPr id="50" name="角丸四角形 49"/>
            <p:cNvSpPr/>
            <p:nvPr/>
          </p:nvSpPr>
          <p:spPr>
            <a:xfrm>
              <a:off x="3797448" y="5491206"/>
              <a:ext cx="4647303" cy="963382"/>
            </a:xfrm>
            <a:prstGeom prst="roundRect">
              <a:avLst/>
            </a:prstGeom>
            <a:solidFill>
              <a:srgbClr val="F48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角丸四角形 50"/>
            <p:cNvSpPr/>
            <p:nvPr/>
          </p:nvSpPr>
          <p:spPr>
            <a:xfrm>
              <a:off x="3797449" y="3277808"/>
              <a:ext cx="4647303" cy="963382"/>
            </a:xfrm>
            <a:prstGeom prst="roundRect">
              <a:avLst/>
            </a:prstGeom>
            <a:solidFill>
              <a:srgbClr val="F48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3797447" y="3960263"/>
              <a:ext cx="4647303" cy="1727843"/>
            </a:xfrm>
            <a:prstGeom prst="rect">
              <a:avLst/>
            </a:prstGeom>
            <a:solidFill>
              <a:srgbClr val="F48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U ターン矢印 52"/>
            <p:cNvSpPr/>
            <p:nvPr/>
          </p:nvSpPr>
          <p:spPr>
            <a:xfrm>
              <a:off x="4356846" y="1250248"/>
              <a:ext cx="3926540" cy="2730014"/>
            </a:xfrm>
            <a:prstGeom prst="uturnArrow">
              <a:avLst>
                <a:gd name="adj1" fmla="val 18714"/>
                <a:gd name="adj2" fmla="val 25000"/>
                <a:gd name="adj3" fmla="val 25000"/>
                <a:gd name="adj4" fmla="val 58129"/>
                <a:gd name="adj5" fmla="val 100000"/>
              </a:avLst>
            </a:prstGeom>
            <a:solidFill>
              <a:srgbClr val="F48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6000021" y="4524935"/>
              <a:ext cx="333488" cy="1585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/>
            <p:cNvSpPr/>
            <p:nvPr/>
          </p:nvSpPr>
          <p:spPr>
            <a:xfrm rot="16200000">
              <a:off x="6192345" y="5218882"/>
              <a:ext cx="333488" cy="71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5580476" y="3808851"/>
              <a:ext cx="1137682" cy="113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0" name="直線矢印コネクタ 79"/>
          <p:cNvCxnSpPr>
            <a:stCxn id="15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6043700" y="1718733"/>
            <a:ext cx="123514" cy="468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/>
          <p:cNvGrpSpPr/>
          <p:nvPr/>
        </p:nvGrpSpPr>
        <p:grpSpPr>
          <a:xfrm>
            <a:off x="5928826" y="1765466"/>
            <a:ext cx="370157" cy="414525"/>
            <a:chOff x="3797447" y="1250248"/>
            <a:chExt cx="4647305" cy="5204340"/>
          </a:xfrm>
        </p:grpSpPr>
        <p:sp>
          <p:nvSpPr>
            <p:cNvPr id="59" name="角丸四角形 58"/>
            <p:cNvSpPr/>
            <p:nvPr/>
          </p:nvSpPr>
          <p:spPr>
            <a:xfrm>
              <a:off x="3797448" y="5491206"/>
              <a:ext cx="4647303" cy="963382"/>
            </a:xfrm>
            <a:prstGeom prst="roundRect">
              <a:avLst/>
            </a:prstGeom>
            <a:solidFill>
              <a:srgbClr val="F48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角丸四角形 62"/>
            <p:cNvSpPr/>
            <p:nvPr/>
          </p:nvSpPr>
          <p:spPr>
            <a:xfrm>
              <a:off x="3797449" y="3277808"/>
              <a:ext cx="4647303" cy="963382"/>
            </a:xfrm>
            <a:prstGeom prst="roundRect">
              <a:avLst/>
            </a:prstGeom>
            <a:solidFill>
              <a:srgbClr val="F48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3797447" y="3960263"/>
              <a:ext cx="4647303" cy="1727843"/>
            </a:xfrm>
            <a:prstGeom prst="rect">
              <a:avLst/>
            </a:prstGeom>
            <a:solidFill>
              <a:srgbClr val="F48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U ターン矢印 66"/>
            <p:cNvSpPr/>
            <p:nvPr/>
          </p:nvSpPr>
          <p:spPr>
            <a:xfrm>
              <a:off x="4356846" y="1250248"/>
              <a:ext cx="3926540" cy="2730014"/>
            </a:xfrm>
            <a:prstGeom prst="uturnArrow">
              <a:avLst>
                <a:gd name="adj1" fmla="val 18714"/>
                <a:gd name="adj2" fmla="val 25000"/>
                <a:gd name="adj3" fmla="val 25000"/>
                <a:gd name="adj4" fmla="val 58129"/>
                <a:gd name="adj5" fmla="val 100000"/>
              </a:avLst>
            </a:prstGeom>
            <a:solidFill>
              <a:srgbClr val="F48F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6000021" y="4524935"/>
              <a:ext cx="333488" cy="1585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/>
            <p:cNvSpPr/>
            <p:nvPr/>
          </p:nvSpPr>
          <p:spPr>
            <a:xfrm rot="16200000">
              <a:off x="6192345" y="5218882"/>
              <a:ext cx="333488" cy="718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/>
            <p:cNvSpPr/>
            <p:nvPr/>
          </p:nvSpPr>
          <p:spPr>
            <a:xfrm>
              <a:off x="5580476" y="3808851"/>
              <a:ext cx="1137682" cy="113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83" name="図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84" name="乗算 83"/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曲線コネクタ 84"/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87685"/>
            <a:ext cx="631509" cy="631509"/>
          </a:xfrm>
          <a:prstGeom prst="rect">
            <a:avLst/>
          </a:prstGeom>
        </p:spPr>
      </p:pic>
      <p:sp>
        <p:nvSpPr>
          <p:cNvPr id="86" name="正方形/長方形 85"/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6042084" y="5517863"/>
            <a:ext cx="119157" cy="228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書類 26"/>
          <p:cNvSpPr/>
          <p:nvPr/>
        </p:nvSpPr>
        <p:spPr>
          <a:xfrm>
            <a:off x="5774717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88" name="直線矢印コネクタ 87"/>
          <p:cNvCxnSpPr>
            <a:cxnSpLocks/>
            <a:stCxn id="27" idx="0"/>
          </p:cNvCxnSpPr>
          <p:nvPr/>
        </p:nvCxnSpPr>
        <p:spPr>
          <a:xfrm flipH="1" flipV="1">
            <a:off x="6108401" y="5319194"/>
            <a:ext cx="218" cy="710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5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磁気ディスク 2"/>
          <p:cNvSpPr/>
          <p:nvPr/>
        </p:nvSpPr>
        <p:spPr>
          <a:xfrm>
            <a:off x="1112024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483518"/>
              </p:ext>
            </p:extLst>
          </p:nvPr>
        </p:nvGraphicFramePr>
        <p:xfrm>
          <a:off x="127811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mail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billing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0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100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ccc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200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8" name="フローチャート: 磁気ディスク 7"/>
          <p:cNvSpPr/>
          <p:nvPr/>
        </p:nvSpPr>
        <p:spPr>
          <a:xfrm>
            <a:off x="9661423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11949"/>
              </p:ext>
            </p:extLst>
          </p:nvPr>
        </p:nvGraphicFramePr>
        <p:xfrm>
          <a:off x="9827509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mail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age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25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ccc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45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xxx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30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磁気ディスク 10"/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20204"/>
              </p:ext>
            </p:extLst>
          </p:nvPr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mail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billing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0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100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ccc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200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3" name="フローチャート: 磁気ディスク 12"/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24313"/>
              </p:ext>
            </p:extLst>
          </p:nvPr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mail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age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25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ccc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45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xxx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30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01527"/>
              </p:ext>
            </p:extLst>
          </p:nvPr>
        </p:nvGraphicFramePr>
        <p:xfrm>
          <a:off x="5477368" y="3032876"/>
          <a:ext cx="1263250" cy="747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range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avg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20-24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22.4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25-29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19.1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296613"/>
                  </a:ext>
                </a:extLst>
              </a:tr>
            </a:tbl>
          </a:graphicData>
        </a:graphic>
      </p:graphicFrame>
      <p:sp>
        <p:nvSpPr>
          <p:cNvPr id="18" name="正方形/長方形 17"/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カギ線コネクタ 57"/>
          <p:cNvCxnSpPr>
            <a:stCxn id="11" idx="4"/>
            <a:endCxn id="15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13" idx="2"/>
            <a:endCxn id="15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乗算 60"/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乗算 61"/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曲線コネクタ 63"/>
          <p:cNvCxnSpPr>
            <a:stCxn id="11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65"/>
          <p:cNvCxnSpPr>
            <a:stCxn id="13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2968247" y="4480007"/>
            <a:ext cx="229531" cy="147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9039533" y="4489821"/>
            <a:ext cx="230627" cy="137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>
            <a:stCxn id="3" idx="4"/>
            <a:endCxn id="11" idx="2"/>
          </p:cNvCxnSpPr>
          <p:nvPr/>
        </p:nvCxnSpPr>
        <p:spPr>
          <a:xfrm>
            <a:off x="2569349" y="4555373"/>
            <a:ext cx="11832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8" idx="2"/>
            <a:endCxn id="13" idx="4"/>
          </p:cNvCxnSpPr>
          <p:nvPr/>
        </p:nvCxnSpPr>
        <p:spPr>
          <a:xfrm flipH="1">
            <a:off x="8465359" y="4555373"/>
            <a:ext cx="11960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6043700" y="1718733"/>
            <a:ext cx="123514" cy="468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84" name="乗算 83"/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曲線コネクタ 84"/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87685"/>
            <a:ext cx="631509" cy="631509"/>
          </a:xfrm>
          <a:prstGeom prst="rect">
            <a:avLst/>
          </a:prstGeom>
        </p:spPr>
      </p:pic>
      <p:sp>
        <p:nvSpPr>
          <p:cNvPr id="86" name="正方形/長方形 85"/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6009311" y="5517863"/>
            <a:ext cx="193470" cy="228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書類 26"/>
          <p:cNvSpPr/>
          <p:nvPr/>
        </p:nvSpPr>
        <p:spPr>
          <a:xfrm>
            <a:off x="5774717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88" name="直線矢印コネクタ 87"/>
          <p:cNvCxnSpPr>
            <a:cxnSpLocks/>
            <a:stCxn id="27" idx="0"/>
          </p:cNvCxnSpPr>
          <p:nvPr/>
        </p:nvCxnSpPr>
        <p:spPr>
          <a:xfrm flipH="1" flipV="1">
            <a:off x="6108401" y="5319194"/>
            <a:ext cx="218" cy="710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EE4138-5DD2-6418-B49F-D4FB08EC2BEB}"/>
              </a:ext>
            </a:extLst>
          </p:cNvPr>
          <p:cNvSpPr/>
          <p:nvPr/>
        </p:nvSpPr>
        <p:spPr>
          <a:xfrm>
            <a:off x="6008407" y="2252136"/>
            <a:ext cx="193470" cy="228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/>
          <p:cNvCxnSpPr>
            <a:stCxn id="15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3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151</Words>
  <Application>Microsoft Office PowerPoint</Application>
  <PresentationFormat>ワイド画面</PresentationFormat>
  <Paragraphs>104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19</cp:revision>
  <dcterms:created xsi:type="dcterms:W3CDTF">2017-10-22T07:01:33Z</dcterms:created>
  <dcterms:modified xsi:type="dcterms:W3CDTF">2024-01-23T23:27:38Z</dcterms:modified>
</cp:coreProperties>
</file>