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5" r:id="rId2"/>
    <p:sldId id="287" r:id="rId3"/>
    <p:sldId id="286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66" autoAdjust="0"/>
    <p:restoredTop sz="96508" autoAdjust="0"/>
  </p:normalViewPr>
  <p:slideViewPr>
    <p:cSldViewPr snapToGrid="0">
      <p:cViewPr varScale="1">
        <p:scale>
          <a:sx n="157" d="100"/>
          <a:sy n="157" d="100"/>
        </p:scale>
        <p:origin x="396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46FE5-4C54-49A0-A728-7E280FF13932}" type="datetimeFigureOut">
              <a:rPr kumimoji="1" lang="ja-JP" altLang="en-US" smtClean="0"/>
              <a:t>2023/9/24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1FBD6-08CC-4D7F-95BE-2C95C5EB72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4848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46FE5-4C54-49A0-A728-7E280FF13932}" type="datetimeFigureOut">
              <a:rPr kumimoji="1" lang="ja-JP" altLang="en-US" smtClean="0"/>
              <a:t>2023/9/24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1FBD6-08CC-4D7F-95BE-2C95C5EB72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8598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646FE5-4C54-49A0-A728-7E280FF13932}" type="datetimeFigureOut">
              <a:rPr kumimoji="1" lang="ja-JP" altLang="en-US" smtClean="0"/>
              <a:t>2023/9/24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B1FBD6-08CC-4D7F-95BE-2C95C5EB72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3224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楕円 117">
            <a:extLst>
              <a:ext uri="{FF2B5EF4-FFF2-40B4-BE49-F238E27FC236}">
                <a16:creationId xmlns:a16="http://schemas.microsoft.com/office/drawing/2014/main" id="{5F847B1D-8705-12A4-8EB8-9E6E9A7F6D39}"/>
              </a:ext>
            </a:extLst>
          </p:cNvPr>
          <p:cNvSpPr/>
          <p:nvPr/>
        </p:nvSpPr>
        <p:spPr>
          <a:xfrm>
            <a:off x="9029675" y="3119813"/>
            <a:ext cx="646532" cy="646532"/>
          </a:xfrm>
          <a:prstGeom prst="ellipse">
            <a:avLst/>
          </a:prstGeom>
          <a:gradFill flip="none" rotWithShape="1">
            <a:gsLst>
              <a:gs pos="0">
                <a:srgbClr val="FFFF00"/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6" name="楕円 115">
            <a:extLst>
              <a:ext uri="{FF2B5EF4-FFF2-40B4-BE49-F238E27FC236}">
                <a16:creationId xmlns:a16="http://schemas.microsoft.com/office/drawing/2014/main" id="{ADF59868-5B11-24EB-E704-6B1AC99283E9}"/>
              </a:ext>
            </a:extLst>
          </p:cNvPr>
          <p:cNvSpPr/>
          <p:nvPr/>
        </p:nvSpPr>
        <p:spPr>
          <a:xfrm>
            <a:off x="6912198" y="3127378"/>
            <a:ext cx="646532" cy="646532"/>
          </a:xfrm>
          <a:prstGeom prst="ellipse">
            <a:avLst/>
          </a:prstGeom>
          <a:gradFill flip="none" rotWithShape="1">
            <a:gsLst>
              <a:gs pos="0">
                <a:srgbClr val="FFFF00"/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7" name="楕円 116">
            <a:extLst>
              <a:ext uri="{FF2B5EF4-FFF2-40B4-BE49-F238E27FC236}">
                <a16:creationId xmlns:a16="http://schemas.microsoft.com/office/drawing/2014/main" id="{511482CA-2571-1B16-4149-24F9A22841A8}"/>
              </a:ext>
            </a:extLst>
          </p:cNvPr>
          <p:cNvSpPr/>
          <p:nvPr/>
        </p:nvSpPr>
        <p:spPr>
          <a:xfrm>
            <a:off x="6916518" y="2451347"/>
            <a:ext cx="646532" cy="646532"/>
          </a:xfrm>
          <a:prstGeom prst="ellipse">
            <a:avLst/>
          </a:prstGeom>
          <a:gradFill flip="none" rotWithShape="1">
            <a:gsLst>
              <a:gs pos="0">
                <a:srgbClr val="FFFF00"/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5" name="楕円 114">
            <a:extLst>
              <a:ext uri="{FF2B5EF4-FFF2-40B4-BE49-F238E27FC236}">
                <a16:creationId xmlns:a16="http://schemas.microsoft.com/office/drawing/2014/main" id="{A3AA533D-ED68-6800-EEAC-8DAD51551920}"/>
              </a:ext>
            </a:extLst>
          </p:cNvPr>
          <p:cNvSpPr/>
          <p:nvPr/>
        </p:nvSpPr>
        <p:spPr>
          <a:xfrm>
            <a:off x="5374458" y="3110447"/>
            <a:ext cx="646532" cy="646532"/>
          </a:xfrm>
          <a:prstGeom prst="ellipse">
            <a:avLst/>
          </a:prstGeom>
          <a:gradFill flip="none" rotWithShape="1">
            <a:gsLst>
              <a:gs pos="0">
                <a:srgbClr val="FFFF00"/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4" name="楕円 113">
            <a:extLst>
              <a:ext uri="{FF2B5EF4-FFF2-40B4-BE49-F238E27FC236}">
                <a16:creationId xmlns:a16="http://schemas.microsoft.com/office/drawing/2014/main" id="{1B6DB0E9-E533-8102-858A-F1744F56DB40}"/>
              </a:ext>
            </a:extLst>
          </p:cNvPr>
          <p:cNvSpPr/>
          <p:nvPr/>
        </p:nvSpPr>
        <p:spPr>
          <a:xfrm>
            <a:off x="5378778" y="2434416"/>
            <a:ext cx="646532" cy="646532"/>
          </a:xfrm>
          <a:prstGeom prst="ellipse">
            <a:avLst/>
          </a:prstGeom>
          <a:gradFill flip="none" rotWithShape="1">
            <a:gsLst>
              <a:gs pos="0">
                <a:srgbClr val="FFFF00"/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3" name="楕円 112">
            <a:extLst>
              <a:ext uri="{FF2B5EF4-FFF2-40B4-BE49-F238E27FC236}">
                <a16:creationId xmlns:a16="http://schemas.microsoft.com/office/drawing/2014/main" id="{E07615DF-7402-34A3-A551-E47F59AC3DD0}"/>
              </a:ext>
            </a:extLst>
          </p:cNvPr>
          <p:cNvSpPr/>
          <p:nvPr/>
        </p:nvSpPr>
        <p:spPr>
          <a:xfrm>
            <a:off x="4783762" y="3119813"/>
            <a:ext cx="646532" cy="646532"/>
          </a:xfrm>
          <a:prstGeom prst="ellipse">
            <a:avLst/>
          </a:prstGeom>
          <a:gradFill flip="none" rotWithShape="1">
            <a:gsLst>
              <a:gs pos="0">
                <a:srgbClr val="FFFF00"/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2" name="楕円 111">
            <a:extLst>
              <a:ext uri="{FF2B5EF4-FFF2-40B4-BE49-F238E27FC236}">
                <a16:creationId xmlns:a16="http://schemas.microsoft.com/office/drawing/2014/main" id="{9B4CC494-E0A0-B498-E683-500D172A091A}"/>
              </a:ext>
            </a:extLst>
          </p:cNvPr>
          <p:cNvSpPr/>
          <p:nvPr/>
        </p:nvSpPr>
        <p:spPr>
          <a:xfrm>
            <a:off x="3252259" y="2434416"/>
            <a:ext cx="646532" cy="646532"/>
          </a:xfrm>
          <a:prstGeom prst="ellipse">
            <a:avLst/>
          </a:prstGeom>
          <a:gradFill flip="none" rotWithShape="1">
            <a:gsLst>
              <a:gs pos="0">
                <a:srgbClr val="FFFF00"/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2" name="楕円 91">
            <a:extLst>
              <a:ext uri="{FF2B5EF4-FFF2-40B4-BE49-F238E27FC236}">
                <a16:creationId xmlns:a16="http://schemas.microsoft.com/office/drawing/2014/main" id="{749FFB7E-23D6-D988-9404-A31F142A8682}"/>
              </a:ext>
            </a:extLst>
          </p:cNvPr>
          <p:cNvSpPr/>
          <p:nvPr/>
        </p:nvSpPr>
        <p:spPr>
          <a:xfrm>
            <a:off x="5158664" y="463889"/>
            <a:ext cx="646532" cy="646532"/>
          </a:xfrm>
          <a:prstGeom prst="ellipse">
            <a:avLst/>
          </a:prstGeom>
          <a:gradFill flip="none" rotWithShape="1">
            <a:gsLst>
              <a:gs pos="0">
                <a:srgbClr val="FFFF00"/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1" name="楕円 90">
            <a:extLst>
              <a:ext uri="{FF2B5EF4-FFF2-40B4-BE49-F238E27FC236}">
                <a16:creationId xmlns:a16="http://schemas.microsoft.com/office/drawing/2014/main" id="{D1178DFA-E162-7017-8FB8-82D506C10498}"/>
              </a:ext>
            </a:extLst>
          </p:cNvPr>
          <p:cNvSpPr/>
          <p:nvPr/>
        </p:nvSpPr>
        <p:spPr>
          <a:xfrm>
            <a:off x="3045682" y="467632"/>
            <a:ext cx="646532" cy="646532"/>
          </a:xfrm>
          <a:prstGeom prst="ellipse">
            <a:avLst/>
          </a:prstGeom>
          <a:gradFill flip="none" rotWithShape="1">
            <a:gsLst>
              <a:gs pos="0">
                <a:srgbClr val="FFFF00"/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0" name="楕円 89">
            <a:extLst>
              <a:ext uri="{FF2B5EF4-FFF2-40B4-BE49-F238E27FC236}">
                <a16:creationId xmlns:a16="http://schemas.microsoft.com/office/drawing/2014/main" id="{E913F0EE-69C0-8FF8-0B2E-684F220ABCB9}"/>
              </a:ext>
            </a:extLst>
          </p:cNvPr>
          <p:cNvSpPr/>
          <p:nvPr/>
        </p:nvSpPr>
        <p:spPr>
          <a:xfrm>
            <a:off x="9230306" y="5730174"/>
            <a:ext cx="646532" cy="646532"/>
          </a:xfrm>
          <a:prstGeom prst="ellipse">
            <a:avLst/>
          </a:prstGeom>
          <a:gradFill flip="none" rotWithShape="1">
            <a:gsLst>
              <a:gs pos="0">
                <a:srgbClr val="FFFF00"/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9" name="楕円 88">
            <a:extLst>
              <a:ext uri="{FF2B5EF4-FFF2-40B4-BE49-F238E27FC236}">
                <a16:creationId xmlns:a16="http://schemas.microsoft.com/office/drawing/2014/main" id="{4C57757E-8235-8ED9-2A48-8A94DBF7D0B0}"/>
              </a:ext>
            </a:extLst>
          </p:cNvPr>
          <p:cNvSpPr/>
          <p:nvPr/>
        </p:nvSpPr>
        <p:spPr>
          <a:xfrm>
            <a:off x="7117750" y="5736147"/>
            <a:ext cx="646532" cy="646532"/>
          </a:xfrm>
          <a:prstGeom prst="ellipse">
            <a:avLst/>
          </a:prstGeom>
          <a:gradFill flip="none" rotWithShape="1">
            <a:gsLst>
              <a:gs pos="0">
                <a:srgbClr val="FFFF00"/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8" name="楕円 87">
            <a:extLst>
              <a:ext uri="{FF2B5EF4-FFF2-40B4-BE49-F238E27FC236}">
                <a16:creationId xmlns:a16="http://schemas.microsoft.com/office/drawing/2014/main" id="{6B55229D-A6B6-96AE-19BF-8FD677309143}"/>
              </a:ext>
            </a:extLst>
          </p:cNvPr>
          <p:cNvSpPr/>
          <p:nvPr/>
        </p:nvSpPr>
        <p:spPr>
          <a:xfrm>
            <a:off x="4998433" y="5746909"/>
            <a:ext cx="646532" cy="646532"/>
          </a:xfrm>
          <a:prstGeom prst="ellipse">
            <a:avLst/>
          </a:prstGeom>
          <a:gradFill flip="none" rotWithShape="1">
            <a:gsLst>
              <a:gs pos="0">
                <a:srgbClr val="FFFF00"/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42" name="グループ化 41">
            <a:extLst>
              <a:ext uri="{FF2B5EF4-FFF2-40B4-BE49-F238E27FC236}">
                <a16:creationId xmlns:a16="http://schemas.microsoft.com/office/drawing/2014/main" id="{736FD29B-6F46-E033-56CA-89DC63B90322}"/>
              </a:ext>
            </a:extLst>
          </p:cNvPr>
          <p:cNvGrpSpPr/>
          <p:nvPr/>
        </p:nvGrpSpPr>
        <p:grpSpPr>
          <a:xfrm>
            <a:off x="3830201" y="2519133"/>
            <a:ext cx="1026161" cy="1837250"/>
            <a:chOff x="2762660" y="2311020"/>
            <a:chExt cx="1150114" cy="1837250"/>
          </a:xfrm>
        </p:grpSpPr>
        <p:sp>
          <p:nvSpPr>
            <p:cNvPr id="44" name="正方形/長方形 43">
              <a:extLst>
                <a:ext uri="{FF2B5EF4-FFF2-40B4-BE49-F238E27FC236}">
                  <a16:creationId xmlns:a16="http://schemas.microsoft.com/office/drawing/2014/main" id="{EA20AA26-8DAE-95FC-968C-4273B6318C41}"/>
                </a:ext>
              </a:extLst>
            </p:cNvPr>
            <p:cNvSpPr/>
            <p:nvPr/>
          </p:nvSpPr>
          <p:spPr>
            <a:xfrm>
              <a:off x="2762660" y="2311020"/>
              <a:ext cx="1150114" cy="489646"/>
            </a:xfrm>
            <a:prstGeom prst="rec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800">
                  <a:solidFill>
                    <a:srgbClr val="0070C0"/>
                  </a:solidFill>
                </a:rPr>
                <a:t>sub.</a:t>
              </a:r>
              <a:r>
                <a:rPr lang="en-US" altLang="ja-JP" sz="800"/>
                <a:t>me.example</a:t>
              </a:r>
              <a:endParaRPr kumimoji="1" lang="ja-JP" altLang="en-US" sz="800"/>
            </a:p>
          </p:txBody>
        </p:sp>
        <p:sp>
          <p:nvSpPr>
            <p:cNvPr id="45" name="正方形/長方形 44">
              <a:extLst>
                <a:ext uri="{FF2B5EF4-FFF2-40B4-BE49-F238E27FC236}">
                  <a16:creationId xmlns:a16="http://schemas.microsoft.com/office/drawing/2014/main" id="{DB433D39-65BE-4506-664B-9FBAF1FE9692}"/>
                </a:ext>
              </a:extLst>
            </p:cNvPr>
            <p:cNvSpPr/>
            <p:nvPr/>
          </p:nvSpPr>
          <p:spPr>
            <a:xfrm>
              <a:off x="2762660" y="2984822"/>
              <a:ext cx="1150114" cy="489646"/>
            </a:xfrm>
            <a:prstGeom prst="rec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800"/>
                <a:t>sub.me.example</a:t>
              </a:r>
              <a:endParaRPr kumimoji="1" lang="ja-JP" altLang="en-US" sz="800"/>
            </a:p>
          </p:txBody>
        </p:sp>
        <p:sp>
          <p:nvSpPr>
            <p:cNvPr id="46" name="正方形/長方形 45">
              <a:extLst>
                <a:ext uri="{FF2B5EF4-FFF2-40B4-BE49-F238E27FC236}">
                  <a16:creationId xmlns:a16="http://schemas.microsoft.com/office/drawing/2014/main" id="{9E10CF2A-576C-04A4-3E69-3E6EEFC1C097}"/>
                </a:ext>
              </a:extLst>
            </p:cNvPr>
            <p:cNvSpPr/>
            <p:nvPr/>
          </p:nvSpPr>
          <p:spPr>
            <a:xfrm>
              <a:off x="2762660" y="3658624"/>
              <a:ext cx="1150114" cy="48964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800"/>
                <a:t>you.example</a:t>
              </a:r>
              <a:endParaRPr kumimoji="1" lang="ja-JP" altLang="en-US" sz="800"/>
            </a:p>
          </p:txBody>
        </p:sp>
      </p:grpSp>
      <p:sp>
        <p:nvSpPr>
          <p:cNvPr id="65" name="スマイル 64">
            <a:extLst>
              <a:ext uri="{FF2B5EF4-FFF2-40B4-BE49-F238E27FC236}">
                <a16:creationId xmlns:a16="http://schemas.microsoft.com/office/drawing/2014/main" id="{0AC3DB2C-73F1-8CE0-D6A6-4122D2130054}"/>
              </a:ext>
            </a:extLst>
          </p:cNvPr>
          <p:cNvSpPr/>
          <p:nvPr/>
        </p:nvSpPr>
        <p:spPr>
          <a:xfrm>
            <a:off x="3198062" y="1625463"/>
            <a:ext cx="338700" cy="338700"/>
          </a:xfrm>
          <a:prstGeom prst="smileyFace">
            <a:avLst/>
          </a:prstGeom>
          <a:solidFill>
            <a:schemeClr val="tx1"/>
          </a:solidFill>
          <a:ln w="127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800"/>
          </a:p>
        </p:txBody>
      </p:sp>
      <p:sp>
        <p:nvSpPr>
          <p:cNvPr id="80" name="スマイル 79">
            <a:extLst>
              <a:ext uri="{FF2B5EF4-FFF2-40B4-BE49-F238E27FC236}">
                <a16:creationId xmlns:a16="http://schemas.microsoft.com/office/drawing/2014/main" id="{6318162C-1676-7E5C-643E-742E22ED4F39}"/>
              </a:ext>
            </a:extLst>
          </p:cNvPr>
          <p:cNvSpPr/>
          <p:nvPr/>
        </p:nvSpPr>
        <p:spPr>
          <a:xfrm>
            <a:off x="5149800" y="4912188"/>
            <a:ext cx="338700" cy="338700"/>
          </a:xfrm>
          <a:prstGeom prst="smileyFace">
            <a:avLst/>
          </a:prstGeom>
          <a:solidFill>
            <a:schemeClr val="tx1"/>
          </a:solidFill>
          <a:ln w="127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800"/>
          </a:p>
        </p:txBody>
      </p:sp>
      <p:cxnSp>
        <p:nvCxnSpPr>
          <p:cNvPr id="164" name="コネクタ: カギ線 163">
            <a:extLst>
              <a:ext uri="{FF2B5EF4-FFF2-40B4-BE49-F238E27FC236}">
                <a16:creationId xmlns:a16="http://schemas.microsoft.com/office/drawing/2014/main" id="{3530B7FF-9515-5FF7-538F-F981262E70FB}"/>
              </a:ext>
            </a:extLst>
          </p:cNvPr>
          <p:cNvCxnSpPr>
            <a:cxnSpLocks/>
            <a:stCxn id="65" idx="4"/>
            <a:endCxn id="46" idx="1"/>
          </p:cNvCxnSpPr>
          <p:nvPr/>
        </p:nvCxnSpPr>
        <p:spPr>
          <a:xfrm rot="16200000" flipH="1">
            <a:off x="2525108" y="2806466"/>
            <a:ext cx="2147397" cy="462789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コネクタ: カギ線 169">
            <a:extLst>
              <a:ext uri="{FF2B5EF4-FFF2-40B4-BE49-F238E27FC236}">
                <a16:creationId xmlns:a16="http://schemas.microsoft.com/office/drawing/2014/main" id="{2678ABE0-085C-B65F-5D4E-78C93C748DF2}"/>
              </a:ext>
            </a:extLst>
          </p:cNvPr>
          <p:cNvCxnSpPr>
            <a:cxnSpLocks/>
            <a:stCxn id="80" idx="0"/>
            <a:endCxn id="44" idx="3"/>
          </p:cNvCxnSpPr>
          <p:nvPr/>
        </p:nvCxnSpPr>
        <p:spPr>
          <a:xfrm rot="16200000" flipV="1">
            <a:off x="4013640" y="3606678"/>
            <a:ext cx="2148232" cy="462788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直線矢印コネクタ 199">
            <a:extLst>
              <a:ext uri="{FF2B5EF4-FFF2-40B4-BE49-F238E27FC236}">
                <a16:creationId xmlns:a16="http://schemas.microsoft.com/office/drawing/2014/main" id="{8F901607-3C88-32BE-6D60-8691C0333FD9}"/>
              </a:ext>
            </a:extLst>
          </p:cNvPr>
          <p:cNvCxnSpPr>
            <a:cxnSpLocks/>
            <a:endCxn id="45" idx="1"/>
          </p:cNvCxnSpPr>
          <p:nvPr/>
        </p:nvCxnSpPr>
        <p:spPr>
          <a:xfrm>
            <a:off x="3367411" y="3437758"/>
            <a:ext cx="46279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直線矢印コネクタ 200">
            <a:extLst>
              <a:ext uri="{FF2B5EF4-FFF2-40B4-BE49-F238E27FC236}">
                <a16:creationId xmlns:a16="http://schemas.microsoft.com/office/drawing/2014/main" id="{ED2F8BEE-794B-4380-C6D2-EF0A5EE4DDD1}"/>
              </a:ext>
            </a:extLst>
          </p:cNvPr>
          <p:cNvCxnSpPr>
            <a:cxnSpLocks/>
            <a:endCxn id="44" idx="1"/>
          </p:cNvCxnSpPr>
          <p:nvPr/>
        </p:nvCxnSpPr>
        <p:spPr>
          <a:xfrm>
            <a:off x="3367411" y="2763956"/>
            <a:ext cx="46279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直線矢印コネクタ 205">
            <a:extLst>
              <a:ext uri="{FF2B5EF4-FFF2-40B4-BE49-F238E27FC236}">
                <a16:creationId xmlns:a16="http://schemas.microsoft.com/office/drawing/2014/main" id="{EADDF4E8-4292-DA71-BFF4-EE5DB49DB0F7}"/>
              </a:ext>
            </a:extLst>
          </p:cNvPr>
          <p:cNvCxnSpPr>
            <a:cxnSpLocks/>
            <a:endCxn id="46" idx="3"/>
          </p:cNvCxnSpPr>
          <p:nvPr/>
        </p:nvCxnSpPr>
        <p:spPr>
          <a:xfrm flipH="1">
            <a:off x="4856362" y="4111560"/>
            <a:ext cx="46278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直線矢印コネクタ 206">
            <a:extLst>
              <a:ext uri="{FF2B5EF4-FFF2-40B4-BE49-F238E27FC236}">
                <a16:creationId xmlns:a16="http://schemas.microsoft.com/office/drawing/2014/main" id="{D8384AF0-D05F-8E31-3E2D-E64275741638}"/>
              </a:ext>
            </a:extLst>
          </p:cNvPr>
          <p:cNvCxnSpPr>
            <a:cxnSpLocks/>
            <a:endCxn id="45" idx="3"/>
          </p:cNvCxnSpPr>
          <p:nvPr/>
        </p:nvCxnSpPr>
        <p:spPr>
          <a:xfrm flipH="1">
            <a:off x="4856362" y="3437758"/>
            <a:ext cx="46278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グループ化 42">
            <a:extLst>
              <a:ext uri="{FF2B5EF4-FFF2-40B4-BE49-F238E27FC236}">
                <a16:creationId xmlns:a16="http://schemas.microsoft.com/office/drawing/2014/main" id="{45D1F11B-D440-FC80-ED66-86FF5524608D}"/>
              </a:ext>
            </a:extLst>
          </p:cNvPr>
          <p:cNvGrpSpPr/>
          <p:nvPr/>
        </p:nvGrpSpPr>
        <p:grpSpPr>
          <a:xfrm>
            <a:off x="5951289" y="2519133"/>
            <a:ext cx="1026161" cy="1837250"/>
            <a:chOff x="2762660" y="2311020"/>
            <a:chExt cx="1150114" cy="1837250"/>
          </a:xfrm>
        </p:grpSpPr>
        <p:sp>
          <p:nvSpPr>
            <p:cNvPr id="56" name="正方形/長方形 55">
              <a:extLst>
                <a:ext uri="{FF2B5EF4-FFF2-40B4-BE49-F238E27FC236}">
                  <a16:creationId xmlns:a16="http://schemas.microsoft.com/office/drawing/2014/main" id="{27BB36D5-793B-D795-87D9-C22F115626AA}"/>
                </a:ext>
              </a:extLst>
            </p:cNvPr>
            <p:cNvSpPr/>
            <p:nvPr/>
          </p:nvSpPr>
          <p:spPr>
            <a:xfrm>
              <a:off x="2762660" y="2311020"/>
              <a:ext cx="1150114" cy="489646"/>
            </a:xfrm>
            <a:prstGeom prst="rec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800">
                  <a:solidFill>
                    <a:srgbClr val="0070C0"/>
                  </a:solidFill>
                </a:rPr>
                <a:t>sub.</a:t>
              </a:r>
              <a:r>
                <a:rPr lang="en-US" altLang="ja-JP" sz="800"/>
                <a:t>me.example</a:t>
              </a:r>
              <a:endParaRPr kumimoji="1" lang="ja-JP" altLang="en-US" sz="800"/>
            </a:p>
          </p:txBody>
        </p:sp>
        <p:sp>
          <p:nvSpPr>
            <p:cNvPr id="57" name="正方形/長方形 56">
              <a:extLst>
                <a:ext uri="{FF2B5EF4-FFF2-40B4-BE49-F238E27FC236}">
                  <a16:creationId xmlns:a16="http://schemas.microsoft.com/office/drawing/2014/main" id="{5137A845-FE2E-E377-CDFA-DFAD735484F7}"/>
                </a:ext>
              </a:extLst>
            </p:cNvPr>
            <p:cNvSpPr/>
            <p:nvPr/>
          </p:nvSpPr>
          <p:spPr>
            <a:xfrm>
              <a:off x="2762660" y="2984822"/>
              <a:ext cx="1150114" cy="489646"/>
            </a:xfrm>
            <a:prstGeom prst="rec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800"/>
                <a:t>sub.me.example</a:t>
              </a:r>
              <a:endParaRPr kumimoji="1" lang="ja-JP" altLang="en-US" sz="800"/>
            </a:p>
          </p:txBody>
        </p:sp>
        <p:sp>
          <p:nvSpPr>
            <p:cNvPr id="59" name="正方形/長方形 58">
              <a:extLst>
                <a:ext uri="{FF2B5EF4-FFF2-40B4-BE49-F238E27FC236}">
                  <a16:creationId xmlns:a16="http://schemas.microsoft.com/office/drawing/2014/main" id="{06E33E82-C046-C9A6-D8D6-D669B6A5FBAE}"/>
                </a:ext>
              </a:extLst>
            </p:cNvPr>
            <p:cNvSpPr/>
            <p:nvPr/>
          </p:nvSpPr>
          <p:spPr>
            <a:xfrm>
              <a:off x="2762660" y="3658624"/>
              <a:ext cx="1150114" cy="48964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800"/>
                <a:t>you.example</a:t>
              </a:r>
              <a:endParaRPr kumimoji="1" lang="ja-JP" altLang="en-US" sz="800"/>
            </a:p>
          </p:txBody>
        </p:sp>
      </p:grpSp>
      <p:sp>
        <p:nvSpPr>
          <p:cNvPr id="47" name="スマイル 46">
            <a:extLst>
              <a:ext uri="{FF2B5EF4-FFF2-40B4-BE49-F238E27FC236}">
                <a16:creationId xmlns:a16="http://schemas.microsoft.com/office/drawing/2014/main" id="{9B0B4A26-C8ED-0CF5-2FA4-F705BD8ADBDE}"/>
              </a:ext>
            </a:extLst>
          </p:cNvPr>
          <p:cNvSpPr/>
          <p:nvPr/>
        </p:nvSpPr>
        <p:spPr>
          <a:xfrm>
            <a:off x="5319150" y="1625463"/>
            <a:ext cx="338700" cy="338700"/>
          </a:xfrm>
          <a:prstGeom prst="smileyFace">
            <a:avLst/>
          </a:prstGeom>
          <a:solidFill>
            <a:schemeClr val="tx1"/>
          </a:solidFill>
          <a:ln w="127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800"/>
          </a:p>
        </p:txBody>
      </p:sp>
      <p:sp>
        <p:nvSpPr>
          <p:cNvPr id="49" name="スマイル 48">
            <a:extLst>
              <a:ext uri="{FF2B5EF4-FFF2-40B4-BE49-F238E27FC236}">
                <a16:creationId xmlns:a16="http://schemas.microsoft.com/office/drawing/2014/main" id="{E6FBD55F-E00E-A9FF-F0F5-BB297E81A6C2}"/>
              </a:ext>
            </a:extLst>
          </p:cNvPr>
          <p:cNvSpPr/>
          <p:nvPr/>
        </p:nvSpPr>
        <p:spPr>
          <a:xfrm>
            <a:off x="7270888" y="4912188"/>
            <a:ext cx="338700" cy="338700"/>
          </a:xfrm>
          <a:prstGeom prst="smileyFace">
            <a:avLst/>
          </a:prstGeom>
          <a:solidFill>
            <a:schemeClr val="tx1"/>
          </a:solidFill>
          <a:ln w="127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800"/>
          </a:p>
        </p:txBody>
      </p:sp>
      <p:cxnSp>
        <p:nvCxnSpPr>
          <p:cNvPr id="50" name="コネクタ: カギ線 49">
            <a:extLst>
              <a:ext uri="{FF2B5EF4-FFF2-40B4-BE49-F238E27FC236}">
                <a16:creationId xmlns:a16="http://schemas.microsoft.com/office/drawing/2014/main" id="{DB0411B1-2A45-0BEB-16C6-058B36E42217}"/>
              </a:ext>
            </a:extLst>
          </p:cNvPr>
          <p:cNvCxnSpPr>
            <a:cxnSpLocks/>
            <a:stCxn id="47" idx="4"/>
            <a:endCxn id="59" idx="1"/>
          </p:cNvCxnSpPr>
          <p:nvPr/>
        </p:nvCxnSpPr>
        <p:spPr>
          <a:xfrm rot="16200000" flipH="1">
            <a:off x="4646196" y="2806466"/>
            <a:ext cx="2147397" cy="462789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コネクタ: カギ線 50">
            <a:extLst>
              <a:ext uri="{FF2B5EF4-FFF2-40B4-BE49-F238E27FC236}">
                <a16:creationId xmlns:a16="http://schemas.microsoft.com/office/drawing/2014/main" id="{6AC9458E-375D-E3C6-59C0-A1309B204BD0}"/>
              </a:ext>
            </a:extLst>
          </p:cNvPr>
          <p:cNvCxnSpPr>
            <a:cxnSpLocks/>
            <a:stCxn id="49" idx="0"/>
            <a:endCxn id="56" idx="3"/>
          </p:cNvCxnSpPr>
          <p:nvPr/>
        </p:nvCxnSpPr>
        <p:spPr>
          <a:xfrm rot="16200000" flipV="1">
            <a:off x="6134728" y="3606678"/>
            <a:ext cx="2148232" cy="462788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578B5F17-C4F8-3287-8170-71BD84D400D6}"/>
              </a:ext>
            </a:extLst>
          </p:cNvPr>
          <p:cNvCxnSpPr>
            <a:cxnSpLocks/>
            <a:endCxn id="57" idx="1"/>
          </p:cNvCxnSpPr>
          <p:nvPr/>
        </p:nvCxnSpPr>
        <p:spPr>
          <a:xfrm>
            <a:off x="5488499" y="3437758"/>
            <a:ext cx="46279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32900F07-EE7D-B0E6-CFB2-C6F03E620F19}"/>
              </a:ext>
            </a:extLst>
          </p:cNvPr>
          <p:cNvCxnSpPr>
            <a:cxnSpLocks/>
            <a:endCxn id="56" idx="1"/>
          </p:cNvCxnSpPr>
          <p:nvPr/>
        </p:nvCxnSpPr>
        <p:spPr>
          <a:xfrm>
            <a:off x="5488499" y="2763956"/>
            <a:ext cx="46279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矢印コネクタ 53">
            <a:extLst>
              <a:ext uri="{FF2B5EF4-FFF2-40B4-BE49-F238E27FC236}">
                <a16:creationId xmlns:a16="http://schemas.microsoft.com/office/drawing/2014/main" id="{78B44948-1D4E-5665-17EA-2DE21762D2C5}"/>
              </a:ext>
            </a:extLst>
          </p:cNvPr>
          <p:cNvCxnSpPr>
            <a:cxnSpLocks/>
            <a:endCxn id="59" idx="3"/>
          </p:cNvCxnSpPr>
          <p:nvPr/>
        </p:nvCxnSpPr>
        <p:spPr>
          <a:xfrm flipH="1">
            <a:off x="6977450" y="4111560"/>
            <a:ext cx="46278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矢印コネクタ 54">
            <a:extLst>
              <a:ext uri="{FF2B5EF4-FFF2-40B4-BE49-F238E27FC236}">
                <a16:creationId xmlns:a16="http://schemas.microsoft.com/office/drawing/2014/main" id="{9681CE27-BB85-DAAE-67B0-20F35052690F}"/>
              </a:ext>
            </a:extLst>
          </p:cNvPr>
          <p:cNvCxnSpPr>
            <a:cxnSpLocks/>
            <a:endCxn id="57" idx="3"/>
          </p:cNvCxnSpPr>
          <p:nvPr/>
        </p:nvCxnSpPr>
        <p:spPr>
          <a:xfrm flipH="1">
            <a:off x="6977450" y="3437758"/>
            <a:ext cx="46278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グループ化 61">
            <a:extLst>
              <a:ext uri="{FF2B5EF4-FFF2-40B4-BE49-F238E27FC236}">
                <a16:creationId xmlns:a16="http://schemas.microsoft.com/office/drawing/2014/main" id="{D89D934D-F7F0-5A21-1790-8ABEF2A9D428}"/>
              </a:ext>
            </a:extLst>
          </p:cNvPr>
          <p:cNvGrpSpPr/>
          <p:nvPr/>
        </p:nvGrpSpPr>
        <p:grpSpPr>
          <a:xfrm>
            <a:off x="8072377" y="2524649"/>
            <a:ext cx="1026161" cy="1837250"/>
            <a:chOff x="2762660" y="2311020"/>
            <a:chExt cx="1150114" cy="1837250"/>
          </a:xfrm>
        </p:grpSpPr>
        <p:sp>
          <p:nvSpPr>
            <p:cNvPr id="73" name="正方形/長方形 72">
              <a:extLst>
                <a:ext uri="{FF2B5EF4-FFF2-40B4-BE49-F238E27FC236}">
                  <a16:creationId xmlns:a16="http://schemas.microsoft.com/office/drawing/2014/main" id="{4D82EA06-DE22-F283-5BF6-A15A55250306}"/>
                </a:ext>
              </a:extLst>
            </p:cNvPr>
            <p:cNvSpPr/>
            <p:nvPr/>
          </p:nvSpPr>
          <p:spPr>
            <a:xfrm>
              <a:off x="2762660" y="2311020"/>
              <a:ext cx="1150114" cy="489646"/>
            </a:xfrm>
            <a:prstGeom prst="rec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800">
                  <a:solidFill>
                    <a:srgbClr val="0070C0"/>
                  </a:solidFill>
                </a:rPr>
                <a:t>sub.</a:t>
              </a:r>
              <a:r>
                <a:rPr lang="en-US" altLang="ja-JP" sz="800"/>
                <a:t>me.example</a:t>
              </a:r>
              <a:endParaRPr kumimoji="1" lang="ja-JP" altLang="en-US" sz="800"/>
            </a:p>
          </p:txBody>
        </p:sp>
        <p:sp>
          <p:nvSpPr>
            <p:cNvPr id="74" name="正方形/長方形 73">
              <a:extLst>
                <a:ext uri="{FF2B5EF4-FFF2-40B4-BE49-F238E27FC236}">
                  <a16:creationId xmlns:a16="http://schemas.microsoft.com/office/drawing/2014/main" id="{86508910-DCB5-3472-33F5-0B4571A84261}"/>
                </a:ext>
              </a:extLst>
            </p:cNvPr>
            <p:cNvSpPr/>
            <p:nvPr/>
          </p:nvSpPr>
          <p:spPr>
            <a:xfrm>
              <a:off x="2762660" y="2984822"/>
              <a:ext cx="1150114" cy="489646"/>
            </a:xfrm>
            <a:prstGeom prst="rec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800"/>
                <a:t>sub.me.example</a:t>
              </a:r>
              <a:endParaRPr kumimoji="1" lang="ja-JP" altLang="en-US" sz="800"/>
            </a:p>
          </p:txBody>
        </p:sp>
        <p:sp>
          <p:nvSpPr>
            <p:cNvPr id="77" name="正方形/長方形 76">
              <a:extLst>
                <a:ext uri="{FF2B5EF4-FFF2-40B4-BE49-F238E27FC236}">
                  <a16:creationId xmlns:a16="http://schemas.microsoft.com/office/drawing/2014/main" id="{EF8E87F5-C85A-4373-269D-2F7DC8D0F5B4}"/>
                </a:ext>
              </a:extLst>
            </p:cNvPr>
            <p:cNvSpPr/>
            <p:nvPr/>
          </p:nvSpPr>
          <p:spPr>
            <a:xfrm>
              <a:off x="2762660" y="3658624"/>
              <a:ext cx="1150114" cy="48964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800"/>
                <a:t>you.example</a:t>
              </a:r>
              <a:endParaRPr kumimoji="1" lang="ja-JP" altLang="en-US" sz="800"/>
            </a:p>
          </p:txBody>
        </p:sp>
      </p:grpSp>
      <p:sp>
        <p:nvSpPr>
          <p:cNvPr id="64" name="スマイル 63">
            <a:extLst>
              <a:ext uri="{FF2B5EF4-FFF2-40B4-BE49-F238E27FC236}">
                <a16:creationId xmlns:a16="http://schemas.microsoft.com/office/drawing/2014/main" id="{BAF233DD-2542-EBA8-941E-B4BE5E87285C}"/>
              </a:ext>
            </a:extLst>
          </p:cNvPr>
          <p:cNvSpPr/>
          <p:nvPr/>
        </p:nvSpPr>
        <p:spPr>
          <a:xfrm>
            <a:off x="7440238" y="1630979"/>
            <a:ext cx="338700" cy="338700"/>
          </a:xfrm>
          <a:prstGeom prst="smileyFace">
            <a:avLst/>
          </a:prstGeom>
          <a:solidFill>
            <a:schemeClr val="tx1"/>
          </a:solidFill>
          <a:ln w="127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800"/>
          </a:p>
        </p:txBody>
      </p:sp>
      <p:sp>
        <p:nvSpPr>
          <p:cNvPr id="66" name="スマイル 65">
            <a:extLst>
              <a:ext uri="{FF2B5EF4-FFF2-40B4-BE49-F238E27FC236}">
                <a16:creationId xmlns:a16="http://schemas.microsoft.com/office/drawing/2014/main" id="{0FDED86A-2786-69EB-5592-BCC5890AB60D}"/>
              </a:ext>
            </a:extLst>
          </p:cNvPr>
          <p:cNvSpPr/>
          <p:nvPr/>
        </p:nvSpPr>
        <p:spPr>
          <a:xfrm>
            <a:off x="9391976" y="4917704"/>
            <a:ext cx="338700" cy="338700"/>
          </a:xfrm>
          <a:prstGeom prst="smileyFace">
            <a:avLst/>
          </a:prstGeom>
          <a:solidFill>
            <a:schemeClr val="tx1"/>
          </a:solidFill>
          <a:ln w="127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800"/>
          </a:p>
        </p:txBody>
      </p:sp>
      <p:cxnSp>
        <p:nvCxnSpPr>
          <p:cNvPr id="67" name="コネクタ: カギ線 66">
            <a:extLst>
              <a:ext uri="{FF2B5EF4-FFF2-40B4-BE49-F238E27FC236}">
                <a16:creationId xmlns:a16="http://schemas.microsoft.com/office/drawing/2014/main" id="{AA5C6863-2FC5-A7ED-5F78-D49FF95284A2}"/>
              </a:ext>
            </a:extLst>
          </p:cNvPr>
          <p:cNvCxnSpPr>
            <a:cxnSpLocks/>
            <a:stCxn id="64" idx="4"/>
            <a:endCxn id="77" idx="1"/>
          </p:cNvCxnSpPr>
          <p:nvPr/>
        </p:nvCxnSpPr>
        <p:spPr>
          <a:xfrm rot="16200000" flipH="1">
            <a:off x="6767284" y="2811982"/>
            <a:ext cx="2147397" cy="462789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コネクタ: カギ線 67">
            <a:extLst>
              <a:ext uri="{FF2B5EF4-FFF2-40B4-BE49-F238E27FC236}">
                <a16:creationId xmlns:a16="http://schemas.microsoft.com/office/drawing/2014/main" id="{21E6B8A9-B6C2-DB75-4DC9-FF1BBDEF60C4}"/>
              </a:ext>
            </a:extLst>
          </p:cNvPr>
          <p:cNvCxnSpPr>
            <a:cxnSpLocks/>
            <a:stCxn id="66" idx="0"/>
            <a:endCxn id="73" idx="3"/>
          </p:cNvCxnSpPr>
          <p:nvPr/>
        </p:nvCxnSpPr>
        <p:spPr>
          <a:xfrm rot="16200000" flipV="1">
            <a:off x="8255816" y="3612194"/>
            <a:ext cx="2148232" cy="462788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矢印コネクタ 68">
            <a:extLst>
              <a:ext uri="{FF2B5EF4-FFF2-40B4-BE49-F238E27FC236}">
                <a16:creationId xmlns:a16="http://schemas.microsoft.com/office/drawing/2014/main" id="{19F931D9-54BC-DB06-4959-222A75AB1F89}"/>
              </a:ext>
            </a:extLst>
          </p:cNvPr>
          <p:cNvCxnSpPr>
            <a:cxnSpLocks/>
            <a:endCxn id="74" idx="1"/>
          </p:cNvCxnSpPr>
          <p:nvPr/>
        </p:nvCxnSpPr>
        <p:spPr>
          <a:xfrm>
            <a:off x="7609587" y="3443274"/>
            <a:ext cx="46279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矢印コネクタ 69">
            <a:extLst>
              <a:ext uri="{FF2B5EF4-FFF2-40B4-BE49-F238E27FC236}">
                <a16:creationId xmlns:a16="http://schemas.microsoft.com/office/drawing/2014/main" id="{899C4C53-F805-04E7-AA73-702110059239}"/>
              </a:ext>
            </a:extLst>
          </p:cNvPr>
          <p:cNvCxnSpPr>
            <a:cxnSpLocks/>
            <a:endCxn id="73" idx="1"/>
          </p:cNvCxnSpPr>
          <p:nvPr/>
        </p:nvCxnSpPr>
        <p:spPr>
          <a:xfrm>
            <a:off x="7609587" y="2769472"/>
            <a:ext cx="46279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矢印コネクタ 70">
            <a:extLst>
              <a:ext uri="{FF2B5EF4-FFF2-40B4-BE49-F238E27FC236}">
                <a16:creationId xmlns:a16="http://schemas.microsoft.com/office/drawing/2014/main" id="{3D0289EB-E5D0-5AE1-9C46-F6C47C348B0F}"/>
              </a:ext>
            </a:extLst>
          </p:cNvPr>
          <p:cNvCxnSpPr>
            <a:cxnSpLocks/>
            <a:endCxn id="77" idx="3"/>
          </p:cNvCxnSpPr>
          <p:nvPr/>
        </p:nvCxnSpPr>
        <p:spPr>
          <a:xfrm flipH="1">
            <a:off x="9098538" y="4117076"/>
            <a:ext cx="46278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矢印コネクタ 71">
            <a:extLst>
              <a:ext uri="{FF2B5EF4-FFF2-40B4-BE49-F238E27FC236}">
                <a16:creationId xmlns:a16="http://schemas.microsoft.com/office/drawing/2014/main" id="{0F2BDB04-74F4-30BC-4982-8BDBF1A95FC0}"/>
              </a:ext>
            </a:extLst>
          </p:cNvPr>
          <p:cNvCxnSpPr>
            <a:cxnSpLocks/>
            <a:endCxn id="74" idx="3"/>
          </p:cNvCxnSpPr>
          <p:nvPr/>
        </p:nvCxnSpPr>
        <p:spPr>
          <a:xfrm flipH="1">
            <a:off x="9098538" y="3443274"/>
            <a:ext cx="46278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" name="グループ化 80">
            <a:extLst>
              <a:ext uri="{FF2B5EF4-FFF2-40B4-BE49-F238E27FC236}">
                <a16:creationId xmlns:a16="http://schemas.microsoft.com/office/drawing/2014/main" id="{07B554D9-B087-1D0D-460F-CFD40642C5D9}"/>
              </a:ext>
            </a:extLst>
          </p:cNvPr>
          <p:cNvGrpSpPr/>
          <p:nvPr/>
        </p:nvGrpSpPr>
        <p:grpSpPr>
          <a:xfrm>
            <a:off x="10196651" y="2519133"/>
            <a:ext cx="1026161" cy="1837250"/>
            <a:chOff x="2762660" y="2311020"/>
            <a:chExt cx="1150114" cy="1837250"/>
          </a:xfrm>
        </p:grpSpPr>
        <p:sp>
          <p:nvSpPr>
            <p:cNvPr id="101" name="正方形/長方形 100">
              <a:extLst>
                <a:ext uri="{FF2B5EF4-FFF2-40B4-BE49-F238E27FC236}">
                  <a16:creationId xmlns:a16="http://schemas.microsoft.com/office/drawing/2014/main" id="{BDA16FC1-B8C8-FD78-759E-FD30A288F1A0}"/>
                </a:ext>
              </a:extLst>
            </p:cNvPr>
            <p:cNvSpPr/>
            <p:nvPr/>
          </p:nvSpPr>
          <p:spPr>
            <a:xfrm>
              <a:off x="2762660" y="2311020"/>
              <a:ext cx="1150114" cy="489646"/>
            </a:xfrm>
            <a:prstGeom prst="rec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800">
                  <a:solidFill>
                    <a:srgbClr val="0070C0"/>
                  </a:solidFill>
                </a:rPr>
                <a:t>sub.</a:t>
              </a:r>
              <a:r>
                <a:rPr lang="en-US" altLang="ja-JP" sz="800"/>
                <a:t>me.example</a:t>
              </a:r>
              <a:endParaRPr kumimoji="1" lang="ja-JP" altLang="en-US" sz="800"/>
            </a:p>
          </p:txBody>
        </p:sp>
        <p:sp>
          <p:nvSpPr>
            <p:cNvPr id="102" name="正方形/長方形 101">
              <a:extLst>
                <a:ext uri="{FF2B5EF4-FFF2-40B4-BE49-F238E27FC236}">
                  <a16:creationId xmlns:a16="http://schemas.microsoft.com/office/drawing/2014/main" id="{A95BB42E-1499-071F-371F-071017E1C720}"/>
                </a:ext>
              </a:extLst>
            </p:cNvPr>
            <p:cNvSpPr/>
            <p:nvPr/>
          </p:nvSpPr>
          <p:spPr>
            <a:xfrm>
              <a:off x="2762660" y="2984822"/>
              <a:ext cx="1150114" cy="489646"/>
            </a:xfrm>
            <a:prstGeom prst="rec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800"/>
                <a:t>sub.me.example</a:t>
              </a:r>
              <a:endParaRPr kumimoji="1" lang="ja-JP" altLang="en-US" sz="800"/>
            </a:p>
          </p:txBody>
        </p:sp>
        <p:sp>
          <p:nvSpPr>
            <p:cNvPr id="103" name="正方形/長方形 102">
              <a:extLst>
                <a:ext uri="{FF2B5EF4-FFF2-40B4-BE49-F238E27FC236}">
                  <a16:creationId xmlns:a16="http://schemas.microsoft.com/office/drawing/2014/main" id="{0B739A81-FEF3-3C2D-CB59-BD2C99D34B4B}"/>
                </a:ext>
              </a:extLst>
            </p:cNvPr>
            <p:cNvSpPr/>
            <p:nvPr/>
          </p:nvSpPr>
          <p:spPr>
            <a:xfrm>
              <a:off x="2762660" y="3658624"/>
              <a:ext cx="1150114" cy="48964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800"/>
                <a:t>you.example</a:t>
              </a:r>
              <a:endParaRPr kumimoji="1" lang="ja-JP" altLang="en-US" sz="800"/>
            </a:p>
          </p:txBody>
        </p:sp>
      </p:grpSp>
      <p:sp>
        <p:nvSpPr>
          <p:cNvPr id="82" name="スマイル 81">
            <a:extLst>
              <a:ext uri="{FF2B5EF4-FFF2-40B4-BE49-F238E27FC236}">
                <a16:creationId xmlns:a16="http://schemas.microsoft.com/office/drawing/2014/main" id="{14A4CB06-11A7-8DD9-37F4-3DF721FBE83C}"/>
              </a:ext>
            </a:extLst>
          </p:cNvPr>
          <p:cNvSpPr/>
          <p:nvPr/>
        </p:nvSpPr>
        <p:spPr>
          <a:xfrm>
            <a:off x="9564512" y="1625463"/>
            <a:ext cx="338700" cy="338700"/>
          </a:xfrm>
          <a:prstGeom prst="smileyFace">
            <a:avLst/>
          </a:prstGeom>
          <a:solidFill>
            <a:schemeClr val="tx1"/>
          </a:solidFill>
          <a:ln w="127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800"/>
          </a:p>
        </p:txBody>
      </p:sp>
      <p:sp>
        <p:nvSpPr>
          <p:cNvPr id="83" name="スマイル 82">
            <a:extLst>
              <a:ext uri="{FF2B5EF4-FFF2-40B4-BE49-F238E27FC236}">
                <a16:creationId xmlns:a16="http://schemas.microsoft.com/office/drawing/2014/main" id="{E750206C-E77C-0549-E4C6-BBC3060D6EB7}"/>
              </a:ext>
            </a:extLst>
          </p:cNvPr>
          <p:cNvSpPr/>
          <p:nvPr/>
        </p:nvSpPr>
        <p:spPr>
          <a:xfrm>
            <a:off x="11516250" y="4912188"/>
            <a:ext cx="338700" cy="338700"/>
          </a:xfrm>
          <a:prstGeom prst="smileyFace">
            <a:avLst/>
          </a:prstGeom>
          <a:solidFill>
            <a:schemeClr val="tx1"/>
          </a:solidFill>
          <a:ln w="127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800"/>
          </a:p>
        </p:txBody>
      </p:sp>
      <p:cxnSp>
        <p:nvCxnSpPr>
          <p:cNvPr id="84" name="コネクタ: カギ線 83">
            <a:extLst>
              <a:ext uri="{FF2B5EF4-FFF2-40B4-BE49-F238E27FC236}">
                <a16:creationId xmlns:a16="http://schemas.microsoft.com/office/drawing/2014/main" id="{4CF4CB09-3482-E2BC-8C18-65E085A9736D}"/>
              </a:ext>
            </a:extLst>
          </p:cNvPr>
          <p:cNvCxnSpPr>
            <a:cxnSpLocks/>
            <a:stCxn id="82" idx="4"/>
            <a:endCxn id="103" idx="1"/>
          </p:cNvCxnSpPr>
          <p:nvPr/>
        </p:nvCxnSpPr>
        <p:spPr>
          <a:xfrm rot="16200000" flipH="1">
            <a:off x="8891558" y="2806466"/>
            <a:ext cx="2147397" cy="462789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コネクタ: カギ線 95">
            <a:extLst>
              <a:ext uri="{FF2B5EF4-FFF2-40B4-BE49-F238E27FC236}">
                <a16:creationId xmlns:a16="http://schemas.microsoft.com/office/drawing/2014/main" id="{D8A878A1-5CEE-A3CE-6CDC-7045216EA1C7}"/>
              </a:ext>
            </a:extLst>
          </p:cNvPr>
          <p:cNvCxnSpPr>
            <a:cxnSpLocks/>
            <a:stCxn id="83" idx="0"/>
            <a:endCxn id="101" idx="3"/>
          </p:cNvCxnSpPr>
          <p:nvPr/>
        </p:nvCxnSpPr>
        <p:spPr>
          <a:xfrm rot="16200000" flipV="1">
            <a:off x="10380090" y="3606678"/>
            <a:ext cx="2148232" cy="462788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矢印コネクタ 96">
            <a:extLst>
              <a:ext uri="{FF2B5EF4-FFF2-40B4-BE49-F238E27FC236}">
                <a16:creationId xmlns:a16="http://schemas.microsoft.com/office/drawing/2014/main" id="{D9F38498-2CF9-296B-BCAB-BA3C8EC3D52F}"/>
              </a:ext>
            </a:extLst>
          </p:cNvPr>
          <p:cNvCxnSpPr>
            <a:cxnSpLocks/>
            <a:endCxn id="102" idx="1"/>
          </p:cNvCxnSpPr>
          <p:nvPr/>
        </p:nvCxnSpPr>
        <p:spPr>
          <a:xfrm>
            <a:off x="9733861" y="3437758"/>
            <a:ext cx="46279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線矢印コネクタ 97">
            <a:extLst>
              <a:ext uri="{FF2B5EF4-FFF2-40B4-BE49-F238E27FC236}">
                <a16:creationId xmlns:a16="http://schemas.microsoft.com/office/drawing/2014/main" id="{D192F59B-5C84-4B81-ECC5-150937138437}"/>
              </a:ext>
            </a:extLst>
          </p:cNvPr>
          <p:cNvCxnSpPr>
            <a:cxnSpLocks/>
            <a:endCxn id="101" idx="1"/>
          </p:cNvCxnSpPr>
          <p:nvPr/>
        </p:nvCxnSpPr>
        <p:spPr>
          <a:xfrm>
            <a:off x="9733861" y="2763956"/>
            <a:ext cx="46279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線矢印コネクタ 98">
            <a:extLst>
              <a:ext uri="{FF2B5EF4-FFF2-40B4-BE49-F238E27FC236}">
                <a16:creationId xmlns:a16="http://schemas.microsoft.com/office/drawing/2014/main" id="{0AA518DE-954E-036F-4022-25CC2A8AE7B0}"/>
              </a:ext>
            </a:extLst>
          </p:cNvPr>
          <p:cNvCxnSpPr>
            <a:cxnSpLocks/>
            <a:endCxn id="103" idx="3"/>
          </p:cNvCxnSpPr>
          <p:nvPr/>
        </p:nvCxnSpPr>
        <p:spPr>
          <a:xfrm flipH="1">
            <a:off x="11222812" y="4111560"/>
            <a:ext cx="46278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線矢印コネクタ 99">
            <a:extLst>
              <a:ext uri="{FF2B5EF4-FFF2-40B4-BE49-F238E27FC236}">
                <a16:creationId xmlns:a16="http://schemas.microsoft.com/office/drawing/2014/main" id="{BA9F9317-5BA2-DB84-A1C6-40B438CECE33}"/>
              </a:ext>
            </a:extLst>
          </p:cNvPr>
          <p:cNvCxnSpPr>
            <a:cxnSpLocks/>
            <a:endCxn id="102" idx="3"/>
          </p:cNvCxnSpPr>
          <p:nvPr/>
        </p:nvCxnSpPr>
        <p:spPr>
          <a:xfrm flipH="1">
            <a:off x="11222812" y="3437758"/>
            <a:ext cx="46278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7" name="グループ化 106">
            <a:extLst>
              <a:ext uri="{FF2B5EF4-FFF2-40B4-BE49-F238E27FC236}">
                <a16:creationId xmlns:a16="http://schemas.microsoft.com/office/drawing/2014/main" id="{C6484E12-EEBF-3BAA-53E0-58A6DFE6525C}"/>
              </a:ext>
            </a:extLst>
          </p:cNvPr>
          <p:cNvGrpSpPr/>
          <p:nvPr/>
        </p:nvGrpSpPr>
        <p:grpSpPr>
          <a:xfrm>
            <a:off x="849114" y="2519133"/>
            <a:ext cx="1026161" cy="1837250"/>
            <a:chOff x="589136" y="2540469"/>
            <a:chExt cx="1026161" cy="1837250"/>
          </a:xfrm>
        </p:grpSpPr>
        <p:sp>
          <p:nvSpPr>
            <p:cNvPr id="104" name="正方形/長方形 103">
              <a:extLst>
                <a:ext uri="{FF2B5EF4-FFF2-40B4-BE49-F238E27FC236}">
                  <a16:creationId xmlns:a16="http://schemas.microsoft.com/office/drawing/2014/main" id="{0FED586E-106D-CCB3-1DF9-0308DC095EC3}"/>
                </a:ext>
              </a:extLst>
            </p:cNvPr>
            <p:cNvSpPr/>
            <p:nvPr/>
          </p:nvSpPr>
          <p:spPr>
            <a:xfrm>
              <a:off x="589136" y="2540469"/>
              <a:ext cx="1026161" cy="489646"/>
            </a:xfrm>
            <a:prstGeom prst="rec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800">
                  <a:solidFill>
                    <a:srgbClr val="0070C0"/>
                  </a:solidFill>
                </a:rPr>
                <a:t>sub.</a:t>
              </a:r>
              <a:r>
                <a:rPr lang="en-US" altLang="ja-JP" sz="800"/>
                <a:t>me.example</a:t>
              </a:r>
              <a:endParaRPr kumimoji="1" lang="ja-JP" altLang="en-US" sz="800"/>
            </a:p>
          </p:txBody>
        </p:sp>
        <p:sp>
          <p:nvSpPr>
            <p:cNvPr id="105" name="正方形/長方形 104">
              <a:extLst>
                <a:ext uri="{FF2B5EF4-FFF2-40B4-BE49-F238E27FC236}">
                  <a16:creationId xmlns:a16="http://schemas.microsoft.com/office/drawing/2014/main" id="{5EA41446-0E69-8C7E-6B7E-BACCC58AF86E}"/>
                </a:ext>
              </a:extLst>
            </p:cNvPr>
            <p:cNvSpPr/>
            <p:nvPr/>
          </p:nvSpPr>
          <p:spPr>
            <a:xfrm>
              <a:off x="589136" y="3214271"/>
              <a:ext cx="1026161" cy="489646"/>
            </a:xfrm>
            <a:prstGeom prst="rec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800"/>
                <a:t>sub.me.example</a:t>
              </a:r>
              <a:endParaRPr kumimoji="1" lang="ja-JP" altLang="en-US" sz="800"/>
            </a:p>
          </p:txBody>
        </p:sp>
        <p:sp>
          <p:nvSpPr>
            <p:cNvPr id="106" name="正方形/長方形 105">
              <a:extLst>
                <a:ext uri="{FF2B5EF4-FFF2-40B4-BE49-F238E27FC236}">
                  <a16:creationId xmlns:a16="http://schemas.microsoft.com/office/drawing/2014/main" id="{75226C3E-1433-A2DA-7A20-95CF2C3480B6}"/>
                </a:ext>
              </a:extLst>
            </p:cNvPr>
            <p:cNvSpPr/>
            <p:nvPr/>
          </p:nvSpPr>
          <p:spPr>
            <a:xfrm>
              <a:off x="589136" y="3888073"/>
              <a:ext cx="1026161" cy="48964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800"/>
                <a:t>you.example</a:t>
              </a:r>
              <a:endParaRPr kumimoji="1" lang="ja-JP" altLang="en-US" sz="800"/>
            </a:p>
          </p:txBody>
        </p:sp>
      </p:grpSp>
      <p:cxnSp>
        <p:nvCxnSpPr>
          <p:cNvPr id="129" name="コネクタ: カギ線 128">
            <a:extLst>
              <a:ext uri="{FF2B5EF4-FFF2-40B4-BE49-F238E27FC236}">
                <a16:creationId xmlns:a16="http://schemas.microsoft.com/office/drawing/2014/main" id="{72EAD240-C755-D993-2A5D-1ABCD227EE6F}"/>
              </a:ext>
            </a:extLst>
          </p:cNvPr>
          <p:cNvCxnSpPr>
            <a:cxnSpLocks/>
            <a:stCxn id="104" idx="1"/>
            <a:endCxn id="82" idx="0"/>
          </p:cNvCxnSpPr>
          <p:nvPr/>
        </p:nvCxnSpPr>
        <p:spPr>
          <a:xfrm rot="10800000" flipH="1">
            <a:off x="849114" y="1625464"/>
            <a:ext cx="8884748" cy="1138493"/>
          </a:xfrm>
          <a:prstGeom prst="bentConnector4">
            <a:avLst>
              <a:gd name="adj1" fmla="val -2573"/>
              <a:gd name="adj2" fmla="val 209320"/>
            </a:avLst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コネクタ: カギ線 133">
            <a:extLst>
              <a:ext uri="{FF2B5EF4-FFF2-40B4-BE49-F238E27FC236}">
                <a16:creationId xmlns:a16="http://schemas.microsoft.com/office/drawing/2014/main" id="{44C41AD6-5EEB-C92C-878A-95F9D554E3A2}"/>
              </a:ext>
            </a:extLst>
          </p:cNvPr>
          <p:cNvCxnSpPr>
            <a:cxnSpLocks/>
            <a:stCxn id="105" idx="1"/>
            <a:endCxn id="83" idx="4"/>
          </p:cNvCxnSpPr>
          <p:nvPr/>
        </p:nvCxnSpPr>
        <p:spPr>
          <a:xfrm rot="10800000" flipH="1" flipV="1">
            <a:off x="849114" y="3437758"/>
            <a:ext cx="10836486" cy="1813130"/>
          </a:xfrm>
          <a:prstGeom prst="bentConnector4">
            <a:avLst>
              <a:gd name="adj1" fmla="val -2110"/>
              <a:gd name="adj2" fmla="val 169694"/>
            </a:avLst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線矢印コネクタ 143">
            <a:extLst>
              <a:ext uri="{FF2B5EF4-FFF2-40B4-BE49-F238E27FC236}">
                <a16:creationId xmlns:a16="http://schemas.microsoft.com/office/drawing/2014/main" id="{10E0121A-B6DF-5C4E-6D8C-0BC383559C68}"/>
              </a:ext>
            </a:extLst>
          </p:cNvPr>
          <p:cNvCxnSpPr>
            <a:cxnSpLocks/>
            <a:endCxn id="65" idx="0"/>
          </p:cNvCxnSpPr>
          <p:nvPr/>
        </p:nvCxnSpPr>
        <p:spPr>
          <a:xfrm>
            <a:off x="3367412" y="381000"/>
            <a:ext cx="0" cy="124446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線矢印コネクタ 146">
            <a:extLst>
              <a:ext uri="{FF2B5EF4-FFF2-40B4-BE49-F238E27FC236}">
                <a16:creationId xmlns:a16="http://schemas.microsoft.com/office/drawing/2014/main" id="{5F66FEDE-634B-42CE-2A1B-DB29F799567C}"/>
              </a:ext>
            </a:extLst>
          </p:cNvPr>
          <p:cNvCxnSpPr>
            <a:cxnSpLocks/>
            <a:endCxn id="47" idx="0"/>
          </p:cNvCxnSpPr>
          <p:nvPr/>
        </p:nvCxnSpPr>
        <p:spPr>
          <a:xfrm>
            <a:off x="5488500" y="381000"/>
            <a:ext cx="0" cy="124446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線矢印コネクタ 149">
            <a:extLst>
              <a:ext uri="{FF2B5EF4-FFF2-40B4-BE49-F238E27FC236}">
                <a16:creationId xmlns:a16="http://schemas.microsoft.com/office/drawing/2014/main" id="{E21F1F28-5469-A495-5B4D-08B1F852E3D4}"/>
              </a:ext>
            </a:extLst>
          </p:cNvPr>
          <p:cNvCxnSpPr>
            <a:cxnSpLocks/>
            <a:endCxn id="64" idx="0"/>
          </p:cNvCxnSpPr>
          <p:nvPr/>
        </p:nvCxnSpPr>
        <p:spPr>
          <a:xfrm>
            <a:off x="7609588" y="381000"/>
            <a:ext cx="0" cy="124997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線矢印コネクタ 152">
            <a:extLst>
              <a:ext uri="{FF2B5EF4-FFF2-40B4-BE49-F238E27FC236}">
                <a16:creationId xmlns:a16="http://schemas.microsoft.com/office/drawing/2014/main" id="{4B64F5A8-E206-BB48-BF83-682FE4C334A1}"/>
              </a:ext>
            </a:extLst>
          </p:cNvPr>
          <p:cNvCxnSpPr>
            <a:cxnSpLocks/>
            <a:endCxn id="80" idx="4"/>
          </p:cNvCxnSpPr>
          <p:nvPr/>
        </p:nvCxnSpPr>
        <p:spPr>
          <a:xfrm flipV="1">
            <a:off x="5319150" y="5250888"/>
            <a:ext cx="0" cy="125786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線矢印コネクタ 156">
            <a:extLst>
              <a:ext uri="{FF2B5EF4-FFF2-40B4-BE49-F238E27FC236}">
                <a16:creationId xmlns:a16="http://schemas.microsoft.com/office/drawing/2014/main" id="{7CCD354A-30EC-592D-5BA3-165D3F4F23DD}"/>
              </a:ext>
            </a:extLst>
          </p:cNvPr>
          <p:cNvCxnSpPr>
            <a:cxnSpLocks/>
            <a:endCxn id="49" idx="4"/>
          </p:cNvCxnSpPr>
          <p:nvPr/>
        </p:nvCxnSpPr>
        <p:spPr>
          <a:xfrm flipV="1">
            <a:off x="7440238" y="5250888"/>
            <a:ext cx="0" cy="125786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線矢印コネクタ 158">
            <a:extLst>
              <a:ext uri="{FF2B5EF4-FFF2-40B4-BE49-F238E27FC236}">
                <a16:creationId xmlns:a16="http://schemas.microsoft.com/office/drawing/2014/main" id="{9FE4C9B0-D3F0-396B-635E-F24020138429}"/>
              </a:ext>
            </a:extLst>
          </p:cNvPr>
          <p:cNvCxnSpPr>
            <a:cxnSpLocks/>
            <a:endCxn id="66" idx="4"/>
          </p:cNvCxnSpPr>
          <p:nvPr/>
        </p:nvCxnSpPr>
        <p:spPr>
          <a:xfrm flipV="1">
            <a:off x="9561326" y="5256404"/>
            <a:ext cx="0" cy="125234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55712BE8-061A-BFAD-82F0-92E9936D3B19}"/>
              </a:ext>
            </a:extLst>
          </p:cNvPr>
          <p:cNvGrpSpPr/>
          <p:nvPr/>
        </p:nvGrpSpPr>
        <p:grpSpPr>
          <a:xfrm>
            <a:off x="7772588" y="541157"/>
            <a:ext cx="1429952" cy="491160"/>
            <a:chOff x="7668586" y="756853"/>
            <a:chExt cx="1429952" cy="491160"/>
          </a:xfrm>
        </p:grpSpPr>
        <p:sp>
          <p:nvSpPr>
            <p:cNvPr id="4" name="二等辺三角形 3">
              <a:extLst>
                <a:ext uri="{FF2B5EF4-FFF2-40B4-BE49-F238E27FC236}">
                  <a16:creationId xmlns:a16="http://schemas.microsoft.com/office/drawing/2014/main" id="{CDD8D90B-1EEB-B591-3E29-C1A350091B0F}"/>
                </a:ext>
              </a:extLst>
            </p:cNvPr>
            <p:cNvSpPr/>
            <p:nvPr/>
          </p:nvSpPr>
          <p:spPr>
            <a:xfrm rot="16200000">
              <a:off x="7732183" y="898904"/>
              <a:ext cx="80049" cy="207244"/>
            </a:xfrm>
            <a:prstGeom prst="triangle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フローチャート: 書類 4">
              <a:extLst>
                <a:ext uri="{FF2B5EF4-FFF2-40B4-BE49-F238E27FC236}">
                  <a16:creationId xmlns:a16="http://schemas.microsoft.com/office/drawing/2014/main" id="{BD889035-6EE0-7FA6-56C8-D0140498C391}"/>
                </a:ext>
              </a:extLst>
            </p:cNvPr>
            <p:cNvSpPr/>
            <p:nvPr/>
          </p:nvSpPr>
          <p:spPr>
            <a:xfrm>
              <a:off x="7863914" y="756853"/>
              <a:ext cx="1234624" cy="491160"/>
            </a:xfrm>
            <a:prstGeom prst="flowChartDocumen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ja-JP" sz="800"/>
                <a:t>Domain</a:t>
              </a:r>
              <a:r>
                <a:rPr lang="ja-JP" altLang="en-US" sz="800"/>
                <a:t>＠</a:t>
              </a:r>
              <a:r>
                <a:rPr kumimoji="1" lang="en-US" altLang="ja-JP" sz="800"/>
                <a:t>Set-Cookie</a:t>
              </a:r>
            </a:p>
            <a:p>
              <a:pPr algn="ctr"/>
              <a:r>
                <a:rPr lang="en-US" altLang="ja-JP" sz="800"/>
                <a:t>sub.me.example</a:t>
              </a:r>
              <a:endParaRPr kumimoji="1" lang="ja-JP" altLang="en-US" sz="800"/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3540CB45-8C04-0B27-CD38-5EAD658B924F}"/>
                </a:ext>
              </a:extLst>
            </p:cNvPr>
            <p:cNvSpPr/>
            <p:nvPr/>
          </p:nvSpPr>
          <p:spPr>
            <a:xfrm>
              <a:off x="7861009" y="967763"/>
              <a:ext cx="77844" cy="69274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8" name="グループ化 27">
            <a:extLst>
              <a:ext uri="{FF2B5EF4-FFF2-40B4-BE49-F238E27FC236}">
                <a16:creationId xmlns:a16="http://schemas.microsoft.com/office/drawing/2014/main" id="{05FFA3DA-28A7-81D8-93E8-9E568197CD84}"/>
              </a:ext>
            </a:extLst>
          </p:cNvPr>
          <p:cNvGrpSpPr/>
          <p:nvPr/>
        </p:nvGrpSpPr>
        <p:grpSpPr>
          <a:xfrm>
            <a:off x="5649175" y="541124"/>
            <a:ext cx="1429952" cy="491160"/>
            <a:chOff x="7668586" y="756853"/>
            <a:chExt cx="1429952" cy="491160"/>
          </a:xfrm>
        </p:grpSpPr>
        <p:sp>
          <p:nvSpPr>
            <p:cNvPr id="29" name="二等辺三角形 28">
              <a:extLst>
                <a:ext uri="{FF2B5EF4-FFF2-40B4-BE49-F238E27FC236}">
                  <a16:creationId xmlns:a16="http://schemas.microsoft.com/office/drawing/2014/main" id="{2AE35780-C4B7-7507-6612-99B98B950524}"/>
                </a:ext>
              </a:extLst>
            </p:cNvPr>
            <p:cNvSpPr/>
            <p:nvPr/>
          </p:nvSpPr>
          <p:spPr>
            <a:xfrm rot="16200000">
              <a:off x="7732183" y="898904"/>
              <a:ext cx="80049" cy="207244"/>
            </a:xfrm>
            <a:prstGeom prst="triangle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" name="フローチャート: 書類 29">
              <a:extLst>
                <a:ext uri="{FF2B5EF4-FFF2-40B4-BE49-F238E27FC236}">
                  <a16:creationId xmlns:a16="http://schemas.microsoft.com/office/drawing/2014/main" id="{59A1884B-C7AE-2E11-F53B-E8812B5AAD66}"/>
                </a:ext>
              </a:extLst>
            </p:cNvPr>
            <p:cNvSpPr/>
            <p:nvPr/>
          </p:nvSpPr>
          <p:spPr>
            <a:xfrm>
              <a:off x="7863914" y="756853"/>
              <a:ext cx="1234624" cy="491160"/>
            </a:xfrm>
            <a:prstGeom prst="flowChartDocumen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ja-JP" sz="800"/>
                <a:t>Domain</a:t>
              </a:r>
              <a:r>
                <a:rPr lang="ja-JP" altLang="en-US" sz="800"/>
                <a:t>＠</a:t>
              </a:r>
              <a:r>
                <a:rPr kumimoji="1" lang="en-US" altLang="ja-JP" sz="800"/>
                <a:t>Set-Cookie</a:t>
              </a:r>
            </a:p>
            <a:p>
              <a:pPr algn="ctr"/>
              <a:r>
                <a:rPr lang="en-US" altLang="ja-JP" sz="800">
                  <a:solidFill>
                    <a:srgbClr val="0070C0"/>
                  </a:solidFill>
                </a:rPr>
                <a:t>sub.</a:t>
              </a:r>
              <a:r>
                <a:rPr lang="en-US" altLang="ja-JP" sz="800"/>
                <a:t>me.example</a:t>
              </a:r>
              <a:endParaRPr kumimoji="1" lang="ja-JP" altLang="en-US" sz="800"/>
            </a:p>
          </p:txBody>
        </p:sp>
        <p:sp>
          <p:nvSpPr>
            <p:cNvPr id="31" name="正方形/長方形 30">
              <a:extLst>
                <a:ext uri="{FF2B5EF4-FFF2-40B4-BE49-F238E27FC236}">
                  <a16:creationId xmlns:a16="http://schemas.microsoft.com/office/drawing/2014/main" id="{1E11863A-A964-95B5-40D4-6C91E92AF9DC}"/>
                </a:ext>
              </a:extLst>
            </p:cNvPr>
            <p:cNvSpPr/>
            <p:nvPr/>
          </p:nvSpPr>
          <p:spPr>
            <a:xfrm>
              <a:off x="7861009" y="967763"/>
              <a:ext cx="77844" cy="69274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5" name="グループ化 34">
            <a:extLst>
              <a:ext uri="{FF2B5EF4-FFF2-40B4-BE49-F238E27FC236}">
                <a16:creationId xmlns:a16="http://schemas.microsoft.com/office/drawing/2014/main" id="{99A09398-D486-CBB5-4CCD-EE47CF8D7A5E}"/>
              </a:ext>
            </a:extLst>
          </p:cNvPr>
          <p:cNvGrpSpPr/>
          <p:nvPr/>
        </p:nvGrpSpPr>
        <p:grpSpPr>
          <a:xfrm>
            <a:off x="3529394" y="541124"/>
            <a:ext cx="1429952" cy="491160"/>
            <a:chOff x="7668586" y="756853"/>
            <a:chExt cx="1429952" cy="491160"/>
          </a:xfrm>
        </p:grpSpPr>
        <p:sp>
          <p:nvSpPr>
            <p:cNvPr id="36" name="二等辺三角形 35">
              <a:extLst>
                <a:ext uri="{FF2B5EF4-FFF2-40B4-BE49-F238E27FC236}">
                  <a16:creationId xmlns:a16="http://schemas.microsoft.com/office/drawing/2014/main" id="{50F8B2CF-2D10-E05B-3D46-726F26AAA1C6}"/>
                </a:ext>
              </a:extLst>
            </p:cNvPr>
            <p:cNvSpPr/>
            <p:nvPr/>
          </p:nvSpPr>
          <p:spPr>
            <a:xfrm rot="16200000">
              <a:off x="7732183" y="898904"/>
              <a:ext cx="80049" cy="207244"/>
            </a:xfrm>
            <a:prstGeom prst="triangle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" name="フローチャート: 書類 36">
              <a:extLst>
                <a:ext uri="{FF2B5EF4-FFF2-40B4-BE49-F238E27FC236}">
                  <a16:creationId xmlns:a16="http://schemas.microsoft.com/office/drawing/2014/main" id="{B540EE4F-4F1A-70BF-8001-D7C6677E4D7E}"/>
                </a:ext>
              </a:extLst>
            </p:cNvPr>
            <p:cNvSpPr/>
            <p:nvPr/>
          </p:nvSpPr>
          <p:spPr>
            <a:xfrm>
              <a:off x="7863914" y="756853"/>
              <a:ext cx="1234624" cy="491160"/>
            </a:xfrm>
            <a:prstGeom prst="flowChartDocumen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ja-JP" sz="800"/>
                <a:t>Domain</a:t>
              </a:r>
              <a:r>
                <a:rPr lang="ja-JP" altLang="en-US" sz="800"/>
                <a:t>＠</a:t>
              </a:r>
              <a:r>
                <a:rPr kumimoji="1" lang="en-US" altLang="ja-JP" sz="800"/>
                <a:t>Set-Cookie</a:t>
              </a:r>
            </a:p>
            <a:p>
              <a:pPr algn="ctr"/>
              <a:r>
                <a:rPr lang="en-US" altLang="ja-JP" sz="800">
                  <a:solidFill>
                    <a:schemeClr val="bg1">
                      <a:lumMod val="75000"/>
                    </a:schemeClr>
                  </a:solidFill>
                </a:rPr>
                <a:t>( without Domain )</a:t>
              </a:r>
              <a:endParaRPr kumimoji="1" lang="ja-JP" altLang="en-US" sz="8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38" name="正方形/長方形 37">
              <a:extLst>
                <a:ext uri="{FF2B5EF4-FFF2-40B4-BE49-F238E27FC236}">
                  <a16:creationId xmlns:a16="http://schemas.microsoft.com/office/drawing/2014/main" id="{11BAA5F8-CA61-CEA9-5418-E7E20B88E457}"/>
                </a:ext>
              </a:extLst>
            </p:cNvPr>
            <p:cNvSpPr/>
            <p:nvPr/>
          </p:nvSpPr>
          <p:spPr>
            <a:xfrm>
              <a:off x="7861009" y="967763"/>
              <a:ext cx="77844" cy="69274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48" name="グループ化 47">
            <a:extLst>
              <a:ext uri="{FF2B5EF4-FFF2-40B4-BE49-F238E27FC236}">
                <a16:creationId xmlns:a16="http://schemas.microsoft.com/office/drawing/2014/main" id="{0CD6915F-317B-7865-F2B6-AFD84327A019}"/>
              </a:ext>
            </a:extLst>
          </p:cNvPr>
          <p:cNvGrpSpPr/>
          <p:nvPr/>
        </p:nvGrpSpPr>
        <p:grpSpPr>
          <a:xfrm>
            <a:off x="9899879" y="541091"/>
            <a:ext cx="1429952" cy="491160"/>
            <a:chOff x="7668586" y="756853"/>
            <a:chExt cx="1429952" cy="491160"/>
          </a:xfrm>
          <a:solidFill>
            <a:schemeClr val="accent6">
              <a:lumMod val="75000"/>
            </a:schemeClr>
          </a:solidFill>
        </p:grpSpPr>
        <p:sp>
          <p:nvSpPr>
            <p:cNvPr id="58" name="二等辺三角形 57">
              <a:extLst>
                <a:ext uri="{FF2B5EF4-FFF2-40B4-BE49-F238E27FC236}">
                  <a16:creationId xmlns:a16="http://schemas.microsoft.com/office/drawing/2014/main" id="{5B91C9C3-6D98-BFF9-46BD-F144202CCFAA}"/>
                </a:ext>
              </a:extLst>
            </p:cNvPr>
            <p:cNvSpPr/>
            <p:nvPr/>
          </p:nvSpPr>
          <p:spPr>
            <a:xfrm rot="16200000">
              <a:off x="7732183" y="898904"/>
              <a:ext cx="80049" cy="207244"/>
            </a:xfrm>
            <a:prstGeom prst="triangle">
              <a:avLst/>
            </a:prstGeom>
            <a:grpFill/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0" name="フローチャート: 書類 59">
              <a:extLst>
                <a:ext uri="{FF2B5EF4-FFF2-40B4-BE49-F238E27FC236}">
                  <a16:creationId xmlns:a16="http://schemas.microsoft.com/office/drawing/2014/main" id="{16115F69-001B-A1E9-E8AA-8AFA707B89A0}"/>
                </a:ext>
              </a:extLst>
            </p:cNvPr>
            <p:cNvSpPr/>
            <p:nvPr/>
          </p:nvSpPr>
          <p:spPr>
            <a:xfrm>
              <a:off x="7863914" y="756853"/>
              <a:ext cx="1234624" cy="491160"/>
            </a:xfrm>
            <a:prstGeom prst="flowChartDocument">
              <a:avLst/>
            </a:prstGeom>
            <a:grpFill/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ja-JP" sz="800"/>
                <a:t>Domain</a:t>
              </a:r>
              <a:r>
                <a:rPr lang="ja-JP" altLang="en-US" sz="800"/>
                <a:t>＠</a:t>
              </a:r>
              <a:r>
                <a:rPr kumimoji="1" lang="en-US" altLang="ja-JP" sz="800"/>
                <a:t>Set-Cookie</a:t>
              </a:r>
            </a:p>
            <a:p>
              <a:pPr algn="ctr"/>
              <a:r>
                <a:rPr lang="en-US" altLang="ja-JP" sz="800"/>
                <a:t>you.example</a:t>
              </a:r>
              <a:endParaRPr kumimoji="1" lang="ja-JP" altLang="en-US" sz="800"/>
            </a:p>
          </p:txBody>
        </p:sp>
        <p:sp>
          <p:nvSpPr>
            <p:cNvPr id="61" name="正方形/長方形 60">
              <a:extLst>
                <a:ext uri="{FF2B5EF4-FFF2-40B4-BE49-F238E27FC236}">
                  <a16:creationId xmlns:a16="http://schemas.microsoft.com/office/drawing/2014/main" id="{6E3A500B-53A0-313F-FCDD-C33E9852469A}"/>
                </a:ext>
              </a:extLst>
            </p:cNvPr>
            <p:cNvSpPr/>
            <p:nvPr/>
          </p:nvSpPr>
          <p:spPr>
            <a:xfrm>
              <a:off x="7861009" y="967763"/>
              <a:ext cx="77844" cy="6927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E9283A99-F41E-4163-D257-DD3FD61A24CB}"/>
              </a:ext>
            </a:extLst>
          </p:cNvPr>
          <p:cNvGrpSpPr/>
          <p:nvPr/>
        </p:nvGrpSpPr>
        <p:grpSpPr>
          <a:xfrm>
            <a:off x="3724721" y="5825716"/>
            <a:ext cx="1441868" cy="491160"/>
            <a:chOff x="3724721" y="5825716"/>
            <a:chExt cx="1441868" cy="491160"/>
          </a:xfrm>
        </p:grpSpPr>
        <p:sp>
          <p:nvSpPr>
            <p:cNvPr id="8" name="フローチャート: 書類 7">
              <a:extLst>
                <a:ext uri="{FF2B5EF4-FFF2-40B4-BE49-F238E27FC236}">
                  <a16:creationId xmlns:a16="http://schemas.microsoft.com/office/drawing/2014/main" id="{1F01D6B3-20D1-EE0D-BD26-19A9CFEFDD74}"/>
                </a:ext>
              </a:extLst>
            </p:cNvPr>
            <p:cNvSpPr/>
            <p:nvPr/>
          </p:nvSpPr>
          <p:spPr>
            <a:xfrm>
              <a:off x="3724721" y="5825716"/>
              <a:ext cx="1234624" cy="491160"/>
            </a:xfrm>
            <a:prstGeom prst="flowChartDocumen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ja-JP" sz="800"/>
                <a:t>Domain</a:t>
              </a:r>
              <a:r>
                <a:rPr lang="ja-JP" altLang="en-US" sz="800"/>
                <a:t>＠</a:t>
              </a:r>
              <a:r>
                <a:rPr kumimoji="1" lang="en-US" altLang="ja-JP" sz="800"/>
                <a:t>Set-Cookie</a:t>
              </a:r>
            </a:p>
            <a:p>
              <a:pPr algn="ctr"/>
              <a:r>
                <a:rPr lang="en-US" altLang="ja-JP" sz="800">
                  <a:solidFill>
                    <a:schemeClr val="bg1">
                      <a:lumMod val="75000"/>
                    </a:schemeClr>
                  </a:solidFill>
                </a:rPr>
                <a:t>( without Domain )</a:t>
              </a:r>
              <a:endParaRPr kumimoji="1" lang="ja-JP" altLang="en-US" sz="8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3" name="二等辺三角形 2">
              <a:extLst>
                <a:ext uri="{FF2B5EF4-FFF2-40B4-BE49-F238E27FC236}">
                  <a16:creationId xmlns:a16="http://schemas.microsoft.com/office/drawing/2014/main" id="{651C9463-1E4D-7A6B-C7CF-BB0A2B4E406D}"/>
                </a:ext>
              </a:extLst>
            </p:cNvPr>
            <p:cNvSpPr/>
            <p:nvPr/>
          </p:nvSpPr>
          <p:spPr>
            <a:xfrm rot="5400000">
              <a:off x="5022942" y="5959674"/>
              <a:ext cx="80049" cy="207244"/>
            </a:xfrm>
            <a:prstGeom prst="triangle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F5FA6078-C280-45EF-FE63-F68855D6916F}"/>
                </a:ext>
              </a:extLst>
            </p:cNvPr>
            <p:cNvSpPr/>
            <p:nvPr/>
          </p:nvSpPr>
          <p:spPr>
            <a:xfrm>
              <a:off x="4887676" y="6036626"/>
              <a:ext cx="77844" cy="69274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3F952105-4183-4B06-E120-0F9542B9C725}"/>
              </a:ext>
            </a:extLst>
          </p:cNvPr>
          <p:cNvGrpSpPr/>
          <p:nvPr/>
        </p:nvGrpSpPr>
        <p:grpSpPr>
          <a:xfrm>
            <a:off x="5849105" y="5817716"/>
            <a:ext cx="1441868" cy="491160"/>
            <a:chOff x="3724721" y="5825716"/>
            <a:chExt cx="1441868" cy="491160"/>
          </a:xfrm>
        </p:grpSpPr>
        <p:sp>
          <p:nvSpPr>
            <p:cNvPr id="15" name="フローチャート: 書類 14">
              <a:extLst>
                <a:ext uri="{FF2B5EF4-FFF2-40B4-BE49-F238E27FC236}">
                  <a16:creationId xmlns:a16="http://schemas.microsoft.com/office/drawing/2014/main" id="{71590A3C-EA58-7B26-4179-8780CD41AAFC}"/>
                </a:ext>
              </a:extLst>
            </p:cNvPr>
            <p:cNvSpPr/>
            <p:nvPr/>
          </p:nvSpPr>
          <p:spPr>
            <a:xfrm>
              <a:off x="3724721" y="5825716"/>
              <a:ext cx="1234624" cy="491160"/>
            </a:xfrm>
            <a:prstGeom prst="flowChartDocumen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ja-JP" sz="800"/>
                <a:t>Domain</a:t>
              </a:r>
              <a:r>
                <a:rPr lang="ja-JP" altLang="en-US" sz="800"/>
                <a:t>＠</a:t>
              </a:r>
              <a:r>
                <a:rPr kumimoji="1" lang="en-US" altLang="ja-JP" sz="800"/>
                <a:t>Set-Cookie</a:t>
              </a:r>
            </a:p>
            <a:p>
              <a:pPr algn="ctr"/>
              <a:r>
                <a:rPr lang="en-US" altLang="ja-JP" sz="800">
                  <a:solidFill>
                    <a:srgbClr val="0070C0"/>
                  </a:solidFill>
                </a:rPr>
                <a:t>sub.</a:t>
              </a:r>
              <a:r>
                <a:rPr lang="en-US" altLang="ja-JP" sz="800"/>
                <a:t>me.example</a:t>
              </a:r>
              <a:endParaRPr kumimoji="1" lang="ja-JP" altLang="en-US" sz="800"/>
            </a:p>
          </p:txBody>
        </p:sp>
        <p:sp>
          <p:nvSpPr>
            <p:cNvPr id="16" name="二等辺三角形 15">
              <a:extLst>
                <a:ext uri="{FF2B5EF4-FFF2-40B4-BE49-F238E27FC236}">
                  <a16:creationId xmlns:a16="http://schemas.microsoft.com/office/drawing/2014/main" id="{C10FF01F-D5AD-810F-0EFA-E7D366FA2BE6}"/>
                </a:ext>
              </a:extLst>
            </p:cNvPr>
            <p:cNvSpPr/>
            <p:nvPr/>
          </p:nvSpPr>
          <p:spPr>
            <a:xfrm rot="5400000">
              <a:off x="5022942" y="5959674"/>
              <a:ext cx="80049" cy="207244"/>
            </a:xfrm>
            <a:prstGeom prst="triangle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17961DAA-C296-2CF7-654C-160D0F2BF9D1}"/>
                </a:ext>
              </a:extLst>
            </p:cNvPr>
            <p:cNvSpPr/>
            <p:nvPr/>
          </p:nvSpPr>
          <p:spPr>
            <a:xfrm>
              <a:off x="4887676" y="6036626"/>
              <a:ext cx="77844" cy="69274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0ABBE5FD-8E6D-0F3E-C7B9-33D4528E070B}"/>
              </a:ext>
            </a:extLst>
          </p:cNvPr>
          <p:cNvGrpSpPr/>
          <p:nvPr/>
        </p:nvGrpSpPr>
        <p:grpSpPr>
          <a:xfrm>
            <a:off x="7969813" y="5816969"/>
            <a:ext cx="1441868" cy="491160"/>
            <a:chOff x="3724721" y="5825716"/>
            <a:chExt cx="1441868" cy="491160"/>
          </a:xfrm>
        </p:grpSpPr>
        <p:sp>
          <p:nvSpPr>
            <p:cNvPr id="22" name="フローチャート: 書類 21">
              <a:extLst>
                <a:ext uri="{FF2B5EF4-FFF2-40B4-BE49-F238E27FC236}">
                  <a16:creationId xmlns:a16="http://schemas.microsoft.com/office/drawing/2014/main" id="{25E7723E-1DC5-EB3F-85B6-AC40F8F88D32}"/>
                </a:ext>
              </a:extLst>
            </p:cNvPr>
            <p:cNvSpPr/>
            <p:nvPr/>
          </p:nvSpPr>
          <p:spPr>
            <a:xfrm>
              <a:off x="3724721" y="5825716"/>
              <a:ext cx="1234624" cy="491160"/>
            </a:xfrm>
            <a:prstGeom prst="flowChartDocumen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ja-JP" sz="800"/>
                <a:t>Domain</a:t>
              </a:r>
              <a:r>
                <a:rPr lang="ja-JP" altLang="en-US" sz="800"/>
                <a:t>＠</a:t>
              </a:r>
              <a:r>
                <a:rPr kumimoji="1" lang="en-US" altLang="ja-JP" sz="800"/>
                <a:t>Set-Cookie</a:t>
              </a:r>
            </a:p>
            <a:p>
              <a:pPr algn="ctr"/>
              <a:r>
                <a:rPr lang="en-US" altLang="ja-JP" sz="800"/>
                <a:t>sub.me.example</a:t>
              </a:r>
              <a:endParaRPr kumimoji="1" lang="ja-JP" altLang="en-US" sz="800"/>
            </a:p>
          </p:txBody>
        </p:sp>
        <p:sp>
          <p:nvSpPr>
            <p:cNvPr id="23" name="二等辺三角形 22">
              <a:extLst>
                <a:ext uri="{FF2B5EF4-FFF2-40B4-BE49-F238E27FC236}">
                  <a16:creationId xmlns:a16="http://schemas.microsoft.com/office/drawing/2014/main" id="{296BE28A-E6C3-E336-6DD6-AC83F8E9D528}"/>
                </a:ext>
              </a:extLst>
            </p:cNvPr>
            <p:cNvSpPr/>
            <p:nvPr/>
          </p:nvSpPr>
          <p:spPr>
            <a:xfrm rot="5400000">
              <a:off x="5022942" y="5959674"/>
              <a:ext cx="80049" cy="207244"/>
            </a:xfrm>
            <a:prstGeom prst="triangle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正方形/長方形 23">
              <a:extLst>
                <a:ext uri="{FF2B5EF4-FFF2-40B4-BE49-F238E27FC236}">
                  <a16:creationId xmlns:a16="http://schemas.microsoft.com/office/drawing/2014/main" id="{2B604A9C-8D76-3475-3256-407553D9F4CD}"/>
                </a:ext>
              </a:extLst>
            </p:cNvPr>
            <p:cNvSpPr/>
            <p:nvPr/>
          </p:nvSpPr>
          <p:spPr>
            <a:xfrm>
              <a:off x="4887676" y="6036626"/>
              <a:ext cx="77844" cy="69274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4" name="グループ化 33">
            <a:extLst>
              <a:ext uri="{FF2B5EF4-FFF2-40B4-BE49-F238E27FC236}">
                <a16:creationId xmlns:a16="http://schemas.microsoft.com/office/drawing/2014/main" id="{2CA7B48A-8934-27D7-421D-868D036366B6}"/>
              </a:ext>
            </a:extLst>
          </p:cNvPr>
          <p:cNvGrpSpPr/>
          <p:nvPr/>
        </p:nvGrpSpPr>
        <p:grpSpPr>
          <a:xfrm>
            <a:off x="10093316" y="5811700"/>
            <a:ext cx="1441868" cy="491160"/>
            <a:chOff x="3724721" y="5825716"/>
            <a:chExt cx="1441868" cy="491160"/>
          </a:xfrm>
          <a:solidFill>
            <a:schemeClr val="accent6">
              <a:lumMod val="75000"/>
            </a:schemeClr>
          </a:solidFill>
        </p:grpSpPr>
        <p:sp>
          <p:nvSpPr>
            <p:cNvPr id="40" name="フローチャート: 書類 39">
              <a:extLst>
                <a:ext uri="{FF2B5EF4-FFF2-40B4-BE49-F238E27FC236}">
                  <a16:creationId xmlns:a16="http://schemas.microsoft.com/office/drawing/2014/main" id="{6A7CD0B3-94AB-304F-1105-54309D375CA2}"/>
                </a:ext>
              </a:extLst>
            </p:cNvPr>
            <p:cNvSpPr/>
            <p:nvPr/>
          </p:nvSpPr>
          <p:spPr>
            <a:xfrm>
              <a:off x="3724721" y="5825716"/>
              <a:ext cx="1234624" cy="491160"/>
            </a:xfrm>
            <a:prstGeom prst="flowChartDocument">
              <a:avLst/>
            </a:prstGeom>
            <a:grpFill/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ja-JP" sz="800"/>
                <a:t>Domain</a:t>
              </a:r>
              <a:r>
                <a:rPr lang="ja-JP" altLang="en-US" sz="800"/>
                <a:t>＠</a:t>
              </a:r>
              <a:r>
                <a:rPr kumimoji="1" lang="en-US" altLang="ja-JP" sz="800"/>
                <a:t>Set-Cookie</a:t>
              </a:r>
            </a:p>
            <a:p>
              <a:pPr algn="ctr"/>
              <a:r>
                <a:rPr lang="en-US" altLang="ja-JP" sz="800"/>
                <a:t>you.example</a:t>
              </a:r>
              <a:endParaRPr kumimoji="1" lang="ja-JP" altLang="en-US" sz="800"/>
            </a:p>
          </p:txBody>
        </p:sp>
        <p:sp>
          <p:nvSpPr>
            <p:cNvPr id="41" name="二等辺三角形 40">
              <a:extLst>
                <a:ext uri="{FF2B5EF4-FFF2-40B4-BE49-F238E27FC236}">
                  <a16:creationId xmlns:a16="http://schemas.microsoft.com/office/drawing/2014/main" id="{BF54C62F-E4B9-7C89-E0BB-DBEC6BA642F0}"/>
                </a:ext>
              </a:extLst>
            </p:cNvPr>
            <p:cNvSpPr/>
            <p:nvPr/>
          </p:nvSpPr>
          <p:spPr>
            <a:xfrm rot="5400000">
              <a:off x="5022942" y="5959674"/>
              <a:ext cx="80049" cy="207244"/>
            </a:xfrm>
            <a:prstGeom prst="triangle">
              <a:avLst/>
            </a:prstGeom>
            <a:grpFill/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5" name="正方形/長方形 74">
              <a:extLst>
                <a:ext uri="{FF2B5EF4-FFF2-40B4-BE49-F238E27FC236}">
                  <a16:creationId xmlns:a16="http://schemas.microsoft.com/office/drawing/2014/main" id="{7776114D-BDEC-E96C-5696-75FA27683A9C}"/>
                </a:ext>
              </a:extLst>
            </p:cNvPr>
            <p:cNvSpPr/>
            <p:nvPr/>
          </p:nvSpPr>
          <p:spPr>
            <a:xfrm>
              <a:off x="4887676" y="6036626"/>
              <a:ext cx="77844" cy="6927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12" name="図 11" descr="屋内, 写真, 座る, 手 が含まれている画像&#10;&#10;自動的に生成された説明">
            <a:extLst>
              <a:ext uri="{FF2B5EF4-FFF2-40B4-BE49-F238E27FC236}">
                <a16:creationId xmlns:a16="http://schemas.microsoft.com/office/drawing/2014/main" id="{2FF5AA51-5AF6-DB75-89B1-7611F65061B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5757" y="648905"/>
            <a:ext cx="275466" cy="27546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3" name="図 12" descr="屋内, 写真, 座る, 手 が含まれている画像&#10;&#10;自動的に生成された説明">
            <a:extLst>
              <a:ext uri="{FF2B5EF4-FFF2-40B4-BE49-F238E27FC236}">
                <a16:creationId xmlns:a16="http://schemas.microsoft.com/office/drawing/2014/main" id="{E1A9CD5D-9D63-4EB3-D4B5-345D2E8589F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8443" y="648905"/>
            <a:ext cx="275466" cy="27546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9" name="図 18" descr="屋内, 写真, 座る, 手 が含まれている画像&#10;&#10;自動的に生成された説明">
            <a:extLst>
              <a:ext uri="{FF2B5EF4-FFF2-40B4-BE49-F238E27FC236}">
                <a16:creationId xmlns:a16="http://schemas.microsoft.com/office/drawing/2014/main" id="{E5EF9B81-C597-9346-E004-FF39B791AD4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1785" y="652049"/>
            <a:ext cx="275466" cy="27546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0" name="図 19" descr="屋内, 写真, 座る, 手 が含まれている画像&#10;&#10;自動的に生成された説明">
            <a:extLst>
              <a:ext uri="{FF2B5EF4-FFF2-40B4-BE49-F238E27FC236}">
                <a16:creationId xmlns:a16="http://schemas.microsoft.com/office/drawing/2014/main" id="{30F65550-F8F3-CCC0-2BB9-08A4FAD4A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2943" y="648195"/>
            <a:ext cx="275466" cy="27546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6" name="図 25" descr="屋内, 写真, 座る, 手 が含まれている画像&#10;&#10;自動的に生成された説明">
            <a:extLst>
              <a:ext uri="{FF2B5EF4-FFF2-40B4-BE49-F238E27FC236}">
                <a16:creationId xmlns:a16="http://schemas.microsoft.com/office/drawing/2014/main" id="{6DCB4111-3664-DDBD-6017-B4E9D061933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551" y="5926338"/>
            <a:ext cx="275466" cy="27546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3" name="図 32" descr="屋内, 写真, 座る, 手 が含まれている画像&#10;&#10;自動的に生成された説明">
            <a:extLst>
              <a:ext uri="{FF2B5EF4-FFF2-40B4-BE49-F238E27FC236}">
                <a16:creationId xmlns:a16="http://schemas.microsoft.com/office/drawing/2014/main" id="{A9461CD2-578F-FBC1-CBCF-5F30E83C940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1232" y="5928611"/>
            <a:ext cx="275466" cy="27546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8" name="図 77" descr="屋内, 写真, 座る, 手 が含まれている画像&#10;&#10;自動的に生成された説明">
            <a:extLst>
              <a:ext uri="{FF2B5EF4-FFF2-40B4-BE49-F238E27FC236}">
                <a16:creationId xmlns:a16="http://schemas.microsoft.com/office/drawing/2014/main" id="{B727CC56-3815-392D-49A5-F2728F4437B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0947" y="5921680"/>
            <a:ext cx="275466" cy="27546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9" name="図 78" descr="屋内, 写真, 座る, 手 が含まれている画像&#10;&#10;自動的に生成された説明">
            <a:extLst>
              <a:ext uri="{FF2B5EF4-FFF2-40B4-BE49-F238E27FC236}">
                <a16:creationId xmlns:a16="http://schemas.microsoft.com/office/drawing/2014/main" id="{212385AD-9BEA-1830-4831-F9E8E271C31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8584" y="5914856"/>
            <a:ext cx="275466" cy="27546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5" name="乗算記号 84">
            <a:extLst>
              <a:ext uri="{FF2B5EF4-FFF2-40B4-BE49-F238E27FC236}">
                <a16:creationId xmlns:a16="http://schemas.microsoft.com/office/drawing/2014/main" id="{52612B6C-C44F-2E95-7FDE-01D017392B7D}"/>
              </a:ext>
            </a:extLst>
          </p:cNvPr>
          <p:cNvSpPr/>
          <p:nvPr/>
        </p:nvSpPr>
        <p:spPr>
          <a:xfrm>
            <a:off x="11483563" y="5342404"/>
            <a:ext cx="399156" cy="399156"/>
          </a:xfrm>
          <a:prstGeom prst="mathMultiply">
            <a:avLst>
              <a:gd name="adj1" fmla="val 12829"/>
            </a:avLst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6" name="乗算記号 85">
            <a:extLst>
              <a:ext uri="{FF2B5EF4-FFF2-40B4-BE49-F238E27FC236}">
                <a16:creationId xmlns:a16="http://schemas.microsoft.com/office/drawing/2014/main" id="{33BA42FF-CA6B-ACB5-82E6-023E6D1E17E4}"/>
              </a:ext>
            </a:extLst>
          </p:cNvPr>
          <p:cNvSpPr/>
          <p:nvPr/>
        </p:nvSpPr>
        <p:spPr>
          <a:xfrm>
            <a:off x="9537922" y="1127826"/>
            <a:ext cx="399156" cy="399156"/>
          </a:xfrm>
          <a:prstGeom prst="mathMultiply">
            <a:avLst>
              <a:gd name="adj1" fmla="val 12829"/>
            </a:avLst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7" name="乗算記号 86">
            <a:extLst>
              <a:ext uri="{FF2B5EF4-FFF2-40B4-BE49-F238E27FC236}">
                <a16:creationId xmlns:a16="http://schemas.microsoft.com/office/drawing/2014/main" id="{AEBF4B16-72B5-8996-ADF0-2EA89BE0DAC5}"/>
              </a:ext>
            </a:extLst>
          </p:cNvPr>
          <p:cNvSpPr/>
          <p:nvPr/>
        </p:nvSpPr>
        <p:spPr>
          <a:xfrm>
            <a:off x="7413902" y="1134650"/>
            <a:ext cx="399156" cy="399156"/>
          </a:xfrm>
          <a:prstGeom prst="mathMultiply">
            <a:avLst>
              <a:gd name="adj1" fmla="val 12829"/>
            </a:avLst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3" name="図 92" descr="屋内, 写真, 座る, 手 が含まれている画像&#10;&#10;自動的に生成された説明">
            <a:extLst>
              <a:ext uri="{FF2B5EF4-FFF2-40B4-BE49-F238E27FC236}">
                <a16:creationId xmlns:a16="http://schemas.microsoft.com/office/drawing/2014/main" id="{3B637EAD-57FF-4D8D-6B4E-CEE056EEB7B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7792" y="2631164"/>
            <a:ext cx="275466" cy="27546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4" name="図 93" descr="屋内, 写真, 座る, 手 が含まれている画像&#10;&#10;自動的に生成された説明">
            <a:extLst>
              <a:ext uri="{FF2B5EF4-FFF2-40B4-BE49-F238E27FC236}">
                <a16:creationId xmlns:a16="http://schemas.microsoft.com/office/drawing/2014/main" id="{9F30F299-4C23-7923-8B11-CEEBD9FA08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5989" y="3305346"/>
            <a:ext cx="275466" cy="27546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5" name="図 94" descr="屋内, 写真, 座る, 手 が含まれている画像&#10;&#10;自動的に生成された説明">
            <a:extLst>
              <a:ext uri="{FF2B5EF4-FFF2-40B4-BE49-F238E27FC236}">
                <a16:creationId xmlns:a16="http://schemas.microsoft.com/office/drawing/2014/main" id="{1F3B7EC0-2814-DA8C-321A-45EF2A9AA53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9991" y="2631348"/>
            <a:ext cx="275466" cy="27546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8" name="図 107" descr="屋内, 写真, 座る, 手 が含まれている画像&#10;&#10;自動的に生成された説明">
            <a:extLst>
              <a:ext uri="{FF2B5EF4-FFF2-40B4-BE49-F238E27FC236}">
                <a16:creationId xmlns:a16="http://schemas.microsoft.com/office/drawing/2014/main" id="{38C97D34-D045-420C-F947-DEB1CFC1857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352" y="3302255"/>
            <a:ext cx="275466" cy="27546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9" name="図 108" descr="屋内, 写真, 座る, 手 が含まれている画像&#10;&#10;自動的に生成された説明">
            <a:extLst>
              <a:ext uri="{FF2B5EF4-FFF2-40B4-BE49-F238E27FC236}">
                <a16:creationId xmlns:a16="http://schemas.microsoft.com/office/drawing/2014/main" id="{DFE6C226-3B4B-D412-F35B-20364681684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8808" y="2627810"/>
            <a:ext cx="275466" cy="27546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0" name="図 109" descr="屋内, 写真, 座る, 手 が含まれている画像&#10;&#10;自動的に生成された説明">
            <a:extLst>
              <a:ext uri="{FF2B5EF4-FFF2-40B4-BE49-F238E27FC236}">
                <a16:creationId xmlns:a16="http://schemas.microsoft.com/office/drawing/2014/main" id="{1CEA5E4F-1C3A-DBF8-2FEB-A343C4BA42B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4345" y="3298717"/>
            <a:ext cx="275466" cy="27546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1" name="図 110" descr="屋内, 写真, 座る, 手 が含まれている画像&#10;&#10;自動的に生成された説明">
            <a:extLst>
              <a:ext uri="{FF2B5EF4-FFF2-40B4-BE49-F238E27FC236}">
                <a16:creationId xmlns:a16="http://schemas.microsoft.com/office/drawing/2014/main" id="{92C1BCC9-4E9B-4E7A-3A10-528D1113619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3353" y="3312170"/>
            <a:ext cx="275466" cy="27546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9" name="テキスト ボックス 118">
            <a:extLst>
              <a:ext uri="{FF2B5EF4-FFF2-40B4-BE49-F238E27FC236}">
                <a16:creationId xmlns:a16="http://schemas.microsoft.com/office/drawing/2014/main" id="{A09BB8CA-B679-EF46-B427-CAE682F6FD3D}"/>
              </a:ext>
            </a:extLst>
          </p:cNvPr>
          <p:cNvSpPr txBox="1"/>
          <p:nvPr/>
        </p:nvSpPr>
        <p:spPr>
          <a:xfrm>
            <a:off x="4121105" y="1189271"/>
            <a:ext cx="444352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ja-JP" sz="1200"/>
              <a:t>1-1</a:t>
            </a:r>
            <a:endParaRPr kumimoji="1" lang="ja-JP" altLang="en-US" sz="1200"/>
          </a:p>
        </p:txBody>
      </p:sp>
      <p:sp>
        <p:nvSpPr>
          <p:cNvPr id="120" name="テキスト ボックス 119">
            <a:extLst>
              <a:ext uri="{FF2B5EF4-FFF2-40B4-BE49-F238E27FC236}">
                <a16:creationId xmlns:a16="http://schemas.microsoft.com/office/drawing/2014/main" id="{C5F40894-5F52-9EEF-95FC-4DCD4EFEC7FA}"/>
              </a:ext>
            </a:extLst>
          </p:cNvPr>
          <p:cNvSpPr txBox="1"/>
          <p:nvPr/>
        </p:nvSpPr>
        <p:spPr>
          <a:xfrm>
            <a:off x="6239637" y="1188262"/>
            <a:ext cx="444352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ja-JP" sz="1200"/>
              <a:t>1-2</a:t>
            </a:r>
            <a:endParaRPr kumimoji="1" lang="ja-JP" altLang="en-US" sz="1200"/>
          </a:p>
        </p:txBody>
      </p:sp>
      <p:sp>
        <p:nvSpPr>
          <p:cNvPr id="121" name="テキスト ボックス 120">
            <a:extLst>
              <a:ext uri="{FF2B5EF4-FFF2-40B4-BE49-F238E27FC236}">
                <a16:creationId xmlns:a16="http://schemas.microsoft.com/office/drawing/2014/main" id="{2F7B0168-8D2C-BAE6-E156-2BF9ABEA2F56}"/>
              </a:ext>
            </a:extLst>
          </p:cNvPr>
          <p:cNvSpPr txBox="1"/>
          <p:nvPr/>
        </p:nvSpPr>
        <p:spPr>
          <a:xfrm>
            <a:off x="4119855" y="5385194"/>
            <a:ext cx="444352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ja-JP" sz="1200"/>
              <a:t>2</a:t>
            </a:r>
            <a:r>
              <a:rPr kumimoji="1" lang="en-US" altLang="ja-JP" sz="1200"/>
              <a:t>-1</a:t>
            </a:r>
            <a:endParaRPr kumimoji="1" lang="ja-JP" altLang="en-US" sz="1200"/>
          </a:p>
        </p:txBody>
      </p:sp>
      <p:sp>
        <p:nvSpPr>
          <p:cNvPr id="122" name="テキスト ボックス 121">
            <a:extLst>
              <a:ext uri="{FF2B5EF4-FFF2-40B4-BE49-F238E27FC236}">
                <a16:creationId xmlns:a16="http://schemas.microsoft.com/office/drawing/2014/main" id="{CFD155BA-2048-90A3-E81C-2D19493BB545}"/>
              </a:ext>
            </a:extLst>
          </p:cNvPr>
          <p:cNvSpPr txBox="1"/>
          <p:nvPr/>
        </p:nvSpPr>
        <p:spPr>
          <a:xfrm>
            <a:off x="6241378" y="5380349"/>
            <a:ext cx="444352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ja-JP" sz="1200"/>
              <a:t>2-2</a:t>
            </a:r>
            <a:endParaRPr kumimoji="1" lang="ja-JP" altLang="en-US" sz="1200"/>
          </a:p>
        </p:txBody>
      </p:sp>
      <p:sp>
        <p:nvSpPr>
          <p:cNvPr id="123" name="テキスト ボックス 122">
            <a:extLst>
              <a:ext uri="{FF2B5EF4-FFF2-40B4-BE49-F238E27FC236}">
                <a16:creationId xmlns:a16="http://schemas.microsoft.com/office/drawing/2014/main" id="{9A2A4370-D674-9A36-74D8-F3ED23C4F8A6}"/>
              </a:ext>
            </a:extLst>
          </p:cNvPr>
          <p:cNvSpPr txBox="1"/>
          <p:nvPr/>
        </p:nvSpPr>
        <p:spPr>
          <a:xfrm>
            <a:off x="8370107" y="5377141"/>
            <a:ext cx="444352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ja-JP" sz="1200"/>
              <a:t>2</a:t>
            </a:r>
            <a:r>
              <a:rPr kumimoji="1" lang="en-US" altLang="ja-JP" sz="1200"/>
              <a:t>-3</a:t>
            </a:r>
            <a:endParaRPr kumimoji="1" lang="ja-JP" altLang="en-US" sz="120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4249677B-36ED-6FEC-F95D-FE9942C52BF1}"/>
              </a:ext>
            </a:extLst>
          </p:cNvPr>
          <p:cNvSpPr txBox="1"/>
          <p:nvPr/>
        </p:nvSpPr>
        <p:spPr>
          <a:xfrm>
            <a:off x="8370106" y="1193702"/>
            <a:ext cx="444352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ja-JP" sz="1200"/>
              <a:t>1-3</a:t>
            </a:r>
            <a:endParaRPr kumimoji="1" lang="ja-JP" altLang="en-US" sz="120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A7C200FF-3DBE-DE56-1BA8-A7332F4BB348}"/>
              </a:ext>
            </a:extLst>
          </p:cNvPr>
          <p:cNvSpPr txBox="1"/>
          <p:nvPr/>
        </p:nvSpPr>
        <p:spPr>
          <a:xfrm>
            <a:off x="10487553" y="1182128"/>
            <a:ext cx="444352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ja-JP" sz="1200"/>
              <a:t>1-4</a:t>
            </a:r>
            <a:endParaRPr kumimoji="1" lang="ja-JP" altLang="en-US" sz="120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81ADF142-8957-CFC8-84D5-8D3CE49F4E9B}"/>
              </a:ext>
            </a:extLst>
          </p:cNvPr>
          <p:cNvSpPr txBox="1"/>
          <p:nvPr/>
        </p:nvSpPr>
        <p:spPr>
          <a:xfrm>
            <a:off x="10487552" y="5388966"/>
            <a:ext cx="444352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ja-JP" sz="1200"/>
              <a:t>2</a:t>
            </a:r>
            <a:r>
              <a:rPr kumimoji="1" lang="en-US" altLang="ja-JP" sz="1200"/>
              <a:t>-4</a:t>
            </a:r>
            <a:endParaRPr kumimoji="1" lang="ja-JP" altLang="en-US" sz="1200"/>
          </a:p>
        </p:txBody>
      </p:sp>
    </p:spTree>
    <p:extLst>
      <p:ext uri="{BB962C8B-B14F-4D97-AF65-F5344CB8AC3E}">
        <p14:creationId xmlns:p14="http://schemas.microsoft.com/office/powerpoint/2010/main" val="2610460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グループ化 126">
            <a:extLst>
              <a:ext uri="{FF2B5EF4-FFF2-40B4-BE49-F238E27FC236}">
                <a16:creationId xmlns:a16="http://schemas.microsoft.com/office/drawing/2014/main" id="{5151BEE3-EE0F-A939-D5DE-668844F7B25D}"/>
              </a:ext>
            </a:extLst>
          </p:cNvPr>
          <p:cNvGrpSpPr/>
          <p:nvPr/>
        </p:nvGrpSpPr>
        <p:grpSpPr>
          <a:xfrm>
            <a:off x="849114" y="381000"/>
            <a:ext cx="11033605" cy="6127750"/>
            <a:chOff x="849114" y="381000"/>
            <a:chExt cx="11033605" cy="6127750"/>
          </a:xfrm>
        </p:grpSpPr>
        <p:sp>
          <p:nvSpPr>
            <p:cNvPr id="44" name="正方形/長方形 43">
              <a:extLst>
                <a:ext uri="{FF2B5EF4-FFF2-40B4-BE49-F238E27FC236}">
                  <a16:creationId xmlns:a16="http://schemas.microsoft.com/office/drawing/2014/main" id="{EA20AA26-8DAE-95FC-968C-4273B6318C41}"/>
                </a:ext>
              </a:extLst>
            </p:cNvPr>
            <p:cNvSpPr/>
            <p:nvPr/>
          </p:nvSpPr>
          <p:spPr>
            <a:xfrm>
              <a:off x="3830201" y="2519133"/>
              <a:ext cx="1026161" cy="48964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800">
                  <a:solidFill>
                    <a:schemeClr val="bg1"/>
                  </a:solidFill>
                </a:rPr>
                <a:t>sub.me.example</a:t>
              </a:r>
              <a:endParaRPr kumimoji="1" lang="ja-JP" altLang="en-US" sz="800">
                <a:solidFill>
                  <a:schemeClr val="bg1"/>
                </a:solidFill>
              </a:endParaRPr>
            </a:p>
          </p:txBody>
        </p:sp>
        <p:sp>
          <p:nvSpPr>
            <p:cNvPr id="45" name="正方形/長方形 44">
              <a:extLst>
                <a:ext uri="{FF2B5EF4-FFF2-40B4-BE49-F238E27FC236}">
                  <a16:creationId xmlns:a16="http://schemas.microsoft.com/office/drawing/2014/main" id="{DB433D39-65BE-4506-664B-9FBAF1FE9692}"/>
                </a:ext>
              </a:extLst>
            </p:cNvPr>
            <p:cNvSpPr/>
            <p:nvPr/>
          </p:nvSpPr>
          <p:spPr>
            <a:xfrm>
              <a:off x="3830201" y="3192935"/>
              <a:ext cx="1026161" cy="48964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800">
                  <a:solidFill>
                    <a:schemeClr val="bg1"/>
                  </a:solidFill>
                </a:rPr>
                <a:t>sub.me.example</a:t>
              </a:r>
              <a:endParaRPr kumimoji="1" lang="ja-JP" altLang="en-US" sz="800">
                <a:solidFill>
                  <a:schemeClr val="bg1"/>
                </a:solidFill>
              </a:endParaRPr>
            </a:p>
          </p:txBody>
        </p:sp>
        <p:sp>
          <p:nvSpPr>
            <p:cNvPr id="46" name="正方形/長方形 45">
              <a:extLst>
                <a:ext uri="{FF2B5EF4-FFF2-40B4-BE49-F238E27FC236}">
                  <a16:creationId xmlns:a16="http://schemas.microsoft.com/office/drawing/2014/main" id="{9E10CF2A-576C-04A4-3E69-3E6EEFC1C097}"/>
                </a:ext>
              </a:extLst>
            </p:cNvPr>
            <p:cNvSpPr/>
            <p:nvPr/>
          </p:nvSpPr>
          <p:spPr>
            <a:xfrm>
              <a:off x="3830201" y="3866737"/>
              <a:ext cx="1026161" cy="48964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800">
                  <a:solidFill>
                    <a:schemeClr val="bg1"/>
                  </a:solidFill>
                </a:rPr>
                <a:t>you.example</a:t>
              </a:r>
              <a:endParaRPr kumimoji="1" lang="ja-JP" altLang="en-US" sz="800">
                <a:solidFill>
                  <a:schemeClr val="bg1"/>
                </a:solidFill>
              </a:endParaRPr>
            </a:p>
          </p:txBody>
        </p:sp>
        <p:sp>
          <p:nvSpPr>
            <p:cNvPr id="65" name="スマイル 64">
              <a:extLst>
                <a:ext uri="{FF2B5EF4-FFF2-40B4-BE49-F238E27FC236}">
                  <a16:creationId xmlns:a16="http://schemas.microsoft.com/office/drawing/2014/main" id="{0AC3DB2C-73F1-8CE0-D6A6-4122D2130054}"/>
                </a:ext>
              </a:extLst>
            </p:cNvPr>
            <p:cNvSpPr/>
            <p:nvPr/>
          </p:nvSpPr>
          <p:spPr>
            <a:xfrm>
              <a:off x="3198062" y="1625463"/>
              <a:ext cx="338700" cy="338700"/>
            </a:xfrm>
            <a:prstGeom prst="smileyFac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>
                <a:solidFill>
                  <a:schemeClr val="bg1"/>
                </a:solidFill>
              </a:endParaRPr>
            </a:p>
          </p:txBody>
        </p:sp>
        <p:sp>
          <p:nvSpPr>
            <p:cNvPr id="80" name="スマイル 79">
              <a:extLst>
                <a:ext uri="{FF2B5EF4-FFF2-40B4-BE49-F238E27FC236}">
                  <a16:creationId xmlns:a16="http://schemas.microsoft.com/office/drawing/2014/main" id="{6318162C-1676-7E5C-643E-742E22ED4F39}"/>
                </a:ext>
              </a:extLst>
            </p:cNvPr>
            <p:cNvSpPr/>
            <p:nvPr/>
          </p:nvSpPr>
          <p:spPr>
            <a:xfrm>
              <a:off x="5149800" y="4912188"/>
              <a:ext cx="338700" cy="338700"/>
            </a:xfrm>
            <a:prstGeom prst="smileyFac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>
                <a:solidFill>
                  <a:schemeClr val="bg1"/>
                </a:solidFill>
              </a:endParaRPr>
            </a:p>
          </p:txBody>
        </p:sp>
        <p:cxnSp>
          <p:nvCxnSpPr>
            <p:cNvPr id="164" name="コネクタ: カギ線 163">
              <a:extLst>
                <a:ext uri="{FF2B5EF4-FFF2-40B4-BE49-F238E27FC236}">
                  <a16:creationId xmlns:a16="http://schemas.microsoft.com/office/drawing/2014/main" id="{3530B7FF-9515-5FF7-538F-F981262E70FB}"/>
                </a:ext>
              </a:extLst>
            </p:cNvPr>
            <p:cNvCxnSpPr>
              <a:cxnSpLocks/>
              <a:stCxn id="65" idx="4"/>
              <a:endCxn id="46" idx="1"/>
            </p:cNvCxnSpPr>
            <p:nvPr/>
          </p:nvCxnSpPr>
          <p:spPr>
            <a:xfrm rot="16200000" flipH="1">
              <a:off x="2525108" y="2806466"/>
              <a:ext cx="2147397" cy="462789"/>
            </a:xfrm>
            <a:prstGeom prst="bentConnector2">
              <a:avLst/>
            </a:prstGeom>
            <a:ln w="12700">
              <a:solidFill>
                <a:schemeClr val="bg1">
                  <a:lumMod val="95000"/>
                </a:schemeClr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コネクタ: カギ線 169">
              <a:extLst>
                <a:ext uri="{FF2B5EF4-FFF2-40B4-BE49-F238E27FC236}">
                  <a16:creationId xmlns:a16="http://schemas.microsoft.com/office/drawing/2014/main" id="{2678ABE0-085C-B65F-5D4E-78C93C748DF2}"/>
                </a:ext>
              </a:extLst>
            </p:cNvPr>
            <p:cNvCxnSpPr>
              <a:cxnSpLocks/>
              <a:stCxn id="80" idx="0"/>
              <a:endCxn id="44" idx="3"/>
            </p:cNvCxnSpPr>
            <p:nvPr/>
          </p:nvCxnSpPr>
          <p:spPr>
            <a:xfrm rot="16200000" flipV="1">
              <a:off x="4013640" y="3606678"/>
              <a:ext cx="2148232" cy="462788"/>
            </a:xfrm>
            <a:prstGeom prst="bentConnector2">
              <a:avLst/>
            </a:prstGeom>
            <a:ln w="12700">
              <a:solidFill>
                <a:schemeClr val="bg1">
                  <a:lumMod val="95000"/>
                </a:schemeClr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直線矢印コネクタ 199">
              <a:extLst>
                <a:ext uri="{FF2B5EF4-FFF2-40B4-BE49-F238E27FC236}">
                  <a16:creationId xmlns:a16="http://schemas.microsoft.com/office/drawing/2014/main" id="{8F901607-3C88-32BE-6D60-8691C0333FD9}"/>
                </a:ext>
              </a:extLst>
            </p:cNvPr>
            <p:cNvCxnSpPr>
              <a:cxnSpLocks/>
              <a:endCxn id="45" idx="1"/>
            </p:cNvCxnSpPr>
            <p:nvPr/>
          </p:nvCxnSpPr>
          <p:spPr>
            <a:xfrm>
              <a:off x="3367411" y="3437758"/>
              <a:ext cx="462790" cy="0"/>
            </a:xfrm>
            <a:prstGeom prst="straightConnector1">
              <a:avLst/>
            </a:prstGeom>
            <a:ln w="12700">
              <a:solidFill>
                <a:schemeClr val="bg1">
                  <a:lumMod val="95000"/>
                </a:schemeClr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直線矢印コネクタ 200">
              <a:extLst>
                <a:ext uri="{FF2B5EF4-FFF2-40B4-BE49-F238E27FC236}">
                  <a16:creationId xmlns:a16="http://schemas.microsoft.com/office/drawing/2014/main" id="{ED2F8BEE-794B-4380-C6D2-EF0A5EE4DDD1}"/>
                </a:ext>
              </a:extLst>
            </p:cNvPr>
            <p:cNvCxnSpPr>
              <a:cxnSpLocks/>
              <a:endCxn id="44" idx="1"/>
            </p:cNvCxnSpPr>
            <p:nvPr/>
          </p:nvCxnSpPr>
          <p:spPr>
            <a:xfrm>
              <a:off x="3367411" y="2763956"/>
              <a:ext cx="462790" cy="0"/>
            </a:xfrm>
            <a:prstGeom prst="straightConnector1">
              <a:avLst/>
            </a:prstGeom>
            <a:ln w="12700">
              <a:solidFill>
                <a:schemeClr val="bg1">
                  <a:lumMod val="95000"/>
                </a:schemeClr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直線矢印コネクタ 205">
              <a:extLst>
                <a:ext uri="{FF2B5EF4-FFF2-40B4-BE49-F238E27FC236}">
                  <a16:creationId xmlns:a16="http://schemas.microsoft.com/office/drawing/2014/main" id="{EADDF4E8-4292-DA71-BFF4-EE5DB49DB0F7}"/>
                </a:ext>
              </a:extLst>
            </p:cNvPr>
            <p:cNvCxnSpPr>
              <a:cxnSpLocks/>
              <a:endCxn id="46" idx="3"/>
            </p:cNvCxnSpPr>
            <p:nvPr/>
          </p:nvCxnSpPr>
          <p:spPr>
            <a:xfrm flipH="1">
              <a:off x="4856362" y="4111560"/>
              <a:ext cx="462788" cy="0"/>
            </a:xfrm>
            <a:prstGeom prst="straightConnector1">
              <a:avLst/>
            </a:prstGeom>
            <a:ln w="12700">
              <a:solidFill>
                <a:schemeClr val="bg1">
                  <a:lumMod val="95000"/>
                </a:schemeClr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直線矢印コネクタ 206">
              <a:extLst>
                <a:ext uri="{FF2B5EF4-FFF2-40B4-BE49-F238E27FC236}">
                  <a16:creationId xmlns:a16="http://schemas.microsoft.com/office/drawing/2014/main" id="{D8384AF0-D05F-8E31-3E2D-E64275741638}"/>
                </a:ext>
              </a:extLst>
            </p:cNvPr>
            <p:cNvCxnSpPr>
              <a:cxnSpLocks/>
              <a:endCxn id="45" idx="3"/>
            </p:cNvCxnSpPr>
            <p:nvPr/>
          </p:nvCxnSpPr>
          <p:spPr>
            <a:xfrm flipH="1">
              <a:off x="4856362" y="3437758"/>
              <a:ext cx="462788" cy="0"/>
            </a:xfrm>
            <a:prstGeom prst="straightConnector1">
              <a:avLst/>
            </a:prstGeom>
            <a:ln w="12700">
              <a:solidFill>
                <a:schemeClr val="bg1">
                  <a:lumMod val="95000"/>
                </a:schemeClr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正方形/長方形 55">
              <a:extLst>
                <a:ext uri="{FF2B5EF4-FFF2-40B4-BE49-F238E27FC236}">
                  <a16:creationId xmlns:a16="http://schemas.microsoft.com/office/drawing/2014/main" id="{27BB36D5-793B-D795-87D9-C22F115626AA}"/>
                </a:ext>
              </a:extLst>
            </p:cNvPr>
            <p:cNvSpPr/>
            <p:nvPr/>
          </p:nvSpPr>
          <p:spPr>
            <a:xfrm>
              <a:off x="5951289" y="2519133"/>
              <a:ext cx="1026161" cy="48964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800">
                  <a:solidFill>
                    <a:schemeClr val="bg1"/>
                  </a:solidFill>
                </a:rPr>
                <a:t>sub.me.example</a:t>
              </a:r>
              <a:endParaRPr kumimoji="1" lang="ja-JP" altLang="en-US" sz="800">
                <a:solidFill>
                  <a:schemeClr val="bg1"/>
                </a:solidFill>
              </a:endParaRPr>
            </a:p>
          </p:txBody>
        </p:sp>
        <p:sp>
          <p:nvSpPr>
            <p:cNvPr id="57" name="正方形/長方形 56">
              <a:extLst>
                <a:ext uri="{FF2B5EF4-FFF2-40B4-BE49-F238E27FC236}">
                  <a16:creationId xmlns:a16="http://schemas.microsoft.com/office/drawing/2014/main" id="{5137A845-FE2E-E377-CDFA-DFAD735484F7}"/>
                </a:ext>
              </a:extLst>
            </p:cNvPr>
            <p:cNvSpPr/>
            <p:nvPr/>
          </p:nvSpPr>
          <p:spPr>
            <a:xfrm>
              <a:off x="5951289" y="3192935"/>
              <a:ext cx="1026161" cy="48964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800">
                  <a:solidFill>
                    <a:schemeClr val="bg1"/>
                  </a:solidFill>
                </a:rPr>
                <a:t>sub.me.example</a:t>
              </a:r>
              <a:endParaRPr kumimoji="1" lang="ja-JP" altLang="en-US" sz="800">
                <a:solidFill>
                  <a:schemeClr val="bg1"/>
                </a:solidFill>
              </a:endParaRPr>
            </a:p>
          </p:txBody>
        </p:sp>
        <p:sp>
          <p:nvSpPr>
            <p:cNvPr id="59" name="正方形/長方形 58">
              <a:extLst>
                <a:ext uri="{FF2B5EF4-FFF2-40B4-BE49-F238E27FC236}">
                  <a16:creationId xmlns:a16="http://schemas.microsoft.com/office/drawing/2014/main" id="{06E33E82-C046-C9A6-D8D6-D669B6A5FBAE}"/>
                </a:ext>
              </a:extLst>
            </p:cNvPr>
            <p:cNvSpPr/>
            <p:nvPr/>
          </p:nvSpPr>
          <p:spPr>
            <a:xfrm>
              <a:off x="5951289" y="3866737"/>
              <a:ext cx="1026161" cy="48964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800">
                  <a:solidFill>
                    <a:schemeClr val="bg1"/>
                  </a:solidFill>
                </a:rPr>
                <a:t>you.example</a:t>
              </a:r>
              <a:endParaRPr kumimoji="1" lang="ja-JP" altLang="en-US" sz="800">
                <a:solidFill>
                  <a:schemeClr val="bg1"/>
                </a:solidFill>
              </a:endParaRPr>
            </a:p>
          </p:txBody>
        </p:sp>
        <p:sp>
          <p:nvSpPr>
            <p:cNvPr id="47" name="スマイル 46">
              <a:extLst>
                <a:ext uri="{FF2B5EF4-FFF2-40B4-BE49-F238E27FC236}">
                  <a16:creationId xmlns:a16="http://schemas.microsoft.com/office/drawing/2014/main" id="{9B0B4A26-C8ED-0CF5-2FA4-F705BD8ADBDE}"/>
                </a:ext>
              </a:extLst>
            </p:cNvPr>
            <p:cNvSpPr/>
            <p:nvPr/>
          </p:nvSpPr>
          <p:spPr>
            <a:xfrm>
              <a:off x="5319150" y="1625463"/>
              <a:ext cx="338700" cy="338700"/>
            </a:xfrm>
            <a:prstGeom prst="smileyFac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>
                <a:solidFill>
                  <a:schemeClr val="bg1"/>
                </a:solidFill>
              </a:endParaRPr>
            </a:p>
          </p:txBody>
        </p:sp>
        <p:sp>
          <p:nvSpPr>
            <p:cNvPr id="49" name="スマイル 48">
              <a:extLst>
                <a:ext uri="{FF2B5EF4-FFF2-40B4-BE49-F238E27FC236}">
                  <a16:creationId xmlns:a16="http://schemas.microsoft.com/office/drawing/2014/main" id="{E6FBD55F-E00E-A9FF-F0F5-BB297E81A6C2}"/>
                </a:ext>
              </a:extLst>
            </p:cNvPr>
            <p:cNvSpPr/>
            <p:nvPr/>
          </p:nvSpPr>
          <p:spPr>
            <a:xfrm>
              <a:off x="7270888" y="4912188"/>
              <a:ext cx="338700" cy="338700"/>
            </a:xfrm>
            <a:prstGeom prst="smileyFac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>
                <a:solidFill>
                  <a:schemeClr val="bg1"/>
                </a:solidFill>
              </a:endParaRPr>
            </a:p>
          </p:txBody>
        </p:sp>
        <p:cxnSp>
          <p:nvCxnSpPr>
            <p:cNvPr id="50" name="コネクタ: カギ線 49">
              <a:extLst>
                <a:ext uri="{FF2B5EF4-FFF2-40B4-BE49-F238E27FC236}">
                  <a16:creationId xmlns:a16="http://schemas.microsoft.com/office/drawing/2014/main" id="{DB0411B1-2A45-0BEB-16C6-058B36E42217}"/>
                </a:ext>
              </a:extLst>
            </p:cNvPr>
            <p:cNvCxnSpPr>
              <a:cxnSpLocks/>
              <a:stCxn id="47" idx="4"/>
              <a:endCxn id="59" idx="1"/>
            </p:cNvCxnSpPr>
            <p:nvPr/>
          </p:nvCxnSpPr>
          <p:spPr>
            <a:xfrm rot="16200000" flipH="1">
              <a:off x="4646196" y="2806466"/>
              <a:ext cx="2147397" cy="462789"/>
            </a:xfrm>
            <a:prstGeom prst="bentConnector2">
              <a:avLst/>
            </a:prstGeom>
            <a:ln w="12700">
              <a:solidFill>
                <a:schemeClr val="bg1">
                  <a:lumMod val="95000"/>
                </a:schemeClr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コネクタ: カギ線 50">
              <a:extLst>
                <a:ext uri="{FF2B5EF4-FFF2-40B4-BE49-F238E27FC236}">
                  <a16:creationId xmlns:a16="http://schemas.microsoft.com/office/drawing/2014/main" id="{6AC9458E-375D-E3C6-59C0-A1309B204BD0}"/>
                </a:ext>
              </a:extLst>
            </p:cNvPr>
            <p:cNvCxnSpPr>
              <a:cxnSpLocks/>
              <a:stCxn id="49" idx="0"/>
              <a:endCxn id="56" idx="3"/>
            </p:cNvCxnSpPr>
            <p:nvPr/>
          </p:nvCxnSpPr>
          <p:spPr>
            <a:xfrm rot="16200000" flipV="1">
              <a:off x="6134728" y="3606678"/>
              <a:ext cx="2148232" cy="462788"/>
            </a:xfrm>
            <a:prstGeom prst="bentConnector2">
              <a:avLst/>
            </a:prstGeom>
            <a:ln w="12700">
              <a:solidFill>
                <a:schemeClr val="bg1">
                  <a:lumMod val="95000"/>
                </a:schemeClr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線矢印コネクタ 51">
              <a:extLst>
                <a:ext uri="{FF2B5EF4-FFF2-40B4-BE49-F238E27FC236}">
                  <a16:creationId xmlns:a16="http://schemas.microsoft.com/office/drawing/2014/main" id="{578B5F17-C4F8-3287-8170-71BD84D400D6}"/>
                </a:ext>
              </a:extLst>
            </p:cNvPr>
            <p:cNvCxnSpPr>
              <a:cxnSpLocks/>
              <a:endCxn id="57" idx="1"/>
            </p:cNvCxnSpPr>
            <p:nvPr/>
          </p:nvCxnSpPr>
          <p:spPr>
            <a:xfrm>
              <a:off x="5488499" y="3437758"/>
              <a:ext cx="462790" cy="0"/>
            </a:xfrm>
            <a:prstGeom prst="straightConnector1">
              <a:avLst/>
            </a:prstGeom>
            <a:ln w="12700">
              <a:solidFill>
                <a:schemeClr val="bg1">
                  <a:lumMod val="95000"/>
                </a:schemeClr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線矢印コネクタ 52">
              <a:extLst>
                <a:ext uri="{FF2B5EF4-FFF2-40B4-BE49-F238E27FC236}">
                  <a16:creationId xmlns:a16="http://schemas.microsoft.com/office/drawing/2014/main" id="{32900F07-EE7D-B0E6-CFB2-C6F03E620F19}"/>
                </a:ext>
              </a:extLst>
            </p:cNvPr>
            <p:cNvCxnSpPr>
              <a:cxnSpLocks/>
              <a:endCxn id="56" idx="1"/>
            </p:cNvCxnSpPr>
            <p:nvPr/>
          </p:nvCxnSpPr>
          <p:spPr>
            <a:xfrm>
              <a:off x="5488499" y="2763956"/>
              <a:ext cx="462790" cy="0"/>
            </a:xfrm>
            <a:prstGeom prst="straightConnector1">
              <a:avLst/>
            </a:prstGeom>
            <a:ln w="12700">
              <a:solidFill>
                <a:schemeClr val="bg1">
                  <a:lumMod val="95000"/>
                </a:schemeClr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矢印コネクタ 53">
              <a:extLst>
                <a:ext uri="{FF2B5EF4-FFF2-40B4-BE49-F238E27FC236}">
                  <a16:creationId xmlns:a16="http://schemas.microsoft.com/office/drawing/2014/main" id="{78B44948-1D4E-5665-17EA-2DE21762D2C5}"/>
                </a:ext>
              </a:extLst>
            </p:cNvPr>
            <p:cNvCxnSpPr>
              <a:cxnSpLocks/>
              <a:endCxn id="59" idx="3"/>
            </p:cNvCxnSpPr>
            <p:nvPr/>
          </p:nvCxnSpPr>
          <p:spPr>
            <a:xfrm flipH="1">
              <a:off x="6977450" y="4111560"/>
              <a:ext cx="462788" cy="0"/>
            </a:xfrm>
            <a:prstGeom prst="straightConnector1">
              <a:avLst/>
            </a:prstGeom>
            <a:ln w="12700">
              <a:solidFill>
                <a:schemeClr val="bg1">
                  <a:lumMod val="95000"/>
                </a:schemeClr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矢印コネクタ 54">
              <a:extLst>
                <a:ext uri="{FF2B5EF4-FFF2-40B4-BE49-F238E27FC236}">
                  <a16:creationId xmlns:a16="http://schemas.microsoft.com/office/drawing/2014/main" id="{9681CE27-BB85-DAAE-67B0-20F35052690F}"/>
                </a:ext>
              </a:extLst>
            </p:cNvPr>
            <p:cNvCxnSpPr>
              <a:cxnSpLocks/>
              <a:endCxn id="57" idx="3"/>
            </p:cNvCxnSpPr>
            <p:nvPr/>
          </p:nvCxnSpPr>
          <p:spPr>
            <a:xfrm flipH="1">
              <a:off x="6977450" y="3437758"/>
              <a:ext cx="462788" cy="0"/>
            </a:xfrm>
            <a:prstGeom prst="straightConnector1">
              <a:avLst/>
            </a:prstGeom>
            <a:ln w="12700">
              <a:solidFill>
                <a:schemeClr val="bg1">
                  <a:lumMod val="95000"/>
                </a:schemeClr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正方形/長方形 72">
              <a:extLst>
                <a:ext uri="{FF2B5EF4-FFF2-40B4-BE49-F238E27FC236}">
                  <a16:creationId xmlns:a16="http://schemas.microsoft.com/office/drawing/2014/main" id="{4D82EA06-DE22-F283-5BF6-A15A55250306}"/>
                </a:ext>
              </a:extLst>
            </p:cNvPr>
            <p:cNvSpPr/>
            <p:nvPr/>
          </p:nvSpPr>
          <p:spPr>
            <a:xfrm>
              <a:off x="8072377" y="2524649"/>
              <a:ext cx="1026161" cy="48964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800">
                  <a:solidFill>
                    <a:schemeClr val="bg1"/>
                  </a:solidFill>
                </a:rPr>
                <a:t>sub.me.example</a:t>
              </a:r>
              <a:endParaRPr kumimoji="1" lang="ja-JP" altLang="en-US" sz="800">
                <a:solidFill>
                  <a:schemeClr val="bg1"/>
                </a:solidFill>
              </a:endParaRPr>
            </a:p>
          </p:txBody>
        </p:sp>
        <p:sp>
          <p:nvSpPr>
            <p:cNvPr id="74" name="正方形/長方形 73">
              <a:extLst>
                <a:ext uri="{FF2B5EF4-FFF2-40B4-BE49-F238E27FC236}">
                  <a16:creationId xmlns:a16="http://schemas.microsoft.com/office/drawing/2014/main" id="{86508910-DCB5-3472-33F5-0B4571A84261}"/>
                </a:ext>
              </a:extLst>
            </p:cNvPr>
            <p:cNvSpPr/>
            <p:nvPr/>
          </p:nvSpPr>
          <p:spPr>
            <a:xfrm>
              <a:off x="8072377" y="3198451"/>
              <a:ext cx="1026161" cy="48964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800">
                  <a:solidFill>
                    <a:schemeClr val="bg1"/>
                  </a:solidFill>
                </a:rPr>
                <a:t>sub.me.example</a:t>
              </a:r>
              <a:endParaRPr kumimoji="1" lang="ja-JP" altLang="en-US" sz="800">
                <a:solidFill>
                  <a:schemeClr val="bg1"/>
                </a:solidFill>
              </a:endParaRPr>
            </a:p>
          </p:txBody>
        </p:sp>
        <p:sp>
          <p:nvSpPr>
            <p:cNvPr id="77" name="正方形/長方形 76">
              <a:extLst>
                <a:ext uri="{FF2B5EF4-FFF2-40B4-BE49-F238E27FC236}">
                  <a16:creationId xmlns:a16="http://schemas.microsoft.com/office/drawing/2014/main" id="{EF8E87F5-C85A-4373-269D-2F7DC8D0F5B4}"/>
                </a:ext>
              </a:extLst>
            </p:cNvPr>
            <p:cNvSpPr/>
            <p:nvPr/>
          </p:nvSpPr>
          <p:spPr>
            <a:xfrm>
              <a:off x="8072377" y="3872253"/>
              <a:ext cx="1026161" cy="48964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800">
                  <a:solidFill>
                    <a:schemeClr val="bg1"/>
                  </a:solidFill>
                </a:rPr>
                <a:t>you.example</a:t>
              </a:r>
              <a:endParaRPr kumimoji="1" lang="ja-JP" altLang="en-US" sz="800">
                <a:solidFill>
                  <a:schemeClr val="bg1"/>
                </a:solidFill>
              </a:endParaRPr>
            </a:p>
          </p:txBody>
        </p:sp>
        <p:sp>
          <p:nvSpPr>
            <p:cNvPr id="64" name="スマイル 63">
              <a:extLst>
                <a:ext uri="{FF2B5EF4-FFF2-40B4-BE49-F238E27FC236}">
                  <a16:creationId xmlns:a16="http://schemas.microsoft.com/office/drawing/2014/main" id="{BAF233DD-2542-EBA8-941E-B4BE5E87285C}"/>
                </a:ext>
              </a:extLst>
            </p:cNvPr>
            <p:cNvSpPr/>
            <p:nvPr/>
          </p:nvSpPr>
          <p:spPr>
            <a:xfrm>
              <a:off x="7440238" y="1630979"/>
              <a:ext cx="338700" cy="338700"/>
            </a:xfrm>
            <a:prstGeom prst="smileyFac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>
                <a:solidFill>
                  <a:schemeClr val="bg1"/>
                </a:solidFill>
              </a:endParaRPr>
            </a:p>
          </p:txBody>
        </p:sp>
        <p:sp>
          <p:nvSpPr>
            <p:cNvPr id="66" name="スマイル 65">
              <a:extLst>
                <a:ext uri="{FF2B5EF4-FFF2-40B4-BE49-F238E27FC236}">
                  <a16:creationId xmlns:a16="http://schemas.microsoft.com/office/drawing/2014/main" id="{0FDED86A-2786-69EB-5592-BCC5890AB60D}"/>
                </a:ext>
              </a:extLst>
            </p:cNvPr>
            <p:cNvSpPr/>
            <p:nvPr/>
          </p:nvSpPr>
          <p:spPr>
            <a:xfrm>
              <a:off x="9391976" y="4917704"/>
              <a:ext cx="338700" cy="338700"/>
            </a:xfrm>
            <a:prstGeom prst="smileyFac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>
                <a:solidFill>
                  <a:schemeClr val="bg1"/>
                </a:solidFill>
              </a:endParaRPr>
            </a:p>
          </p:txBody>
        </p:sp>
        <p:cxnSp>
          <p:nvCxnSpPr>
            <p:cNvPr id="67" name="コネクタ: カギ線 66">
              <a:extLst>
                <a:ext uri="{FF2B5EF4-FFF2-40B4-BE49-F238E27FC236}">
                  <a16:creationId xmlns:a16="http://schemas.microsoft.com/office/drawing/2014/main" id="{AA5C6863-2FC5-A7ED-5F78-D49FF95284A2}"/>
                </a:ext>
              </a:extLst>
            </p:cNvPr>
            <p:cNvCxnSpPr>
              <a:cxnSpLocks/>
              <a:stCxn id="64" idx="4"/>
              <a:endCxn id="77" idx="1"/>
            </p:cNvCxnSpPr>
            <p:nvPr/>
          </p:nvCxnSpPr>
          <p:spPr>
            <a:xfrm rot="16200000" flipH="1">
              <a:off x="6767284" y="2811982"/>
              <a:ext cx="2147397" cy="462789"/>
            </a:xfrm>
            <a:prstGeom prst="bentConnector2">
              <a:avLst/>
            </a:prstGeom>
            <a:ln w="12700">
              <a:solidFill>
                <a:schemeClr val="bg1">
                  <a:lumMod val="95000"/>
                </a:schemeClr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コネクタ: カギ線 67">
              <a:extLst>
                <a:ext uri="{FF2B5EF4-FFF2-40B4-BE49-F238E27FC236}">
                  <a16:creationId xmlns:a16="http://schemas.microsoft.com/office/drawing/2014/main" id="{21E6B8A9-B6C2-DB75-4DC9-FF1BBDEF60C4}"/>
                </a:ext>
              </a:extLst>
            </p:cNvPr>
            <p:cNvCxnSpPr>
              <a:cxnSpLocks/>
              <a:stCxn id="66" idx="0"/>
              <a:endCxn id="73" idx="3"/>
            </p:cNvCxnSpPr>
            <p:nvPr/>
          </p:nvCxnSpPr>
          <p:spPr>
            <a:xfrm rot="16200000" flipV="1">
              <a:off x="8255816" y="3612194"/>
              <a:ext cx="2148232" cy="462788"/>
            </a:xfrm>
            <a:prstGeom prst="bentConnector2">
              <a:avLst/>
            </a:prstGeom>
            <a:ln w="12700">
              <a:solidFill>
                <a:schemeClr val="bg1">
                  <a:lumMod val="95000"/>
                </a:schemeClr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線矢印コネクタ 68">
              <a:extLst>
                <a:ext uri="{FF2B5EF4-FFF2-40B4-BE49-F238E27FC236}">
                  <a16:creationId xmlns:a16="http://schemas.microsoft.com/office/drawing/2014/main" id="{19F931D9-54BC-DB06-4959-222A75AB1F89}"/>
                </a:ext>
              </a:extLst>
            </p:cNvPr>
            <p:cNvCxnSpPr>
              <a:cxnSpLocks/>
              <a:endCxn id="74" idx="1"/>
            </p:cNvCxnSpPr>
            <p:nvPr/>
          </p:nvCxnSpPr>
          <p:spPr>
            <a:xfrm>
              <a:off x="7609587" y="3443274"/>
              <a:ext cx="462790" cy="0"/>
            </a:xfrm>
            <a:prstGeom prst="straightConnector1">
              <a:avLst/>
            </a:prstGeom>
            <a:ln w="12700">
              <a:solidFill>
                <a:schemeClr val="bg1">
                  <a:lumMod val="95000"/>
                </a:schemeClr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線矢印コネクタ 69">
              <a:extLst>
                <a:ext uri="{FF2B5EF4-FFF2-40B4-BE49-F238E27FC236}">
                  <a16:creationId xmlns:a16="http://schemas.microsoft.com/office/drawing/2014/main" id="{899C4C53-F805-04E7-AA73-702110059239}"/>
                </a:ext>
              </a:extLst>
            </p:cNvPr>
            <p:cNvCxnSpPr>
              <a:cxnSpLocks/>
              <a:endCxn id="73" idx="1"/>
            </p:cNvCxnSpPr>
            <p:nvPr/>
          </p:nvCxnSpPr>
          <p:spPr>
            <a:xfrm>
              <a:off x="7609587" y="2769472"/>
              <a:ext cx="462790" cy="0"/>
            </a:xfrm>
            <a:prstGeom prst="straightConnector1">
              <a:avLst/>
            </a:prstGeom>
            <a:ln w="12700">
              <a:solidFill>
                <a:schemeClr val="bg1">
                  <a:lumMod val="95000"/>
                </a:schemeClr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線矢印コネクタ 70">
              <a:extLst>
                <a:ext uri="{FF2B5EF4-FFF2-40B4-BE49-F238E27FC236}">
                  <a16:creationId xmlns:a16="http://schemas.microsoft.com/office/drawing/2014/main" id="{3D0289EB-E5D0-5AE1-9C46-F6C47C348B0F}"/>
                </a:ext>
              </a:extLst>
            </p:cNvPr>
            <p:cNvCxnSpPr>
              <a:cxnSpLocks/>
              <a:endCxn id="77" idx="3"/>
            </p:cNvCxnSpPr>
            <p:nvPr/>
          </p:nvCxnSpPr>
          <p:spPr>
            <a:xfrm flipH="1">
              <a:off x="9098538" y="4117076"/>
              <a:ext cx="462788" cy="0"/>
            </a:xfrm>
            <a:prstGeom prst="straightConnector1">
              <a:avLst/>
            </a:prstGeom>
            <a:ln w="12700">
              <a:solidFill>
                <a:schemeClr val="bg1">
                  <a:lumMod val="95000"/>
                </a:schemeClr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線矢印コネクタ 71">
              <a:extLst>
                <a:ext uri="{FF2B5EF4-FFF2-40B4-BE49-F238E27FC236}">
                  <a16:creationId xmlns:a16="http://schemas.microsoft.com/office/drawing/2014/main" id="{0F2BDB04-74F4-30BC-4982-8BDBF1A95FC0}"/>
                </a:ext>
              </a:extLst>
            </p:cNvPr>
            <p:cNvCxnSpPr>
              <a:cxnSpLocks/>
              <a:endCxn id="74" idx="3"/>
            </p:cNvCxnSpPr>
            <p:nvPr/>
          </p:nvCxnSpPr>
          <p:spPr>
            <a:xfrm flipH="1">
              <a:off x="9098538" y="3443274"/>
              <a:ext cx="462788" cy="0"/>
            </a:xfrm>
            <a:prstGeom prst="straightConnector1">
              <a:avLst/>
            </a:prstGeom>
            <a:ln w="12700">
              <a:solidFill>
                <a:schemeClr val="bg1">
                  <a:lumMod val="95000"/>
                </a:schemeClr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正方形/長方形 100">
              <a:extLst>
                <a:ext uri="{FF2B5EF4-FFF2-40B4-BE49-F238E27FC236}">
                  <a16:creationId xmlns:a16="http://schemas.microsoft.com/office/drawing/2014/main" id="{BDA16FC1-B8C8-FD78-759E-FD30A288F1A0}"/>
                </a:ext>
              </a:extLst>
            </p:cNvPr>
            <p:cNvSpPr/>
            <p:nvPr/>
          </p:nvSpPr>
          <p:spPr>
            <a:xfrm>
              <a:off x="10196651" y="2519133"/>
              <a:ext cx="1026161" cy="48964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800">
                  <a:solidFill>
                    <a:schemeClr val="bg1"/>
                  </a:solidFill>
                </a:rPr>
                <a:t>sub.me.example</a:t>
              </a:r>
              <a:endParaRPr kumimoji="1" lang="ja-JP" altLang="en-US" sz="800">
                <a:solidFill>
                  <a:schemeClr val="bg1"/>
                </a:solidFill>
              </a:endParaRPr>
            </a:p>
          </p:txBody>
        </p:sp>
        <p:sp>
          <p:nvSpPr>
            <p:cNvPr id="102" name="正方形/長方形 101">
              <a:extLst>
                <a:ext uri="{FF2B5EF4-FFF2-40B4-BE49-F238E27FC236}">
                  <a16:creationId xmlns:a16="http://schemas.microsoft.com/office/drawing/2014/main" id="{A95BB42E-1499-071F-371F-071017E1C720}"/>
                </a:ext>
              </a:extLst>
            </p:cNvPr>
            <p:cNvSpPr/>
            <p:nvPr/>
          </p:nvSpPr>
          <p:spPr>
            <a:xfrm>
              <a:off x="10196651" y="3192935"/>
              <a:ext cx="1026161" cy="48964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800">
                  <a:solidFill>
                    <a:schemeClr val="bg1"/>
                  </a:solidFill>
                </a:rPr>
                <a:t>sub.me.example</a:t>
              </a:r>
              <a:endParaRPr kumimoji="1" lang="ja-JP" altLang="en-US" sz="800">
                <a:solidFill>
                  <a:schemeClr val="bg1"/>
                </a:solidFill>
              </a:endParaRPr>
            </a:p>
          </p:txBody>
        </p:sp>
        <p:sp>
          <p:nvSpPr>
            <p:cNvPr id="103" name="正方形/長方形 102">
              <a:extLst>
                <a:ext uri="{FF2B5EF4-FFF2-40B4-BE49-F238E27FC236}">
                  <a16:creationId xmlns:a16="http://schemas.microsoft.com/office/drawing/2014/main" id="{0B739A81-FEF3-3C2D-CB59-BD2C99D34B4B}"/>
                </a:ext>
              </a:extLst>
            </p:cNvPr>
            <p:cNvSpPr/>
            <p:nvPr/>
          </p:nvSpPr>
          <p:spPr>
            <a:xfrm>
              <a:off x="10196651" y="3866737"/>
              <a:ext cx="1026161" cy="48964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800">
                  <a:solidFill>
                    <a:schemeClr val="bg1"/>
                  </a:solidFill>
                </a:rPr>
                <a:t>you.example</a:t>
              </a:r>
              <a:endParaRPr kumimoji="1" lang="ja-JP" altLang="en-US" sz="800">
                <a:solidFill>
                  <a:schemeClr val="bg1"/>
                </a:solidFill>
              </a:endParaRPr>
            </a:p>
          </p:txBody>
        </p:sp>
        <p:sp>
          <p:nvSpPr>
            <p:cNvPr id="82" name="スマイル 81">
              <a:extLst>
                <a:ext uri="{FF2B5EF4-FFF2-40B4-BE49-F238E27FC236}">
                  <a16:creationId xmlns:a16="http://schemas.microsoft.com/office/drawing/2014/main" id="{14A4CB06-11A7-8DD9-37F4-3DF721FBE83C}"/>
                </a:ext>
              </a:extLst>
            </p:cNvPr>
            <p:cNvSpPr/>
            <p:nvPr/>
          </p:nvSpPr>
          <p:spPr>
            <a:xfrm>
              <a:off x="9564512" y="1625463"/>
              <a:ext cx="338700" cy="338700"/>
            </a:xfrm>
            <a:prstGeom prst="smileyFac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>
                <a:solidFill>
                  <a:schemeClr val="bg1"/>
                </a:solidFill>
              </a:endParaRPr>
            </a:p>
          </p:txBody>
        </p:sp>
        <p:sp>
          <p:nvSpPr>
            <p:cNvPr id="83" name="スマイル 82">
              <a:extLst>
                <a:ext uri="{FF2B5EF4-FFF2-40B4-BE49-F238E27FC236}">
                  <a16:creationId xmlns:a16="http://schemas.microsoft.com/office/drawing/2014/main" id="{E750206C-E77C-0549-E4C6-BBC3060D6EB7}"/>
                </a:ext>
              </a:extLst>
            </p:cNvPr>
            <p:cNvSpPr/>
            <p:nvPr/>
          </p:nvSpPr>
          <p:spPr>
            <a:xfrm>
              <a:off x="11516250" y="4912188"/>
              <a:ext cx="338700" cy="338700"/>
            </a:xfrm>
            <a:prstGeom prst="smileyFac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>
                <a:solidFill>
                  <a:schemeClr val="bg1"/>
                </a:solidFill>
              </a:endParaRPr>
            </a:p>
          </p:txBody>
        </p:sp>
        <p:cxnSp>
          <p:nvCxnSpPr>
            <p:cNvPr id="84" name="コネクタ: カギ線 83">
              <a:extLst>
                <a:ext uri="{FF2B5EF4-FFF2-40B4-BE49-F238E27FC236}">
                  <a16:creationId xmlns:a16="http://schemas.microsoft.com/office/drawing/2014/main" id="{4CF4CB09-3482-E2BC-8C18-65E085A9736D}"/>
                </a:ext>
              </a:extLst>
            </p:cNvPr>
            <p:cNvCxnSpPr>
              <a:cxnSpLocks/>
              <a:stCxn id="82" idx="4"/>
              <a:endCxn id="103" idx="1"/>
            </p:cNvCxnSpPr>
            <p:nvPr/>
          </p:nvCxnSpPr>
          <p:spPr>
            <a:xfrm rot="16200000" flipH="1">
              <a:off x="8891558" y="2806466"/>
              <a:ext cx="2147397" cy="462789"/>
            </a:xfrm>
            <a:prstGeom prst="bentConnector2">
              <a:avLst/>
            </a:prstGeom>
            <a:ln w="12700">
              <a:solidFill>
                <a:schemeClr val="bg1">
                  <a:lumMod val="95000"/>
                </a:schemeClr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コネクタ: カギ線 95">
              <a:extLst>
                <a:ext uri="{FF2B5EF4-FFF2-40B4-BE49-F238E27FC236}">
                  <a16:creationId xmlns:a16="http://schemas.microsoft.com/office/drawing/2014/main" id="{D8A878A1-5CEE-A3CE-6CDC-7045216EA1C7}"/>
                </a:ext>
              </a:extLst>
            </p:cNvPr>
            <p:cNvCxnSpPr>
              <a:cxnSpLocks/>
              <a:stCxn id="83" idx="0"/>
              <a:endCxn id="101" idx="3"/>
            </p:cNvCxnSpPr>
            <p:nvPr/>
          </p:nvCxnSpPr>
          <p:spPr>
            <a:xfrm rot="16200000" flipV="1">
              <a:off x="10380090" y="3606678"/>
              <a:ext cx="2148232" cy="462788"/>
            </a:xfrm>
            <a:prstGeom prst="bentConnector2">
              <a:avLst/>
            </a:prstGeom>
            <a:ln w="12700">
              <a:solidFill>
                <a:schemeClr val="bg1">
                  <a:lumMod val="95000"/>
                </a:schemeClr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線矢印コネクタ 96">
              <a:extLst>
                <a:ext uri="{FF2B5EF4-FFF2-40B4-BE49-F238E27FC236}">
                  <a16:creationId xmlns:a16="http://schemas.microsoft.com/office/drawing/2014/main" id="{D9F38498-2CF9-296B-BCAB-BA3C8EC3D52F}"/>
                </a:ext>
              </a:extLst>
            </p:cNvPr>
            <p:cNvCxnSpPr>
              <a:cxnSpLocks/>
              <a:endCxn id="102" idx="1"/>
            </p:cNvCxnSpPr>
            <p:nvPr/>
          </p:nvCxnSpPr>
          <p:spPr>
            <a:xfrm>
              <a:off x="9733861" y="3437758"/>
              <a:ext cx="462790" cy="0"/>
            </a:xfrm>
            <a:prstGeom prst="straightConnector1">
              <a:avLst/>
            </a:prstGeom>
            <a:ln w="12700">
              <a:solidFill>
                <a:schemeClr val="bg1">
                  <a:lumMod val="95000"/>
                </a:schemeClr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線矢印コネクタ 97">
              <a:extLst>
                <a:ext uri="{FF2B5EF4-FFF2-40B4-BE49-F238E27FC236}">
                  <a16:creationId xmlns:a16="http://schemas.microsoft.com/office/drawing/2014/main" id="{D192F59B-5C84-4B81-ECC5-150937138437}"/>
                </a:ext>
              </a:extLst>
            </p:cNvPr>
            <p:cNvCxnSpPr>
              <a:cxnSpLocks/>
              <a:endCxn id="101" idx="1"/>
            </p:cNvCxnSpPr>
            <p:nvPr/>
          </p:nvCxnSpPr>
          <p:spPr>
            <a:xfrm>
              <a:off x="9733861" y="2763956"/>
              <a:ext cx="462790" cy="0"/>
            </a:xfrm>
            <a:prstGeom prst="straightConnector1">
              <a:avLst/>
            </a:prstGeom>
            <a:ln w="12700">
              <a:solidFill>
                <a:schemeClr val="bg1">
                  <a:lumMod val="95000"/>
                </a:schemeClr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線矢印コネクタ 98">
              <a:extLst>
                <a:ext uri="{FF2B5EF4-FFF2-40B4-BE49-F238E27FC236}">
                  <a16:creationId xmlns:a16="http://schemas.microsoft.com/office/drawing/2014/main" id="{0AA518DE-954E-036F-4022-25CC2A8AE7B0}"/>
                </a:ext>
              </a:extLst>
            </p:cNvPr>
            <p:cNvCxnSpPr>
              <a:cxnSpLocks/>
              <a:endCxn id="103" idx="3"/>
            </p:cNvCxnSpPr>
            <p:nvPr/>
          </p:nvCxnSpPr>
          <p:spPr>
            <a:xfrm flipH="1">
              <a:off x="11222812" y="4111560"/>
              <a:ext cx="462788" cy="0"/>
            </a:xfrm>
            <a:prstGeom prst="straightConnector1">
              <a:avLst/>
            </a:prstGeom>
            <a:ln w="12700">
              <a:solidFill>
                <a:schemeClr val="bg1">
                  <a:lumMod val="95000"/>
                </a:schemeClr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線矢印コネクタ 99">
              <a:extLst>
                <a:ext uri="{FF2B5EF4-FFF2-40B4-BE49-F238E27FC236}">
                  <a16:creationId xmlns:a16="http://schemas.microsoft.com/office/drawing/2014/main" id="{BA9F9317-5BA2-DB84-A1C6-40B438CECE33}"/>
                </a:ext>
              </a:extLst>
            </p:cNvPr>
            <p:cNvCxnSpPr>
              <a:cxnSpLocks/>
              <a:endCxn id="102" idx="3"/>
            </p:cNvCxnSpPr>
            <p:nvPr/>
          </p:nvCxnSpPr>
          <p:spPr>
            <a:xfrm flipH="1">
              <a:off x="11222812" y="3437758"/>
              <a:ext cx="462788" cy="0"/>
            </a:xfrm>
            <a:prstGeom prst="straightConnector1">
              <a:avLst/>
            </a:prstGeom>
            <a:ln w="12700">
              <a:solidFill>
                <a:schemeClr val="bg1">
                  <a:lumMod val="95000"/>
                </a:schemeClr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正方形/長方形 103">
              <a:extLst>
                <a:ext uri="{FF2B5EF4-FFF2-40B4-BE49-F238E27FC236}">
                  <a16:creationId xmlns:a16="http://schemas.microsoft.com/office/drawing/2014/main" id="{0FED586E-106D-CCB3-1DF9-0308DC095EC3}"/>
                </a:ext>
              </a:extLst>
            </p:cNvPr>
            <p:cNvSpPr/>
            <p:nvPr/>
          </p:nvSpPr>
          <p:spPr>
            <a:xfrm>
              <a:off x="849114" y="2519133"/>
              <a:ext cx="1026161" cy="48964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800">
                  <a:solidFill>
                    <a:schemeClr val="bg1"/>
                  </a:solidFill>
                </a:rPr>
                <a:t>sub.me.example</a:t>
              </a:r>
              <a:endParaRPr kumimoji="1" lang="ja-JP" altLang="en-US" sz="800">
                <a:solidFill>
                  <a:schemeClr val="bg1"/>
                </a:solidFill>
              </a:endParaRPr>
            </a:p>
          </p:txBody>
        </p:sp>
        <p:sp>
          <p:nvSpPr>
            <p:cNvPr id="105" name="正方形/長方形 104">
              <a:extLst>
                <a:ext uri="{FF2B5EF4-FFF2-40B4-BE49-F238E27FC236}">
                  <a16:creationId xmlns:a16="http://schemas.microsoft.com/office/drawing/2014/main" id="{5EA41446-0E69-8C7E-6B7E-BACCC58AF86E}"/>
                </a:ext>
              </a:extLst>
            </p:cNvPr>
            <p:cNvSpPr/>
            <p:nvPr/>
          </p:nvSpPr>
          <p:spPr>
            <a:xfrm>
              <a:off x="849114" y="3192935"/>
              <a:ext cx="1026161" cy="48964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800">
                  <a:solidFill>
                    <a:schemeClr val="bg1"/>
                  </a:solidFill>
                </a:rPr>
                <a:t>sub.me.example</a:t>
              </a:r>
              <a:endParaRPr kumimoji="1" lang="ja-JP" altLang="en-US" sz="800">
                <a:solidFill>
                  <a:schemeClr val="bg1"/>
                </a:solidFill>
              </a:endParaRPr>
            </a:p>
          </p:txBody>
        </p:sp>
        <p:sp>
          <p:nvSpPr>
            <p:cNvPr id="106" name="正方形/長方形 105">
              <a:extLst>
                <a:ext uri="{FF2B5EF4-FFF2-40B4-BE49-F238E27FC236}">
                  <a16:creationId xmlns:a16="http://schemas.microsoft.com/office/drawing/2014/main" id="{75226C3E-1433-A2DA-7A20-95CF2C3480B6}"/>
                </a:ext>
              </a:extLst>
            </p:cNvPr>
            <p:cNvSpPr/>
            <p:nvPr/>
          </p:nvSpPr>
          <p:spPr>
            <a:xfrm>
              <a:off x="849114" y="3866737"/>
              <a:ext cx="1026161" cy="48964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800">
                  <a:solidFill>
                    <a:schemeClr val="bg1"/>
                  </a:solidFill>
                </a:rPr>
                <a:t>you.example</a:t>
              </a:r>
              <a:endParaRPr kumimoji="1" lang="ja-JP" altLang="en-US" sz="800">
                <a:solidFill>
                  <a:schemeClr val="bg1"/>
                </a:solidFill>
              </a:endParaRPr>
            </a:p>
          </p:txBody>
        </p:sp>
        <p:cxnSp>
          <p:nvCxnSpPr>
            <p:cNvPr id="129" name="コネクタ: カギ線 128">
              <a:extLst>
                <a:ext uri="{FF2B5EF4-FFF2-40B4-BE49-F238E27FC236}">
                  <a16:creationId xmlns:a16="http://schemas.microsoft.com/office/drawing/2014/main" id="{72EAD240-C755-D993-2A5D-1ABCD227EE6F}"/>
                </a:ext>
              </a:extLst>
            </p:cNvPr>
            <p:cNvCxnSpPr>
              <a:cxnSpLocks/>
              <a:stCxn id="104" idx="1"/>
              <a:endCxn id="82" idx="0"/>
            </p:cNvCxnSpPr>
            <p:nvPr/>
          </p:nvCxnSpPr>
          <p:spPr>
            <a:xfrm rot="10800000" flipH="1">
              <a:off x="849114" y="1625464"/>
              <a:ext cx="8884748" cy="1138493"/>
            </a:xfrm>
            <a:prstGeom prst="bentConnector4">
              <a:avLst>
                <a:gd name="adj1" fmla="val -2573"/>
                <a:gd name="adj2" fmla="val 209320"/>
              </a:avLst>
            </a:prstGeom>
            <a:ln w="12700">
              <a:solidFill>
                <a:schemeClr val="bg1">
                  <a:lumMod val="95000"/>
                </a:schemeClr>
              </a:solidFill>
              <a:headEnd type="none" w="med" len="med"/>
              <a:tailEnd type="triangl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コネクタ: カギ線 133">
              <a:extLst>
                <a:ext uri="{FF2B5EF4-FFF2-40B4-BE49-F238E27FC236}">
                  <a16:creationId xmlns:a16="http://schemas.microsoft.com/office/drawing/2014/main" id="{44C41AD6-5EEB-C92C-878A-95F9D554E3A2}"/>
                </a:ext>
              </a:extLst>
            </p:cNvPr>
            <p:cNvCxnSpPr>
              <a:cxnSpLocks/>
              <a:stCxn id="105" idx="1"/>
              <a:endCxn id="83" idx="4"/>
            </p:cNvCxnSpPr>
            <p:nvPr/>
          </p:nvCxnSpPr>
          <p:spPr>
            <a:xfrm rot="10800000" flipH="1" flipV="1">
              <a:off x="849114" y="3437758"/>
              <a:ext cx="10836486" cy="1813130"/>
            </a:xfrm>
            <a:prstGeom prst="bentConnector4">
              <a:avLst>
                <a:gd name="adj1" fmla="val -2110"/>
                <a:gd name="adj2" fmla="val 169694"/>
              </a:avLst>
            </a:prstGeom>
            <a:ln w="12700">
              <a:solidFill>
                <a:schemeClr val="bg1">
                  <a:lumMod val="95000"/>
                </a:schemeClr>
              </a:solidFill>
              <a:headEnd type="none" w="med" len="med"/>
              <a:tailEnd type="triangl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直線矢印コネクタ 143">
              <a:extLst>
                <a:ext uri="{FF2B5EF4-FFF2-40B4-BE49-F238E27FC236}">
                  <a16:creationId xmlns:a16="http://schemas.microsoft.com/office/drawing/2014/main" id="{10E0121A-B6DF-5C4E-6D8C-0BC383559C68}"/>
                </a:ext>
              </a:extLst>
            </p:cNvPr>
            <p:cNvCxnSpPr>
              <a:cxnSpLocks/>
              <a:endCxn id="65" idx="0"/>
            </p:cNvCxnSpPr>
            <p:nvPr/>
          </p:nvCxnSpPr>
          <p:spPr>
            <a:xfrm>
              <a:off x="3367412" y="381000"/>
              <a:ext cx="0" cy="1244463"/>
            </a:xfrm>
            <a:prstGeom prst="straightConnector1">
              <a:avLst/>
            </a:prstGeom>
            <a:ln w="12700">
              <a:solidFill>
                <a:schemeClr val="bg1">
                  <a:lumMod val="95000"/>
                </a:schemeClr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直線矢印コネクタ 146">
              <a:extLst>
                <a:ext uri="{FF2B5EF4-FFF2-40B4-BE49-F238E27FC236}">
                  <a16:creationId xmlns:a16="http://schemas.microsoft.com/office/drawing/2014/main" id="{5F66FEDE-634B-42CE-2A1B-DB29F799567C}"/>
                </a:ext>
              </a:extLst>
            </p:cNvPr>
            <p:cNvCxnSpPr>
              <a:cxnSpLocks/>
              <a:endCxn id="47" idx="0"/>
            </p:cNvCxnSpPr>
            <p:nvPr/>
          </p:nvCxnSpPr>
          <p:spPr>
            <a:xfrm>
              <a:off x="5488500" y="381000"/>
              <a:ext cx="0" cy="1244463"/>
            </a:xfrm>
            <a:prstGeom prst="straightConnector1">
              <a:avLst/>
            </a:prstGeom>
            <a:ln w="12700">
              <a:solidFill>
                <a:schemeClr val="bg1">
                  <a:lumMod val="95000"/>
                </a:schemeClr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直線矢印コネクタ 149">
              <a:extLst>
                <a:ext uri="{FF2B5EF4-FFF2-40B4-BE49-F238E27FC236}">
                  <a16:creationId xmlns:a16="http://schemas.microsoft.com/office/drawing/2014/main" id="{E21F1F28-5469-A495-5B4D-08B1F852E3D4}"/>
                </a:ext>
              </a:extLst>
            </p:cNvPr>
            <p:cNvCxnSpPr>
              <a:cxnSpLocks/>
              <a:endCxn id="64" idx="0"/>
            </p:cNvCxnSpPr>
            <p:nvPr/>
          </p:nvCxnSpPr>
          <p:spPr>
            <a:xfrm>
              <a:off x="7609588" y="381000"/>
              <a:ext cx="0" cy="1249979"/>
            </a:xfrm>
            <a:prstGeom prst="straightConnector1">
              <a:avLst/>
            </a:prstGeom>
            <a:ln w="12700">
              <a:solidFill>
                <a:schemeClr val="bg1">
                  <a:lumMod val="95000"/>
                </a:schemeClr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直線矢印コネクタ 152">
              <a:extLst>
                <a:ext uri="{FF2B5EF4-FFF2-40B4-BE49-F238E27FC236}">
                  <a16:creationId xmlns:a16="http://schemas.microsoft.com/office/drawing/2014/main" id="{4B64F5A8-E206-BB48-BF83-682FE4C334A1}"/>
                </a:ext>
              </a:extLst>
            </p:cNvPr>
            <p:cNvCxnSpPr>
              <a:cxnSpLocks/>
              <a:endCxn id="80" idx="4"/>
            </p:cNvCxnSpPr>
            <p:nvPr/>
          </p:nvCxnSpPr>
          <p:spPr>
            <a:xfrm flipV="1">
              <a:off x="5319150" y="5250888"/>
              <a:ext cx="0" cy="1257862"/>
            </a:xfrm>
            <a:prstGeom prst="straightConnector1">
              <a:avLst/>
            </a:prstGeom>
            <a:ln w="12700">
              <a:solidFill>
                <a:schemeClr val="bg1">
                  <a:lumMod val="95000"/>
                </a:schemeClr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直線矢印コネクタ 156">
              <a:extLst>
                <a:ext uri="{FF2B5EF4-FFF2-40B4-BE49-F238E27FC236}">
                  <a16:creationId xmlns:a16="http://schemas.microsoft.com/office/drawing/2014/main" id="{7CCD354A-30EC-592D-5BA3-165D3F4F23DD}"/>
                </a:ext>
              </a:extLst>
            </p:cNvPr>
            <p:cNvCxnSpPr>
              <a:cxnSpLocks/>
              <a:endCxn id="49" idx="4"/>
            </p:cNvCxnSpPr>
            <p:nvPr/>
          </p:nvCxnSpPr>
          <p:spPr>
            <a:xfrm flipV="1">
              <a:off x="7440238" y="5250888"/>
              <a:ext cx="0" cy="1257862"/>
            </a:xfrm>
            <a:prstGeom prst="straightConnector1">
              <a:avLst/>
            </a:prstGeom>
            <a:ln w="12700">
              <a:solidFill>
                <a:schemeClr val="bg1">
                  <a:lumMod val="95000"/>
                </a:schemeClr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直線矢印コネクタ 158">
              <a:extLst>
                <a:ext uri="{FF2B5EF4-FFF2-40B4-BE49-F238E27FC236}">
                  <a16:creationId xmlns:a16="http://schemas.microsoft.com/office/drawing/2014/main" id="{9FE4C9B0-D3F0-396B-635E-F24020138429}"/>
                </a:ext>
              </a:extLst>
            </p:cNvPr>
            <p:cNvCxnSpPr>
              <a:cxnSpLocks/>
              <a:endCxn id="66" idx="4"/>
            </p:cNvCxnSpPr>
            <p:nvPr/>
          </p:nvCxnSpPr>
          <p:spPr>
            <a:xfrm flipV="1">
              <a:off x="9561326" y="5256404"/>
              <a:ext cx="0" cy="1252346"/>
            </a:xfrm>
            <a:prstGeom prst="straightConnector1">
              <a:avLst/>
            </a:prstGeom>
            <a:ln w="12700">
              <a:solidFill>
                <a:schemeClr val="bg1">
                  <a:lumMod val="95000"/>
                </a:schemeClr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二等辺三角形 3">
              <a:extLst>
                <a:ext uri="{FF2B5EF4-FFF2-40B4-BE49-F238E27FC236}">
                  <a16:creationId xmlns:a16="http://schemas.microsoft.com/office/drawing/2014/main" id="{CDD8D90B-1EEB-B591-3E29-C1A350091B0F}"/>
                </a:ext>
              </a:extLst>
            </p:cNvPr>
            <p:cNvSpPr/>
            <p:nvPr/>
          </p:nvSpPr>
          <p:spPr>
            <a:xfrm rot="16200000">
              <a:off x="7836185" y="683208"/>
              <a:ext cx="80049" cy="207244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bg1"/>
                </a:solidFill>
              </a:endParaRPr>
            </a:p>
          </p:txBody>
        </p:sp>
        <p:sp>
          <p:nvSpPr>
            <p:cNvPr id="5" name="フローチャート: 書類 4">
              <a:extLst>
                <a:ext uri="{FF2B5EF4-FFF2-40B4-BE49-F238E27FC236}">
                  <a16:creationId xmlns:a16="http://schemas.microsoft.com/office/drawing/2014/main" id="{BD889035-6EE0-7FA6-56C8-D0140498C391}"/>
                </a:ext>
              </a:extLst>
            </p:cNvPr>
            <p:cNvSpPr/>
            <p:nvPr/>
          </p:nvSpPr>
          <p:spPr>
            <a:xfrm>
              <a:off x="7967916" y="541157"/>
              <a:ext cx="1234624" cy="491160"/>
            </a:xfrm>
            <a:prstGeom prst="flowChartDocumen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ja-JP" sz="800">
                  <a:solidFill>
                    <a:schemeClr val="bg1"/>
                  </a:solidFill>
                </a:rPr>
                <a:t>Domain</a:t>
              </a:r>
              <a:r>
                <a:rPr lang="ja-JP" altLang="en-US" sz="800">
                  <a:solidFill>
                    <a:schemeClr val="bg1"/>
                  </a:solidFill>
                </a:rPr>
                <a:t>＠</a:t>
              </a:r>
              <a:r>
                <a:rPr kumimoji="1" lang="en-US" altLang="ja-JP" sz="800">
                  <a:solidFill>
                    <a:schemeClr val="bg1"/>
                  </a:solidFill>
                </a:rPr>
                <a:t>Set-Cookie</a:t>
              </a:r>
            </a:p>
            <a:p>
              <a:pPr algn="ctr"/>
              <a:r>
                <a:rPr lang="en-US" altLang="ja-JP" sz="800">
                  <a:solidFill>
                    <a:schemeClr val="bg1"/>
                  </a:solidFill>
                </a:rPr>
                <a:t>sub.me.example</a:t>
              </a:r>
              <a:endParaRPr kumimoji="1" lang="ja-JP" altLang="en-US" sz="800">
                <a:solidFill>
                  <a:schemeClr val="bg1"/>
                </a:solidFill>
              </a:endParaRPr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3540CB45-8C04-0B27-CD38-5EAD658B924F}"/>
                </a:ext>
              </a:extLst>
            </p:cNvPr>
            <p:cNvSpPr/>
            <p:nvPr/>
          </p:nvSpPr>
          <p:spPr>
            <a:xfrm>
              <a:off x="7965011" y="752067"/>
              <a:ext cx="77844" cy="6927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bg1"/>
                </a:solidFill>
              </a:endParaRPr>
            </a:p>
          </p:txBody>
        </p:sp>
        <p:sp>
          <p:nvSpPr>
            <p:cNvPr id="29" name="二等辺三角形 28">
              <a:extLst>
                <a:ext uri="{FF2B5EF4-FFF2-40B4-BE49-F238E27FC236}">
                  <a16:creationId xmlns:a16="http://schemas.microsoft.com/office/drawing/2014/main" id="{2AE35780-C4B7-7507-6612-99B98B950524}"/>
                </a:ext>
              </a:extLst>
            </p:cNvPr>
            <p:cNvSpPr/>
            <p:nvPr/>
          </p:nvSpPr>
          <p:spPr>
            <a:xfrm rot="16200000">
              <a:off x="5712772" y="683175"/>
              <a:ext cx="80049" cy="207244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bg1"/>
                </a:solidFill>
              </a:endParaRPr>
            </a:p>
          </p:txBody>
        </p:sp>
        <p:sp>
          <p:nvSpPr>
            <p:cNvPr id="30" name="フローチャート: 書類 29">
              <a:extLst>
                <a:ext uri="{FF2B5EF4-FFF2-40B4-BE49-F238E27FC236}">
                  <a16:creationId xmlns:a16="http://schemas.microsoft.com/office/drawing/2014/main" id="{59A1884B-C7AE-2E11-F53B-E8812B5AAD66}"/>
                </a:ext>
              </a:extLst>
            </p:cNvPr>
            <p:cNvSpPr/>
            <p:nvPr/>
          </p:nvSpPr>
          <p:spPr>
            <a:xfrm>
              <a:off x="5844503" y="541124"/>
              <a:ext cx="1234624" cy="491160"/>
            </a:xfrm>
            <a:prstGeom prst="flowChartDocumen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ja-JP" sz="800">
                  <a:solidFill>
                    <a:schemeClr val="bg1"/>
                  </a:solidFill>
                </a:rPr>
                <a:t>Domain</a:t>
              </a:r>
              <a:r>
                <a:rPr lang="ja-JP" altLang="en-US" sz="800">
                  <a:solidFill>
                    <a:schemeClr val="bg1"/>
                  </a:solidFill>
                </a:rPr>
                <a:t>＠</a:t>
              </a:r>
              <a:r>
                <a:rPr kumimoji="1" lang="en-US" altLang="ja-JP" sz="800">
                  <a:solidFill>
                    <a:schemeClr val="bg1"/>
                  </a:solidFill>
                </a:rPr>
                <a:t>Set-Cookie</a:t>
              </a:r>
            </a:p>
            <a:p>
              <a:pPr algn="ctr"/>
              <a:r>
                <a:rPr lang="en-US" altLang="ja-JP" sz="800">
                  <a:solidFill>
                    <a:schemeClr val="bg1"/>
                  </a:solidFill>
                </a:rPr>
                <a:t>sub.me.example</a:t>
              </a:r>
              <a:endParaRPr kumimoji="1" lang="ja-JP" altLang="en-US" sz="800">
                <a:solidFill>
                  <a:schemeClr val="bg1"/>
                </a:solidFill>
              </a:endParaRPr>
            </a:p>
          </p:txBody>
        </p:sp>
        <p:sp>
          <p:nvSpPr>
            <p:cNvPr id="31" name="正方形/長方形 30">
              <a:extLst>
                <a:ext uri="{FF2B5EF4-FFF2-40B4-BE49-F238E27FC236}">
                  <a16:creationId xmlns:a16="http://schemas.microsoft.com/office/drawing/2014/main" id="{1E11863A-A964-95B5-40D4-6C91E92AF9DC}"/>
                </a:ext>
              </a:extLst>
            </p:cNvPr>
            <p:cNvSpPr/>
            <p:nvPr/>
          </p:nvSpPr>
          <p:spPr>
            <a:xfrm>
              <a:off x="5841598" y="752034"/>
              <a:ext cx="77844" cy="6927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bg1"/>
                </a:solidFill>
              </a:endParaRPr>
            </a:p>
          </p:txBody>
        </p:sp>
        <p:sp>
          <p:nvSpPr>
            <p:cNvPr id="36" name="二等辺三角形 35">
              <a:extLst>
                <a:ext uri="{FF2B5EF4-FFF2-40B4-BE49-F238E27FC236}">
                  <a16:creationId xmlns:a16="http://schemas.microsoft.com/office/drawing/2014/main" id="{50F8B2CF-2D10-E05B-3D46-726F26AAA1C6}"/>
                </a:ext>
              </a:extLst>
            </p:cNvPr>
            <p:cNvSpPr/>
            <p:nvPr/>
          </p:nvSpPr>
          <p:spPr>
            <a:xfrm rot="16200000">
              <a:off x="3592991" y="683175"/>
              <a:ext cx="80049" cy="207244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bg1"/>
                </a:solidFill>
              </a:endParaRPr>
            </a:p>
          </p:txBody>
        </p:sp>
        <p:sp>
          <p:nvSpPr>
            <p:cNvPr id="37" name="フローチャート: 書類 36">
              <a:extLst>
                <a:ext uri="{FF2B5EF4-FFF2-40B4-BE49-F238E27FC236}">
                  <a16:creationId xmlns:a16="http://schemas.microsoft.com/office/drawing/2014/main" id="{B540EE4F-4F1A-70BF-8001-D7C6677E4D7E}"/>
                </a:ext>
              </a:extLst>
            </p:cNvPr>
            <p:cNvSpPr/>
            <p:nvPr/>
          </p:nvSpPr>
          <p:spPr>
            <a:xfrm>
              <a:off x="3724722" y="541124"/>
              <a:ext cx="1234624" cy="491160"/>
            </a:xfrm>
            <a:prstGeom prst="flowChartDocumen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ja-JP" sz="800">
                  <a:solidFill>
                    <a:schemeClr val="bg1"/>
                  </a:solidFill>
                </a:rPr>
                <a:t>Domain</a:t>
              </a:r>
              <a:r>
                <a:rPr lang="ja-JP" altLang="en-US" sz="800">
                  <a:solidFill>
                    <a:schemeClr val="bg1"/>
                  </a:solidFill>
                </a:rPr>
                <a:t>＠</a:t>
              </a:r>
              <a:r>
                <a:rPr kumimoji="1" lang="en-US" altLang="ja-JP" sz="800">
                  <a:solidFill>
                    <a:schemeClr val="bg1"/>
                  </a:solidFill>
                </a:rPr>
                <a:t>Set-Cookie</a:t>
              </a:r>
            </a:p>
            <a:p>
              <a:pPr algn="ctr"/>
              <a:r>
                <a:rPr lang="en-US" altLang="ja-JP" sz="800">
                  <a:solidFill>
                    <a:schemeClr val="bg1"/>
                  </a:solidFill>
                </a:rPr>
                <a:t>( without Domain )</a:t>
              </a:r>
              <a:endParaRPr kumimoji="1" lang="ja-JP" altLang="en-US" sz="800">
                <a:solidFill>
                  <a:schemeClr val="bg1"/>
                </a:solidFill>
              </a:endParaRPr>
            </a:p>
          </p:txBody>
        </p:sp>
        <p:sp>
          <p:nvSpPr>
            <p:cNvPr id="38" name="正方形/長方形 37">
              <a:extLst>
                <a:ext uri="{FF2B5EF4-FFF2-40B4-BE49-F238E27FC236}">
                  <a16:creationId xmlns:a16="http://schemas.microsoft.com/office/drawing/2014/main" id="{11BAA5F8-CA61-CEA9-5418-E7E20B88E457}"/>
                </a:ext>
              </a:extLst>
            </p:cNvPr>
            <p:cNvSpPr/>
            <p:nvPr/>
          </p:nvSpPr>
          <p:spPr>
            <a:xfrm>
              <a:off x="3721817" y="752034"/>
              <a:ext cx="77844" cy="6927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bg1"/>
                </a:solidFill>
              </a:endParaRPr>
            </a:p>
          </p:txBody>
        </p:sp>
        <p:sp>
          <p:nvSpPr>
            <p:cNvPr id="58" name="二等辺三角形 57">
              <a:extLst>
                <a:ext uri="{FF2B5EF4-FFF2-40B4-BE49-F238E27FC236}">
                  <a16:creationId xmlns:a16="http://schemas.microsoft.com/office/drawing/2014/main" id="{5B91C9C3-6D98-BFF9-46BD-F144202CCFAA}"/>
                </a:ext>
              </a:extLst>
            </p:cNvPr>
            <p:cNvSpPr/>
            <p:nvPr/>
          </p:nvSpPr>
          <p:spPr>
            <a:xfrm rot="16200000">
              <a:off x="9963476" y="683142"/>
              <a:ext cx="80049" cy="207244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bg1"/>
                </a:solidFill>
              </a:endParaRPr>
            </a:p>
          </p:txBody>
        </p:sp>
        <p:sp>
          <p:nvSpPr>
            <p:cNvPr id="60" name="フローチャート: 書類 59">
              <a:extLst>
                <a:ext uri="{FF2B5EF4-FFF2-40B4-BE49-F238E27FC236}">
                  <a16:creationId xmlns:a16="http://schemas.microsoft.com/office/drawing/2014/main" id="{16115F69-001B-A1E9-E8AA-8AFA707B89A0}"/>
                </a:ext>
              </a:extLst>
            </p:cNvPr>
            <p:cNvSpPr/>
            <p:nvPr/>
          </p:nvSpPr>
          <p:spPr>
            <a:xfrm>
              <a:off x="10095207" y="541091"/>
              <a:ext cx="1234624" cy="491160"/>
            </a:xfrm>
            <a:prstGeom prst="flowChartDocumen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ja-JP" sz="800">
                  <a:solidFill>
                    <a:schemeClr val="bg1"/>
                  </a:solidFill>
                </a:rPr>
                <a:t>Domain</a:t>
              </a:r>
              <a:r>
                <a:rPr lang="ja-JP" altLang="en-US" sz="800">
                  <a:solidFill>
                    <a:schemeClr val="bg1"/>
                  </a:solidFill>
                </a:rPr>
                <a:t>＠</a:t>
              </a:r>
              <a:r>
                <a:rPr kumimoji="1" lang="en-US" altLang="ja-JP" sz="800">
                  <a:solidFill>
                    <a:schemeClr val="bg1"/>
                  </a:solidFill>
                </a:rPr>
                <a:t>Set-Cookie</a:t>
              </a:r>
            </a:p>
            <a:p>
              <a:pPr algn="ctr"/>
              <a:r>
                <a:rPr lang="en-US" altLang="ja-JP" sz="800">
                  <a:solidFill>
                    <a:schemeClr val="bg1"/>
                  </a:solidFill>
                </a:rPr>
                <a:t>you.example</a:t>
              </a:r>
              <a:endParaRPr kumimoji="1" lang="ja-JP" altLang="en-US" sz="800">
                <a:solidFill>
                  <a:schemeClr val="bg1"/>
                </a:solidFill>
              </a:endParaRPr>
            </a:p>
          </p:txBody>
        </p:sp>
        <p:sp>
          <p:nvSpPr>
            <p:cNvPr id="61" name="正方形/長方形 60">
              <a:extLst>
                <a:ext uri="{FF2B5EF4-FFF2-40B4-BE49-F238E27FC236}">
                  <a16:creationId xmlns:a16="http://schemas.microsoft.com/office/drawing/2014/main" id="{6E3A500B-53A0-313F-FCDD-C33E9852469A}"/>
                </a:ext>
              </a:extLst>
            </p:cNvPr>
            <p:cNvSpPr/>
            <p:nvPr/>
          </p:nvSpPr>
          <p:spPr>
            <a:xfrm>
              <a:off x="10092302" y="752001"/>
              <a:ext cx="77844" cy="6927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bg1"/>
                </a:solidFill>
              </a:endParaRPr>
            </a:p>
          </p:txBody>
        </p:sp>
        <p:sp>
          <p:nvSpPr>
            <p:cNvPr id="8" name="フローチャート: 書類 7">
              <a:extLst>
                <a:ext uri="{FF2B5EF4-FFF2-40B4-BE49-F238E27FC236}">
                  <a16:creationId xmlns:a16="http://schemas.microsoft.com/office/drawing/2014/main" id="{1F01D6B3-20D1-EE0D-BD26-19A9CFEFDD74}"/>
                </a:ext>
              </a:extLst>
            </p:cNvPr>
            <p:cNvSpPr/>
            <p:nvPr/>
          </p:nvSpPr>
          <p:spPr>
            <a:xfrm>
              <a:off x="3724721" y="5825716"/>
              <a:ext cx="1234624" cy="491160"/>
            </a:xfrm>
            <a:prstGeom prst="flowChartDocumen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ja-JP" sz="800">
                  <a:solidFill>
                    <a:schemeClr val="bg1"/>
                  </a:solidFill>
                </a:rPr>
                <a:t>Domain</a:t>
              </a:r>
              <a:r>
                <a:rPr lang="ja-JP" altLang="en-US" sz="800">
                  <a:solidFill>
                    <a:schemeClr val="bg1"/>
                  </a:solidFill>
                </a:rPr>
                <a:t>＠</a:t>
              </a:r>
              <a:r>
                <a:rPr kumimoji="1" lang="en-US" altLang="ja-JP" sz="800">
                  <a:solidFill>
                    <a:schemeClr val="bg1"/>
                  </a:solidFill>
                </a:rPr>
                <a:t>Set-Cookie</a:t>
              </a:r>
            </a:p>
            <a:p>
              <a:pPr algn="ctr"/>
              <a:r>
                <a:rPr lang="en-US" altLang="ja-JP" sz="800">
                  <a:solidFill>
                    <a:schemeClr val="bg1"/>
                  </a:solidFill>
                </a:rPr>
                <a:t>( without Domain )</a:t>
              </a:r>
              <a:endParaRPr kumimoji="1" lang="ja-JP" altLang="en-US" sz="800">
                <a:solidFill>
                  <a:schemeClr val="bg1"/>
                </a:solidFill>
              </a:endParaRPr>
            </a:p>
          </p:txBody>
        </p:sp>
        <p:sp>
          <p:nvSpPr>
            <p:cNvPr id="3" name="二等辺三角形 2">
              <a:extLst>
                <a:ext uri="{FF2B5EF4-FFF2-40B4-BE49-F238E27FC236}">
                  <a16:creationId xmlns:a16="http://schemas.microsoft.com/office/drawing/2014/main" id="{651C9463-1E4D-7A6B-C7CF-BB0A2B4E406D}"/>
                </a:ext>
              </a:extLst>
            </p:cNvPr>
            <p:cNvSpPr/>
            <p:nvPr/>
          </p:nvSpPr>
          <p:spPr>
            <a:xfrm rot="5400000">
              <a:off x="5022942" y="5959674"/>
              <a:ext cx="80049" cy="207244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bg1"/>
                </a:solidFill>
              </a:endParaRPr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F5FA6078-C280-45EF-FE63-F68855D6916F}"/>
                </a:ext>
              </a:extLst>
            </p:cNvPr>
            <p:cNvSpPr/>
            <p:nvPr/>
          </p:nvSpPr>
          <p:spPr>
            <a:xfrm>
              <a:off x="4887676" y="6036626"/>
              <a:ext cx="77844" cy="6927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bg1"/>
                </a:solidFill>
              </a:endParaRPr>
            </a:p>
          </p:txBody>
        </p:sp>
        <p:sp>
          <p:nvSpPr>
            <p:cNvPr id="15" name="フローチャート: 書類 14">
              <a:extLst>
                <a:ext uri="{FF2B5EF4-FFF2-40B4-BE49-F238E27FC236}">
                  <a16:creationId xmlns:a16="http://schemas.microsoft.com/office/drawing/2014/main" id="{71590A3C-EA58-7B26-4179-8780CD41AAFC}"/>
                </a:ext>
              </a:extLst>
            </p:cNvPr>
            <p:cNvSpPr/>
            <p:nvPr/>
          </p:nvSpPr>
          <p:spPr>
            <a:xfrm>
              <a:off x="5849105" y="5817716"/>
              <a:ext cx="1234624" cy="491160"/>
            </a:xfrm>
            <a:prstGeom prst="flowChartDocumen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ja-JP" sz="800">
                  <a:solidFill>
                    <a:schemeClr val="bg1"/>
                  </a:solidFill>
                </a:rPr>
                <a:t>Domain</a:t>
              </a:r>
              <a:r>
                <a:rPr lang="ja-JP" altLang="en-US" sz="800">
                  <a:solidFill>
                    <a:schemeClr val="bg1"/>
                  </a:solidFill>
                </a:rPr>
                <a:t>＠</a:t>
              </a:r>
              <a:r>
                <a:rPr kumimoji="1" lang="en-US" altLang="ja-JP" sz="800">
                  <a:solidFill>
                    <a:schemeClr val="bg1"/>
                  </a:solidFill>
                </a:rPr>
                <a:t>Set-Cookie</a:t>
              </a:r>
            </a:p>
            <a:p>
              <a:pPr algn="ctr"/>
              <a:r>
                <a:rPr lang="en-US" altLang="ja-JP" sz="800">
                  <a:solidFill>
                    <a:schemeClr val="bg1"/>
                  </a:solidFill>
                </a:rPr>
                <a:t>sub.me.example</a:t>
              </a:r>
              <a:endParaRPr kumimoji="1" lang="ja-JP" altLang="en-US" sz="800">
                <a:solidFill>
                  <a:schemeClr val="bg1"/>
                </a:solidFill>
              </a:endParaRPr>
            </a:p>
          </p:txBody>
        </p:sp>
        <p:sp>
          <p:nvSpPr>
            <p:cNvPr id="16" name="二等辺三角形 15">
              <a:extLst>
                <a:ext uri="{FF2B5EF4-FFF2-40B4-BE49-F238E27FC236}">
                  <a16:creationId xmlns:a16="http://schemas.microsoft.com/office/drawing/2014/main" id="{C10FF01F-D5AD-810F-0EFA-E7D366FA2BE6}"/>
                </a:ext>
              </a:extLst>
            </p:cNvPr>
            <p:cNvSpPr/>
            <p:nvPr/>
          </p:nvSpPr>
          <p:spPr>
            <a:xfrm rot="5400000">
              <a:off x="7147326" y="5951674"/>
              <a:ext cx="80049" cy="207244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bg1"/>
                </a:solidFill>
              </a:endParaRPr>
            </a:p>
          </p:txBody>
        </p:sp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17961DAA-C296-2CF7-654C-160D0F2BF9D1}"/>
                </a:ext>
              </a:extLst>
            </p:cNvPr>
            <p:cNvSpPr/>
            <p:nvPr/>
          </p:nvSpPr>
          <p:spPr>
            <a:xfrm>
              <a:off x="7012060" y="6028626"/>
              <a:ext cx="77844" cy="6927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bg1"/>
                </a:solidFill>
              </a:endParaRPr>
            </a:p>
          </p:txBody>
        </p:sp>
        <p:sp>
          <p:nvSpPr>
            <p:cNvPr id="22" name="フローチャート: 書類 21">
              <a:extLst>
                <a:ext uri="{FF2B5EF4-FFF2-40B4-BE49-F238E27FC236}">
                  <a16:creationId xmlns:a16="http://schemas.microsoft.com/office/drawing/2014/main" id="{25E7723E-1DC5-EB3F-85B6-AC40F8F88D32}"/>
                </a:ext>
              </a:extLst>
            </p:cNvPr>
            <p:cNvSpPr/>
            <p:nvPr/>
          </p:nvSpPr>
          <p:spPr>
            <a:xfrm>
              <a:off x="7969813" y="5816969"/>
              <a:ext cx="1234624" cy="491160"/>
            </a:xfrm>
            <a:prstGeom prst="flowChartDocumen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ja-JP" sz="800">
                  <a:solidFill>
                    <a:schemeClr val="bg1"/>
                  </a:solidFill>
                </a:rPr>
                <a:t>Domain</a:t>
              </a:r>
              <a:r>
                <a:rPr lang="ja-JP" altLang="en-US" sz="800">
                  <a:solidFill>
                    <a:schemeClr val="bg1"/>
                  </a:solidFill>
                </a:rPr>
                <a:t>＠</a:t>
              </a:r>
              <a:r>
                <a:rPr kumimoji="1" lang="en-US" altLang="ja-JP" sz="800">
                  <a:solidFill>
                    <a:schemeClr val="bg1"/>
                  </a:solidFill>
                </a:rPr>
                <a:t>Set-Cookie</a:t>
              </a:r>
            </a:p>
            <a:p>
              <a:pPr algn="ctr"/>
              <a:r>
                <a:rPr lang="en-US" altLang="ja-JP" sz="800">
                  <a:solidFill>
                    <a:schemeClr val="bg1"/>
                  </a:solidFill>
                </a:rPr>
                <a:t>sub.me.example</a:t>
              </a:r>
              <a:endParaRPr kumimoji="1" lang="ja-JP" altLang="en-US" sz="800">
                <a:solidFill>
                  <a:schemeClr val="bg1"/>
                </a:solidFill>
              </a:endParaRPr>
            </a:p>
          </p:txBody>
        </p:sp>
        <p:sp>
          <p:nvSpPr>
            <p:cNvPr id="23" name="二等辺三角形 22">
              <a:extLst>
                <a:ext uri="{FF2B5EF4-FFF2-40B4-BE49-F238E27FC236}">
                  <a16:creationId xmlns:a16="http://schemas.microsoft.com/office/drawing/2014/main" id="{296BE28A-E6C3-E336-6DD6-AC83F8E9D528}"/>
                </a:ext>
              </a:extLst>
            </p:cNvPr>
            <p:cNvSpPr/>
            <p:nvPr/>
          </p:nvSpPr>
          <p:spPr>
            <a:xfrm rot="5400000">
              <a:off x="9268034" y="5950927"/>
              <a:ext cx="80049" cy="207244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bg1"/>
                </a:solidFill>
              </a:endParaRPr>
            </a:p>
          </p:txBody>
        </p:sp>
        <p:sp>
          <p:nvSpPr>
            <p:cNvPr id="24" name="正方形/長方形 23">
              <a:extLst>
                <a:ext uri="{FF2B5EF4-FFF2-40B4-BE49-F238E27FC236}">
                  <a16:creationId xmlns:a16="http://schemas.microsoft.com/office/drawing/2014/main" id="{2B604A9C-8D76-3475-3256-407553D9F4CD}"/>
                </a:ext>
              </a:extLst>
            </p:cNvPr>
            <p:cNvSpPr/>
            <p:nvPr/>
          </p:nvSpPr>
          <p:spPr>
            <a:xfrm>
              <a:off x="9132768" y="6027879"/>
              <a:ext cx="77844" cy="6927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bg1"/>
                </a:solidFill>
              </a:endParaRPr>
            </a:p>
          </p:txBody>
        </p:sp>
        <p:sp>
          <p:nvSpPr>
            <p:cNvPr id="40" name="フローチャート: 書類 39">
              <a:extLst>
                <a:ext uri="{FF2B5EF4-FFF2-40B4-BE49-F238E27FC236}">
                  <a16:creationId xmlns:a16="http://schemas.microsoft.com/office/drawing/2014/main" id="{6A7CD0B3-94AB-304F-1105-54309D375CA2}"/>
                </a:ext>
              </a:extLst>
            </p:cNvPr>
            <p:cNvSpPr/>
            <p:nvPr/>
          </p:nvSpPr>
          <p:spPr>
            <a:xfrm>
              <a:off x="10093316" y="5811700"/>
              <a:ext cx="1234624" cy="491160"/>
            </a:xfrm>
            <a:prstGeom prst="flowChartDocumen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ja-JP" sz="800">
                  <a:solidFill>
                    <a:schemeClr val="bg1"/>
                  </a:solidFill>
                </a:rPr>
                <a:t>Domain</a:t>
              </a:r>
              <a:r>
                <a:rPr lang="ja-JP" altLang="en-US" sz="800">
                  <a:solidFill>
                    <a:schemeClr val="bg1"/>
                  </a:solidFill>
                </a:rPr>
                <a:t>＠</a:t>
              </a:r>
              <a:r>
                <a:rPr kumimoji="1" lang="en-US" altLang="ja-JP" sz="800">
                  <a:solidFill>
                    <a:schemeClr val="bg1"/>
                  </a:solidFill>
                </a:rPr>
                <a:t>Set-Cookie</a:t>
              </a:r>
            </a:p>
            <a:p>
              <a:pPr algn="ctr"/>
              <a:r>
                <a:rPr lang="en-US" altLang="ja-JP" sz="800">
                  <a:solidFill>
                    <a:schemeClr val="bg1"/>
                  </a:solidFill>
                </a:rPr>
                <a:t>you.example</a:t>
              </a:r>
              <a:endParaRPr kumimoji="1" lang="ja-JP" altLang="en-US" sz="800">
                <a:solidFill>
                  <a:schemeClr val="bg1"/>
                </a:solidFill>
              </a:endParaRPr>
            </a:p>
          </p:txBody>
        </p:sp>
        <p:sp>
          <p:nvSpPr>
            <p:cNvPr id="41" name="二等辺三角形 40">
              <a:extLst>
                <a:ext uri="{FF2B5EF4-FFF2-40B4-BE49-F238E27FC236}">
                  <a16:creationId xmlns:a16="http://schemas.microsoft.com/office/drawing/2014/main" id="{BF54C62F-E4B9-7C89-E0BB-DBEC6BA642F0}"/>
                </a:ext>
              </a:extLst>
            </p:cNvPr>
            <p:cNvSpPr/>
            <p:nvPr/>
          </p:nvSpPr>
          <p:spPr>
            <a:xfrm rot="5400000">
              <a:off x="11391537" y="5945658"/>
              <a:ext cx="80049" cy="207244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bg1"/>
                </a:solidFill>
              </a:endParaRPr>
            </a:p>
          </p:txBody>
        </p:sp>
        <p:sp>
          <p:nvSpPr>
            <p:cNvPr id="75" name="正方形/長方形 74">
              <a:extLst>
                <a:ext uri="{FF2B5EF4-FFF2-40B4-BE49-F238E27FC236}">
                  <a16:creationId xmlns:a16="http://schemas.microsoft.com/office/drawing/2014/main" id="{7776114D-BDEC-E96C-5696-75FA27683A9C}"/>
                </a:ext>
              </a:extLst>
            </p:cNvPr>
            <p:cNvSpPr/>
            <p:nvPr/>
          </p:nvSpPr>
          <p:spPr>
            <a:xfrm>
              <a:off x="11256271" y="6022610"/>
              <a:ext cx="77844" cy="6927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bg1"/>
                </a:solidFill>
              </a:endParaRPr>
            </a:p>
          </p:txBody>
        </p:sp>
        <p:sp>
          <p:nvSpPr>
            <p:cNvPr id="85" name="乗算記号 84">
              <a:extLst>
                <a:ext uri="{FF2B5EF4-FFF2-40B4-BE49-F238E27FC236}">
                  <a16:creationId xmlns:a16="http://schemas.microsoft.com/office/drawing/2014/main" id="{52612B6C-C44F-2E95-7FDE-01D017392B7D}"/>
                </a:ext>
              </a:extLst>
            </p:cNvPr>
            <p:cNvSpPr/>
            <p:nvPr/>
          </p:nvSpPr>
          <p:spPr>
            <a:xfrm>
              <a:off x="11483563" y="5342404"/>
              <a:ext cx="399156" cy="399156"/>
            </a:xfrm>
            <a:prstGeom prst="mathMultiply">
              <a:avLst>
                <a:gd name="adj1" fmla="val 12829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bg1"/>
                </a:solidFill>
              </a:endParaRPr>
            </a:p>
          </p:txBody>
        </p:sp>
        <p:sp>
          <p:nvSpPr>
            <p:cNvPr id="86" name="乗算記号 85">
              <a:extLst>
                <a:ext uri="{FF2B5EF4-FFF2-40B4-BE49-F238E27FC236}">
                  <a16:creationId xmlns:a16="http://schemas.microsoft.com/office/drawing/2014/main" id="{33BA42FF-CA6B-ACB5-82E6-023E6D1E17E4}"/>
                </a:ext>
              </a:extLst>
            </p:cNvPr>
            <p:cNvSpPr/>
            <p:nvPr/>
          </p:nvSpPr>
          <p:spPr>
            <a:xfrm>
              <a:off x="9537922" y="1127826"/>
              <a:ext cx="399156" cy="399156"/>
            </a:xfrm>
            <a:prstGeom prst="mathMultiply">
              <a:avLst>
                <a:gd name="adj1" fmla="val 12829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bg1"/>
                </a:solidFill>
              </a:endParaRPr>
            </a:p>
          </p:txBody>
        </p:sp>
        <p:sp>
          <p:nvSpPr>
            <p:cNvPr id="87" name="乗算記号 86">
              <a:extLst>
                <a:ext uri="{FF2B5EF4-FFF2-40B4-BE49-F238E27FC236}">
                  <a16:creationId xmlns:a16="http://schemas.microsoft.com/office/drawing/2014/main" id="{AEBF4B16-72B5-8996-ADF0-2EA89BE0DAC5}"/>
                </a:ext>
              </a:extLst>
            </p:cNvPr>
            <p:cNvSpPr/>
            <p:nvPr/>
          </p:nvSpPr>
          <p:spPr>
            <a:xfrm>
              <a:off x="7413902" y="1134650"/>
              <a:ext cx="399156" cy="399156"/>
            </a:xfrm>
            <a:prstGeom prst="mathMultiply">
              <a:avLst>
                <a:gd name="adj1" fmla="val 12829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bg1"/>
                </a:solidFill>
              </a:endParaRPr>
            </a:p>
          </p:txBody>
        </p:sp>
        <p:sp>
          <p:nvSpPr>
            <p:cNvPr id="11" name="楕円 10">
              <a:extLst>
                <a:ext uri="{FF2B5EF4-FFF2-40B4-BE49-F238E27FC236}">
                  <a16:creationId xmlns:a16="http://schemas.microsoft.com/office/drawing/2014/main" id="{8897839C-B9FA-2AFD-5685-F60EF6C1F98B}"/>
                </a:ext>
              </a:extLst>
            </p:cNvPr>
            <p:cNvSpPr/>
            <p:nvPr/>
          </p:nvSpPr>
          <p:spPr>
            <a:xfrm>
              <a:off x="3234433" y="643390"/>
              <a:ext cx="275465" cy="27546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bg1"/>
                </a:solidFill>
              </a:endParaRPr>
            </a:p>
          </p:txBody>
        </p:sp>
        <p:sp>
          <p:nvSpPr>
            <p:cNvPr id="18" name="楕円 17">
              <a:extLst>
                <a:ext uri="{FF2B5EF4-FFF2-40B4-BE49-F238E27FC236}">
                  <a16:creationId xmlns:a16="http://schemas.microsoft.com/office/drawing/2014/main" id="{578DDFC7-F83C-14BA-20D1-A1C07242A689}"/>
                </a:ext>
              </a:extLst>
            </p:cNvPr>
            <p:cNvSpPr/>
            <p:nvPr/>
          </p:nvSpPr>
          <p:spPr>
            <a:xfrm>
              <a:off x="3446352" y="2634949"/>
              <a:ext cx="275465" cy="27546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bg1"/>
                </a:solidFill>
              </a:endParaRPr>
            </a:p>
          </p:txBody>
        </p:sp>
        <p:sp>
          <p:nvSpPr>
            <p:cNvPr id="25" name="楕円 24">
              <a:extLst>
                <a:ext uri="{FF2B5EF4-FFF2-40B4-BE49-F238E27FC236}">
                  <a16:creationId xmlns:a16="http://schemas.microsoft.com/office/drawing/2014/main" id="{D70EDE9C-7CA1-0514-0BCE-A8740E86CAF6}"/>
                </a:ext>
              </a:extLst>
            </p:cNvPr>
            <p:cNvSpPr/>
            <p:nvPr/>
          </p:nvSpPr>
          <p:spPr>
            <a:xfrm>
              <a:off x="4982210" y="3305346"/>
              <a:ext cx="275465" cy="27546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bg1"/>
                </a:solidFill>
              </a:endParaRPr>
            </a:p>
          </p:txBody>
        </p:sp>
        <p:sp>
          <p:nvSpPr>
            <p:cNvPr id="27" name="楕円 26">
              <a:extLst>
                <a:ext uri="{FF2B5EF4-FFF2-40B4-BE49-F238E27FC236}">
                  <a16:creationId xmlns:a16="http://schemas.microsoft.com/office/drawing/2014/main" id="{AB37A8AE-40F4-BBDF-C221-6BB4B0D3575C}"/>
                </a:ext>
              </a:extLst>
            </p:cNvPr>
            <p:cNvSpPr/>
            <p:nvPr/>
          </p:nvSpPr>
          <p:spPr>
            <a:xfrm>
              <a:off x="5357974" y="646537"/>
              <a:ext cx="275465" cy="27546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bg1"/>
                </a:solidFill>
              </a:endParaRPr>
            </a:p>
          </p:txBody>
        </p:sp>
        <p:sp>
          <p:nvSpPr>
            <p:cNvPr id="32" name="楕円 31">
              <a:extLst>
                <a:ext uri="{FF2B5EF4-FFF2-40B4-BE49-F238E27FC236}">
                  <a16:creationId xmlns:a16="http://schemas.microsoft.com/office/drawing/2014/main" id="{D5133E77-C5DC-F0DE-760B-105FCA717D4B}"/>
                </a:ext>
              </a:extLst>
            </p:cNvPr>
            <p:cNvSpPr/>
            <p:nvPr/>
          </p:nvSpPr>
          <p:spPr>
            <a:xfrm>
              <a:off x="5184676" y="5919514"/>
              <a:ext cx="275465" cy="27546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bg1"/>
                </a:solidFill>
              </a:endParaRPr>
            </a:p>
          </p:txBody>
        </p:sp>
        <p:sp>
          <p:nvSpPr>
            <p:cNvPr id="39" name="楕円 38">
              <a:extLst>
                <a:ext uri="{FF2B5EF4-FFF2-40B4-BE49-F238E27FC236}">
                  <a16:creationId xmlns:a16="http://schemas.microsoft.com/office/drawing/2014/main" id="{DF70287A-0F0E-7EB2-D285-AC8DF204D109}"/>
                </a:ext>
              </a:extLst>
            </p:cNvPr>
            <p:cNvSpPr/>
            <p:nvPr/>
          </p:nvSpPr>
          <p:spPr>
            <a:xfrm>
              <a:off x="7309060" y="5921681"/>
              <a:ext cx="275465" cy="27546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bg1"/>
                </a:solidFill>
              </a:endParaRPr>
            </a:p>
          </p:txBody>
        </p:sp>
        <p:sp>
          <p:nvSpPr>
            <p:cNvPr id="63" name="楕円 62">
              <a:extLst>
                <a:ext uri="{FF2B5EF4-FFF2-40B4-BE49-F238E27FC236}">
                  <a16:creationId xmlns:a16="http://schemas.microsoft.com/office/drawing/2014/main" id="{35632D0F-007C-AB21-E6B9-68B8C8C381FE}"/>
                </a:ext>
              </a:extLst>
            </p:cNvPr>
            <p:cNvSpPr/>
            <p:nvPr/>
          </p:nvSpPr>
          <p:spPr>
            <a:xfrm>
              <a:off x="9430147" y="5926706"/>
              <a:ext cx="275465" cy="27546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bg1"/>
                </a:solidFill>
              </a:endParaRPr>
            </a:p>
          </p:txBody>
        </p:sp>
        <p:sp>
          <p:nvSpPr>
            <p:cNvPr id="76" name="楕円 75">
              <a:extLst>
                <a:ext uri="{FF2B5EF4-FFF2-40B4-BE49-F238E27FC236}">
                  <a16:creationId xmlns:a16="http://schemas.microsoft.com/office/drawing/2014/main" id="{B0858252-CE05-912C-EBAC-9E5749342865}"/>
                </a:ext>
              </a:extLst>
            </p:cNvPr>
            <p:cNvSpPr/>
            <p:nvPr/>
          </p:nvSpPr>
          <p:spPr>
            <a:xfrm>
              <a:off x="11545408" y="5919513"/>
              <a:ext cx="275465" cy="27546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bg1"/>
                </a:solidFill>
              </a:endParaRPr>
            </a:p>
          </p:txBody>
        </p:sp>
        <p:sp>
          <p:nvSpPr>
            <p:cNvPr id="119" name="楕円 118">
              <a:extLst>
                <a:ext uri="{FF2B5EF4-FFF2-40B4-BE49-F238E27FC236}">
                  <a16:creationId xmlns:a16="http://schemas.microsoft.com/office/drawing/2014/main" id="{47BDAB72-FE12-162E-4743-7F8A533CDD50}"/>
                </a:ext>
              </a:extLst>
            </p:cNvPr>
            <p:cNvSpPr/>
            <p:nvPr/>
          </p:nvSpPr>
          <p:spPr>
            <a:xfrm>
              <a:off x="7479061" y="652048"/>
              <a:ext cx="275465" cy="27546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bg1"/>
                </a:solidFill>
              </a:endParaRPr>
            </a:p>
          </p:txBody>
        </p:sp>
        <p:sp>
          <p:nvSpPr>
            <p:cNvPr id="120" name="楕円 119">
              <a:extLst>
                <a:ext uri="{FF2B5EF4-FFF2-40B4-BE49-F238E27FC236}">
                  <a16:creationId xmlns:a16="http://schemas.microsoft.com/office/drawing/2014/main" id="{B17DDE84-ABFE-81AD-998D-08B54D0C123F}"/>
                </a:ext>
              </a:extLst>
            </p:cNvPr>
            <p:cNvSpPr/>
            <p:nvPr/>
          </p:nvSpPr>
          <p:spPr>
            <a:xfrm>
              <a:off x="9600148" y="639698"/>
              <a:ext cx="275465" cy="27546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bg1"/>
                </a:solidFill>
              </a:endParaRPr>
            </a:p>
          </p:txBody>
        </p:sp>
        <p:sp>
          <p:nvSpPr>
            <p:cNvPr id="121" name="楕円 120">
              <a:extLst>
                <a:ext uri="{FF2B5EF4-FFF2-40B4-BE49-F238E27FC236}">
                  <a16:creationId xmlns:a16="http://schemas.microsoft.com/office/drawing/2014/main" id="{A20C3D79-4D2C-A37E-411D-1706CC82E646}"/>
                </a:ext>
              </a:extLst>
            </p:cNvPr>
            <p:cNvSpPr/>
            <p:nvPr/>
          </p:nvSpPr>
          <p:spPr>
            <a:xfrm>
              <a:off x="5561290" y="2620905"/>
              <a:ext cx="275465" cy="27546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bg1"/>
                </a:solidFill>
              </a:endParaRPr>
            </a:p>
          </p:txBody>
        </p:sp>
        <p:sp>
          <p:nvSpPr>
            <p:cNvPr id="122" name="楕円 121">
              <a:extLst>
                <a:ext uri="{FF2B5EF4-FFF2-40B4-BE49-F238E27FC236}">
                  <a16:creationId xmlns:a16="http://schemas.microsoft.com/office/drawing/2014/main" id="{1A27EB97-FD77-4FB8-6D0D-9BFF68F8E3E0}"/>
                </a:ext>
              </a:extLst>
            </p:cNvPr>
            <p:cNvSpPr/>
            <p:nvPr/>
          </p:nvSpPr>
          <p:spPr>
            <a:xfrm>
              <a:off x="5569038" y="3305149"/>
              <a:ext cx="275465" cy="27546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bg1"/>
                </a:solidFill>
              </a:endParaRPr>
            </a:p>
          </p:txBody>
        </p:sp>
        <p:sp>
          <p:nvSpPr>
            <p:cNvPr id="123" name="楕円 122">
              <a:extLst>
                <a:ext uri="{FF2B5EF4-FFF2-40B4-BE49-F238E27FC236}">
                  <a16:creationId xmlns:a16="http://schemas.microsoft.com/office/drawing/2014/main" id="{D0D64157-6371-E8C6-8AED-7B594E1F75A3}"/>
                </a:ext>
              </a:extLst>
            </p:cNvPr>
            <p:cNvSpPr/>
            <p:nvPr/>
          </p:nvSpPr>
          <p:spPr>
            <a:xfrm>
              <a:off x="7103298" y="2620879"/>
              <a:ext cx="275465" cy="27546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bg1"/>
                </a:solidFill>
              </a:endParaRPr>
            </a:p>
          </p:txBody>
        </p:sp>
        <p:sp>
          <p:nvSpPr>
            <p:cNvPr id="124" name="楕円 123">
              <a:extLst>
                <a:ext uri="{FF2B5EF4-FFF2-40B4-BE49-F238E27FC236}">
                  <a16:creationId xmlns:a16="http://schemas.microsoft.com/office/drawing/2014/main" id="{02EDF7EE-6285-EA45-563A-C33AF4523304}"/>
                </a:ext>
              </a:extLst>
            </p:cNvPr>
            <p:cNvSpPr/>
            <p:nvPr/>
          </p:nvSpPr>
          <p:spPr>
            <a:xfrm>
              <a:off x="7103298" y="3291267"/>
              <a:ext cx="275465" cy="27546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bg1"/>
                </a:solidFill>
              </a:endParaRPr>
            </a:p>
          </p:txBody>
        </p:sp>
        <p:sp>
          <p:nvSpPr>
            <p:cNvPr id="125" name="楕円 124">
              <a:extLst>
                <a:ext uri="{FF2B5EF4-FFF2-40B4-BE49-F238E27FC236}">
                  <a16:creationId xmlns:a16="http://schemas.microsoft.com/office/drawing/2014/main" id="{E78E3669-AFC6-CE0A-ECAA-E025AC197245}"/>
                </a:ext>
              </a:extLst>
            </p:cNvPr>
            <p:cNvSpPr/>
            <p:nvPr/>
          </p:nvSpPr>
          <p:spPr>
            <a:xfrm>
              <a:off x="9220177" y="3303565"/>
              <a:ext cx="275465" cy="27546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226" name="楕円 225">
            <a:extLst>
              <a:ext uri="{FF2B5EF4-FFF2-40B4-BE49-F238E27FC236}">
                <a16:creationId xmlns:a16="http://schemas.microsoft.com/office/drawing/2014/main" id="{DDC19B12-08BB-C3F2-4CB3-55FADD680B23}"/>
              </a:ext>
            </a:extLst>
          </p:cNvPr>
          <p:cNvSpPr/>
          <p:nvPr/>
        </p:nvSpPr>
        <p:spPr>
          <a:xfrm>
            <a:off x="5374458" y="3110447"/>
            <a:ext cx="646532" cy="646532"/>
          </a:xfrm>
          <a:prstGeom prst="ellipse">
            <a:avLst/>
          </a:prstGeom>
          <a:gradFill flip="none" rotWithShape="1">
            <a:gsLst>
              <a:gs pos="0">
                <a:srgbClr val="FFFF00"/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7" name="楕円 226">
            <a:extLst>
              <a:ext uri="{FF2B5EF4-FFF2-40B4-BE49-F238E27FC236}">
                <a16:creationId xmlns:a16="http://schemas.microsoft.com/office/drawing/2014/main" id="{513AD298-A3E8-1512-8CBE-4B038C02F871}"/>
              </a:ext>
            </a:extLst>
          </p:cNvPr>
          <p:cNvSpPr/>
          <p:nvPr/>
        </p:nvSpPr>
        <p:spPr>
          <a:xfrm>
            <a:off x="5378778" y="2434416"/>
            <a:ext cx="646532" cy="646532"/>
          </a:xfrm>
          <a:prstGeom prst="ellipse">
            <a:avLst/>
          </a:prstGeom>
          <a:gradFill flip="none" rotWithShape="1">
            <a:gsLst>
              <a:gs pos="0">
                <a:srgbClr val="FFFF00"/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9" name="楕円 228">
            <a:extLst>
              <a:ext uri="{FF2B5EF4-FFF2-40B4-BE49-F238E27FC236}">
                <a16:creationId xmlns:a16="http://schemas.microsoft.com/office/drawing/2014/main" id="{ACAD82A0-6D6E-67E1-F9B6-333AAC6CDD8E}"/>
              </a:ext>
            </a:extLst>
          </p:cNvPr>
          <p:cNvSpPr/>
          <p:nvPr/>
        </p:nvSpPr>
        <p:spPr>
          <a:xfrm>
            <a:off x="3252259" y="2434416"/>
            <a:ext cx="646532" cy="646532"/>
          </a:xfrm>
          <a:prstGeom prst="ellipse">
            <a:avLst/>
          </a:prstGeom>
          <a:gradFill flip="none" rotWithShape="1">
            <a:gsLst>
              <a:gs pos="0">
                <a:srgbClr val="FFFF00"/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0" name="楕円 229">
            <a:extLst>
              <a:ext uri="{FF2B5EF4-FFF2-40B4-BE49-F238E27FC236}">
                <a16:creationId xmlns:a16="http://schemas.microsoft.com/office/drawing/2014/main" id="{A9B3D7C7-7F88-BC3D-7A1A-1EF5DDC729C5}"/>
              </a:ext>
            </a:extLst>
          </p:cNvPr>
          <p:cNvSpPr/>
          <p:nvPr/>
        </p:nvSpPr>
        <p:spPr>
          <a:xfrm>
            <a:off x="5158664" y="463889"/>
            <a:ext cx="646532" cy="646532"/>
          </a:xfrm>
          <a:prstGeom prst="ellipse">
            <a:avLst/>
          </a:prstGeom>
          <a:gradFill flip="none" rotWithShape="1">
            <a:gsLst>
              <a:gs pos="0">
                <a:srgbClr val="FFFF00"/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1" name="楕円 230">
            <a:extLst>
              <a:ext uri="{FF2B5EF4-FFF2-40B4-BE49-F238E27FC236}">
                <a16:creationId xmlns:a16="http://schemas.microsoft.com/office/drawing/2014/main" id="{7BF8B07F-13A5-AE05-992B-90D0D0EDE512}"/>
              </a:ext>
            </a:extLst>
          </p:cNvPr>
          <p:cNvSpPr/>
          <p:nvPr/>
        </p:nvSpPr>
        <p:spPr>
          <a:xfrm>
            <a:off x="3045682" y="467632"/>
            <a:ext cx="646532" cy="646532"/>
          </a:xfrm>
          <a:prstGeom prst="ellipse">
            <a:avLst/>
          </a:prstGeom>
          <a:gradFill flip="none" rotWithShape="1">
            <a:gsLst>
              <a:gs pos="0">
                <a:srgbClr val="FFFF00"/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35" name="グループ化 234">
            <a:extLst>
              <a:ext uri="{FF2B5EF4-FFF2-40B4-BE49-F238E27FC236}">
                <a16:creationId xmlns:a16="http://schemas.microsoft.com/office/drawing/2014/main" id="{179DC9C0-D09B-0CF6-88EC-D98B35F778C6}"/>
              </a:ext>
            </a:extLst>
          </p:cNvPr>
          <p:cNvGrpSpPr/>
          <p:nvPr/>
        </p:nvGrpSpPr>
        <p:grpSpPr>
          <a:xfrm>
            <a:off x="3830201" y="2519133"/>
            <a:ext cx="1026161" cy="1837250"/>
            <a:chOff x="2762660" y="2311020"/>
            <a:chExt cx="1150114" cy="1837250"/>
          </a:xfrm>
        </p:grpSpPr>
        <p:sp>
          <p:nvSpPr>
            <p:cNvPr id="236" name="正方形/長方形 235">
              <a:extLst>
                <a:ext uri="{FF2B5EF4-FFF2-40B4-BE49-F238E27FC236}">
                  <a16:creationId xmlns:a16="http://schemas.microsoft.com/office/drawing/2014/main" id="{71891F42-CB01-D668-5D81-7C4C18CC2A62}"/>
                </a:ext>
              </a:extLst>
            </p:cNvPr>
            <p:cNvSpPr/>
            <p:nvPr/>
          </p:nvSpPr>
          <p:spPr>
            <a:xfrm>
              <a:off x="2762660" y="2311020"/>
              <a:ext cx="1150114" cy="489646"/>
            </a:xfrm>
            <a:prstGeom prst="rec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800">
                  <a:solidFill>
                    <a:srgbClr val="0070C0"/>
                  </a:solidFill>
                </a:rPr>
                <a:t>sub.</a:t>
              </a:r>
              <a:r>
                <a:rPr lang="en-US" altLang="ja-JP" sz="800"/>
                <a:t>me.example</a:t>
              </a:r>
              <a:endParaRPr kumimoji="1" lang="ja-JP" altLang="en-US" sz="800"/>
            </a:p>
          </p:txBody>
        </p:sp>
        <p:sp>
          <p:nvSpPr>
            <p:cNvPr id="237" name="正方形/長方形 236">
              <a:extLst>
                <a:ext uri="{FF2B5EF4-FFF2-40B4-BE49-F238E27FC236}">
                  <a16:creationId xmlns:a16="http://schemas.microsoft.com/office/drawing/2014/main" id="{78F4790E-13E4-FEB7-F418-E1F5D15DCF7E}"/>
                </a:ext>
              </a:extLst>
            </p:cNvPr>
            <p:cNvSpPr/>
            <p:nvPr/>
          </p:nvSpPr>
          <p:spPr>
            <a:xfrm>
              <a:off x="2762660" y="2984822"/>
              <a:ext cx="1150114" cy="489646"/>
            </a:xfrm>
            <a:prstGeom prst="rec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800"/>
                <a:t>sub.me.example</a:t>
              </a:r>
              <a:endParaRPr kumimoji="1" lang="ja-JP" altLang="en-US" sz="800"/>
            </a:p>
          </p:txBody>
        </p:sp>
        <p:sp>
          <p:nvSpPr>
            <p:cNvPr id="238" name="正方形/長方形 237">
              <a:extLst>
                <a:ext uri="{FF2B5EF4-FFF2-40B4-BE49-F238E27FC236}">
                  <a16:creationId xmlns:a16="http://schemas.microsoft.com/office/drawing/2014/main" id="{8E9C7A3A-C758-7C52-2DF9-B23445031493}"/>
                </a:ext>
              </a:extLst>
            </p:cNvPr>
            <p:cNvSpPr/>
            <p:nvPr/>
          </p:nvSpPr>
          <p:spPr>
            <a:xfrm>
              <a:off x="2762660" y="3658624"/>
              <a:ext cx="1150114" cy="48964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800"/>
                <a:t>you.example</a:t>
              </a:r>
              <a:endParaRPr kumimoji="1" lang="ja-JP" altLang="en-US" sz="800"/>
            </a:p>
          </p:txBody>
        </p:sp>
      </p:grpSp>
      <p:sp>
        <p:nvSpPr>
          <p:cNvPr id="239" name="スマイル 238">
            <a:extLst>
              <a:ext uri="{FF2B5EF4-FFF2-40B4-BE49-F238E27FC236}">
                <a16:creationId xmlns:a16="http://schemas.microsoft.com/office/drawing/2014/main" id="{1183632D-58D6-68D9-3A0F-C04A6AA2743F}"/>
              </a:ext>
            </a:extLst>
          </p:cNvPr>
          <p:cNvSpPr/>
          <p:nvPr/>
        </p:nvSpPr>
        <p:spPr>
          <a:xfrm>
            <a:off x="3198062" y="1625463"/>
            <a:ext cx="338700" cy="338700"/>
          </a:xfrm>
          <a:prstGeom prst="smileyFace">
            <a:avLst/>
          </a:prstGeom>
          <a:solidFill>
            <a:schemeClr val="tx1"/>
          </a:solidFill>
          <a:ln w="127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800"/>
          </a:p>
        </p:txBody>
      </p:sp>
      <p:cxnSp>
        <p:nvCxnSpPr>
          <p:cNvPr id="241" name="コネクタ: カギ線 240">
            <a:extLst>
              <a:ext uri="{FF2B5EF4-FFF2-40B4-BE49-F238E27FC236}">
                <a16:creationId xmlns:a16="http://schemas.microsoft.com/office/drawing/2014/main" id="{088DA70C-91D7-47F6-1292-053B31D62770}"/>
              </a:ext>
            </a:extLst>
          </p:cNvPr>
          <p:cNvCxnSpPr>
            <a:cxnSpLocks/>
            <a:stCxn id="239" idx="4"/>
            <a:endCxn id="238" idx="1"/>
          </p:cNvCxnSpPr>
          <p:nvPr/>
        </p:nvCxnSpPr>
        <p:spPr>
          <a:xfrm rot="16200000" flipH="1">
            <a:off x="2525108" y="2806466"/>
            <a:ext cx="2147397" cy="462789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直線矢印コネクタ 242">
            <a:extLst>
              <a:ext uri="{FF2B5EF4-FFF2-40B4-BE49-F238E27FC236}">
                <a16:creationId xmlns:a16="http://schemas.microsoft.com/office/drawing/2014/main" id="{3602F7B2-41DA-A515-2F34-C4822B5E0422}"/>
              </a:ext>
            </a:extLst>
          </p:cNvPr>
          <p:cNvCxnSpPr>
            <a:cxnSpLocks/>
            <a:endCxn id="237" idx="1"/>
          </p:cNvCxnSpPr>
          <p:nvPr/>
        </p:nvCxnSpPr>
        <p:spPr>
          <a:xfrm>
            <a:off x="3367411" y="3437758"/>
            <a:ext cx="46279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直線矢印コネクタ 243">
            <a:extLst>
              <a:ext uri="{FF2B5EF4-FFF2-40B4-BE49-F238E27FC236}">
                <a16:creationId xmlns:a16="http://schemas.microsoft.com/office/drawing/2014/main" id="{92A71123-D78E-026B-8021-1F8A4C96858F}"/>
              </a:ext>
            </a:extLst>
          </p:cNvPr>
          <p:cNvCxnSpPr>
            <a:cxnSpLocks/>
            <a:endCxn id="236" idx="1"/>
          </p:cNvCxnSpPr>
          <p:nvPr/>
        </p:nvCxnSpPr>
        <p:spPr>
          <a:xfrm>
            <a:off x="3367411" y="2763956"/>
            <a:ext cx="46279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7" name="グループ化 246">
            <a:extLst>
              <a:ext uri="{FF2B5EF4-FFF2-40B4-BE49-F238E27FC236}">
                <a16:creationId xmlns:a16="http://schemas.microsoft.com/office/drawing/2014/main" id="{6497FD3E-C927-DB36-869E-DC5D7E4343CD}"/>
              </a:ext>
            </a:extLst>
          </p:cNvPr>
          <p:cNvGrpSpPr/>
          <p:nvPr/>
        </p:nvGrpSpPr>
        <p:grpSpPr>
          <a:xfrm>
            <a:off x="5951289" y="2519133"/>
            <a:ext cx="1026161" cy="1837250"/>
            <a:chOff x="2762660" y="2311020"/>
            <a:chExt cx="1150114" cy="1837250"/>
          </a:xfrm>
        </p:grpSpPr>
        <p:sp>
          <p:nvSpPr>
            <p:cNvPr id="248" name="正方形/長方形 247">
              <a:extLst>
                <a:ext uri="{FF2B5EF4-FFF2-40B4-BE49-F238E27FC236}">
                  <a16:creationId xmlns:a16="http://schemas.microsoft.com/office/drawing/2014/main" id="{31AA3D6A-3E26-8E9B-EFFD-20148EAC98E6}"/>
                </a:ext>
              </a:extLst>
            </p:cNvPr>
            <p:cNvSpPr/>
            <p:nvPr/>
          </p:nvSpPr>
          <p:spPr>
            <a:xfrm>
              <a:off x="2762660" y="2311020"/>
              <a:ext cx="1150114" cy="489646"/>
            </a:xfrm>
            <a:prstGeom prst="rec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800">
                  <a:solidFill>
                    <a:srgbClr val="0070C0"/>
                  </a:solidFill>
                </a:rPr>
                <a:t>sub.</a:t>
              </a:r>
              <a:r>
                <a:rPr lang="en-US" altLang="ja-JP" sz="800"/>
                <a:t>me.example</a:t>
              </a:r>
              <a:endParaRPr kumimoji="1" lang="ja-JP" altLang="en-US" sz="800"/>
            </a:p>
          </p:txBody>
        </p:sp>
        <p:sp>
          <p:nvSpPr>
            <p:cNvPr id="249" name="正方形/長方形 248">
              <a:extLst>
                <a:ext uri="{FF2B5EF4-FFF2-40B4-BE49-F238E27FC236}">
                  <a16:creationId xmlns:a16="http://schemas.microsoft.com/office/drawing/2014/main" id="{2C1BF088-0CBC-10D9-B027-4768DDCFA778}"/>
                </a:ext>
              </a:extLst>
            </p:cNvPr>
            <p:cNvSpPr/>
            <p:nvPr/>
          </p:nvSpPr>
          <p:spPr>
            <a:xfrm>
              <a:off x="2762660" y="2984822"/>
              <a:ext cx="1150114" cy="489646"/>
            </a:xfrm>
            <a:prstGeom prst="rec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800"/>
                <a:t>sub.me.example</a:t>
              </a:r>
              <a:endParaRPr kumimoji="1" lang="ja-JP" altLang="en-US" sz="800"/>
            </a:p>
          </p:txBody>
        </p:sp>
        <p:sp>
          <p:nvSpPr>
            <p:cNvPr id="250" name="正方形/長方形 249">
              <a:extLst>
                <a:ext uri="{FF2B5EF4-FFF2-40B4-BE49-F238E27FC236}">
                  <a16:creationId xmlns:a16="http://schemas.microsoft.com/office/drawing/2014/main" id="{DE5508DD-26CD-E0F9-A433-115B1772E055}"/>
                </a:ext>
              </a:extLst>
            </p:cNvPr>
            <p:cNvSpPr/>
            <p:nvPr/>
          </p:nvSpPr>
          <p:spPr>
            <a:xfrm>
              <a:off x="2762660" y="3658624"/>
              <a:ext cx="1150114" cy="48964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800"/>
                <a:t>you.example</a:t>
              </a:r>
              <a:endParaRPr kumimoji="1" lang="ja-JP" altLang="en-US" sz="800"/>
            </a:p>
          </p:txBody>
        </p:sp>
      </p:grpSp>
      <p:sp>
        <p:nvSpPr>
          <p:cNvPr id="251" name="スマイル 250">
            <a:extLst>
              <a:ext uri="{FF2B5EF4-FFF2-40B4-BE49-F238E27FC236}">
                <a16:creationId xmlns:a16="http://schemas.microsoft.com/office/drawing/2014/main" id="{E664F743-72F3-991A-05D8-362E87F8E5A4}"/>
              </a:ext>
            </a:extLst>
          </p:cNvPr>
          <p:cNvSpPr/>
          <p:nvPr/>
        </p:nvSpPr>
        <p:spPr>
          <a:xfrm>
            <a:off x="5319150" y="1625463"/>
            <a:ext cx="338700" cy="338700"/>
          </a:xfrm>
          <a:prstGeom prst="smileyFace">
            <a:avLst/>
          </a:prstGeom>
          <a:solidFill>
            <a:schemeClr val="tx1"/>
          </a:solidFill>
          <a:ln w="127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800"/>
          </a:p>
        </p:txBody>
      </p:sp>
      <p:cxnSp>
        <p:nvCxnSpPr>
          <p:cNvPr id="253" name="コネクタ: カギ線 252">
            <a:extLst>
              <a:ext uri="{FF2B5EF4-FFF2-40B4-BE49-F238E27FC236}">
                <a16:creationId xmlns:a16="http://schemas.microsoft.com/office/drawing/2014/main" id="{CB507BAE-F7B8-DFBA-4954-60EB8FD8902F}"/>
              </a:ext>
            </a:extLst>
          </p:cNvPr>
          <p:cNvCxnSpPr>
            <a:cxnSpLocks/>
            <a:stCxn id="251" idx="4"/>
            <a:endCxn id="250" idx="1"/>
          </p:cNvCxnSpPr>
          <p:nvPr/>
        </p:nvCxnSpPr>
        <p:spPr>
          <a:xfrm rot="16200000" flipH="1">
            <a:off x="4646196" y="2806466"/>
            <a:ext cx="2147397" cy="462789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直線矢印コネクタ 254">
            <a:extLst>
              <a:ext uri="{FF2B5EF4-FFF2-40B4-BE49-F238E27FC236}">
                <a16:creationId xmlns:a16="http://schemas.microsoft.com/office/drawing/2014/main" id="{CED16EEA-4CAB-CC2F-D0EE-AEA470498728}"/>
              </a:ext>
            </a:extLst>
          </p:cNvPr>
          <p:cNvCxnSpPr>
            <a:cxnSpLocks/>
            <a:endCxn id="249" idx="1"/>
          </p:cNvCxnSpPr>
          <p:nvPr/>
        </p:nvCxnSpPr>
        <p:spPr>
          <a:xfrm>
            <a:off x="5488499" y="3437758"/>
            <a:ext cx="46279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直線矢印コネクタ 255">
            <a:extLst>
              <a:ext uri="{FF2B5EF4-FFF2-40B4-BE49-F238E27FC236}">
                <a16:creationId xmlns:a16="http://schemas.microsoft.com/office/drawing/2014/main" id="{5CF18069-B2CF-8029-A00B-809C1DEAAEA3}"/>
              </a:ext>
            </a:extLst>
          </p:cNvPr>
          <p:cNvCxnSpPr>
            <a:cxnSpLocks/>
            <a:endCxn id="248" idx="1"/>
          </p:cNvCxnSpPr>
          <p:nvPr/>
        </p:nvCxnSpPr>
        <p:spPr>
          <a:xfrm>
            <a:off x="5488499" y="2763956"/>
            <a:ext cx="46279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9" name="グループ化 258">
            <a:extLst>
              <a:ext uri="{FF2B5EF4-FFF2-40B4-BE49-F238E27FC236}">
                <a16:creationId xmlns:a16="http://schemas.microsoft.com/office/drawing/2014/main" id="{86F092F0-25DE-CFB7-8AB9-13E7643F5363}"/>
              </a:ext>
            </a:extLst>
          </p:cNvPr>
          <p:cNvGrpSpPr/>
          <p:nvPr/>
        </p:nvGrpSpPr>
        <p:grpSpPr>
          <a:xfrm>
            <a:off x="8072377" y="2524649"/>
            <a:ext cx="1026161" cy="1837250"/>
            <a:chOff x="2762660" y="2311020"/>
            <a:chExt cx="1150114" cy="1837250"/>
          </a:xfrm>
        </p:grpSpPr>
        <p:sp>
          <p:nvSpPr>
            <p:cNvPr id="260" name="正方形/長方形 259">
              <a:extLst>
                <a:ext uri="{FF2B5EF4-FFF2-40B4-BE49-F238E27FC236}">
                  <a16:creationId xmlns:a16="http://schemas.microsoft.com/office/drawing/2014/main" id="{A100F1A8-CF37-2DDD-24F7-FAD30453C7A1}"/>
                </a:ext>
              </a:extLst>
            </p:cNvPr>
            <p:cNvSpPr/>
            <p:nvPr/>
          </p:nvSpPr>
          <p:spPr>
            <a:xfrm>
              <a:off x="2762660" y="2311020"/>
              <a:ext cx="1150114" cy="489646"/>
            </a:xfrm>
            <a:prstGeom prst="rec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800">
                  <a:solidFill>
                    <a:srgbClr val="0070C0"/>
                  </a:solidFill>
                </a:rPr>
                <a:t>sub.</a:t>
              </a:r>
              <a:r>
                <a:rPr lang="en-US" altLang="ja-JP" sz="800"/>
                <a:t>me.example</a:t>
              </a:r>
              <a:endParaRPr kumimoji="1" lang="ja-JP" altLang="en-US" sz="800"/>
            </a:p>
          </p:txBody>
        </p:sp>
        <p:sp>
          <p:nvSpPr>
            <p:cNvPr id="261" name="正方形/長方形 260">
              <a:extLst>
                <a:ext uri="{FF2B5EF4-FFF2-40B4-BE49-F238E27FC236}">
                  <a16:creationId xmlns:a16="http://schemas.microsoft.com/office/drawing/2014/main" id="{E529CBDB-055B-63A3-1BBB-4ED3DD0A3EAF}"/>
                </a:ext>
              </a:extLst>
            </p:cNvPr>
            <p:cNvSpPr/>
            <p:nvPr/>
          </p:nvSpPr>
          <p:spPr>
            <a:xfrm>
              <a:off x="2762660" y="2984822"/>
              <a:ext cx="1150114" cy="489646"/>
            </a:xfrm>
            <a:prstGeom prst="rec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800"/>
                <a:t>sub.me.example</a:t>
              </a:r>
              <a:endParaRPr kumimoji="1" lang="ja-JP" altLang="en-US" sz="800"/>
            </a:p>
          </p:txBody>
        </p:sp>
        <p:sp>
          <p:nvSpPr>
            <p:cNvPr id="262" name="正方形/長方形 261">
              <a:extLst>
                <a:ext uri="{FF2B5EF4-FFF2-40B4-BE49-F238E27FC236}">
                  <a16:creationId xmlns:a16="http://schemas.microsoft.com/office/drawing/2014/main" id="{0291AB6C-8082-AC8C-0D60-F2CAD43DF45B}"/>
                </a:ext>
              </a:extLst>
            </p:cNvPr>
            <p:cNvSpPr/>
            <p:nvPr/>
          </p:nvSpPr>
          <p:spPr>
            <a:xfrm>
              <a:off x="2762660" y="3658624"/>
              <a:ext cx="1150114" cy="48964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800"/>
                <a:t>you.example</a:t>
              </a:r>
              <a:endParaRPr kumimoji="1" lang="ja-JP" altLang="en-US" sz="800"/>
            </a:p>
          </p:txBody>
        </p:sp>
      </p:grpSp>
      <p:sp>
        <p:nvSpPr>
          <p:cNvPr id="263" name="スマイル 262">
            <a:extLst>
              <a:ext uri="{FF2B5EF4-FFF2-40B4-BE49-F238E27FC236}">
                <a16:creationId xmlns:a16="http://schemas.microsoft.com/office/drawing/2014/main" id="{83C82A71-DDFB-48B1-B79C-6B346ED24FE9}"/>
              </a:ext>
            </a:extLst>
          </p:cNvPr>
          <p:cNvSpPr/>
          <p:nvPr/>
        </p:nvSpPr>
        <p:spPr>
          <a:xfrm>
            <a:off x="7440238" y="1630979"/>
            <a:ext cx="338700" cy="338700"/>
          </a:xfrm>
          <a:prstGeom prst="smileyFace">
            <a:avLst/>
          </a:prstGeom>
          <a:solidFill>
            <a:schemeClr val="tx1"/>
          </a:solidFill>
          <a:ln w="127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800"/>
          </a:p>
        </p:txBody>
      </p:sp>
      <p:cxnSp>
        <p:nvCxnSpPr>
          <p:cNvPr id="265" name="コネクタ: カギ線 264">
            <a:extLst>
              <a:ext uri="{FF2B5EF4-FFF2-40B4-BE49-F238E27FC236}">
                <a16:creationId xmlns:a16="http://schemas.microsoft.com/office/drawing/2014/main" id="{D67A7AE8-427E-FA90-F5CA-61B37AD8B03E}"/>
              </a:ext>
            </a:extLst>
          </p:cNvPr>
          <p:cNvCxnSpPr>
            <a:cxnSpLocks/>
            <a:stCxn id="263" idx="4"/>
            <a:endCxn id="262" idx="1"/>
          </p:cNvCxnSpPr>
          <p:nvPr/>
        </p:nvCxnSpPr>
        <p:spPr>
          <a:xfrm rot="16200000" flipH="1">
            <a:off x="6767284" y="2811982"/>
            <a:ext cx="2147397" cy="462789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直線矢印コネクタ 266">
            <a:extLst>
              <a:ext uri="{FF2B5EF4-FFF2-40B4-BE49-F238E27FC236}">
                <a16:creationId xmlns:a16="http://schemas.microsoft.com/office/drawing/2014/main" id="{1C4C1548-8B83-988B-7374-790CD35202C1}"/>
              </a:ext>
            </a:extLst>
          </p:cNvPr>
          <p:cNvCxnSpPr>
            <a:cxnSpLocks/>
            <a:endCxn id="261" idx="1"/>
          </p:cNvCxnSpPr>
          <p:nvPr/>
        </p:nvCxnSpPr>
        <p:spPr>
          <a:xfrm>
            <a:off x="7609587" y="3443274"/>
            <a:ext cx="46279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直線矢印コネクタ 267">
            <a:extLst>
              <a:ext uri="{FF2B5EF4-FFF2-40B4-BE49-F238E27FC236}">
                <a16:creationId xmlns:a16="http://schemas.microsoft.com/office/drawing/2014/main" id="{CA33B23A-A9B6-D0CF-7D28-7F5E0C25AA2B}"/>
              </a:ext>
            </a:extLst>
          </p:cNvPr>
          <p:cNvCxnSpPr>
            <a:cxnSpLocks/>
            <a:endCxn id="260" idx="1"/>
          </p:cNvCxnSpPr>
          <p:nvPr/>
        </p:nvCxnSpPr>
        <p:spPr>
          <a:xfrm>
            <a:off x="7609587" y="2769472"/>
            <a:ext cx="46279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1" name="グループ化 270">
            <a:extLst>
              <a:ext uri="{FF2B5EF4-FFF2-40B4-BE49-F238E27FC236}">
                <a16:creationId xmlns:a16="http://schemas.microsoft.com/office/drawing/2014/main" id="{EBEC8BAB-EB7E-939B-29B8-5A6E8ADC9C33}"/>
              </a:ext>
            </a:extLst>
          </p:cNvPr>
          <p:cNvGrpSpPr/>
          <p:nvPr/>
        </p:nvGrpSpPr>
        <p:grpSpPr>
          <a:xfrm>
            <a:off x="10196651" y="2519133"/>
            <a:ext cx="1026161" cy="1837250"/>
            <a:chOff x="2762660" y="2311020"/>
            <a:chExt cx="1150114" cy="1837250"/>
          </a:xfrm>
        </p:grpSpPr>
        <p:sp>
          <p:nvSpPr>
            <p:cNvPr id="272" name="正方形/長方形 271">
              <a:extLst>
                <a:ext uri="{FF2B5EF4-FFF2-40B4-BE49-F238E27FC236}">
                  <a16:creationId xmlns:a16="http://schemas.microsoft.com/office/drawing/2014/main" id="{48A70925-BD51-C250-7E85-1B1BDEE4497B}"/>
                </a:ext>
              </a:extLst>
            </p:cNvPr>
            <p:cNvSpPr/>
            <p:nvPr/>
          </p:nvSpPr>
          <p:spPr>
            <a:xfrm>
              <a:off x="2762660" y="2311020"/>
              <a:ext cx="1150114" cy="489646"/>
            </a:xfrm>
            <a:prstGeom prst="rec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800">
                  <a:solidFill>
                    <a:srgbClr val="0070C0"/>
                  </a:solidFill>
                </a:rPr>
                <a:t>sub.</a:t>
              </a:r>
              <a:r>
                <a:rPr lang="en-US" altLang="ja-JP" sz="800"/>
                <a:t>me.example</a:t>
              </a:r>
              <a:endParaRPr kumimoji="1" lang="ja-JP" altLang="en-US" sz="800"/>
            </a:p>
          </p:txBody>
        </p:sp>
        <p:sp>
          <p:nvSpPr>
            <p:cNvPr id="273" name="正方形/長方形 272">
              <a:extLst>
                <a:ext uri="{FF2B5EF4-FFF2-40B4-BE49-F238E27FC236}">
                  <a16:creationId xmlns:a16="http://schemas.microsoft.com/office/drawing/2014/main" id="{2240BC69-7605-7D14-B93C-E5C0A25FF44C}"/>
                </a:ext>
              </a:extLst>
            </p:cNvPr>
            <p:cNvSpPr/>
            <p:nvPr/>
          </p:nvSpPr>
          <p:spPr>
            <a:xfrm>
              <a:off x="2762660" y="2984822"/>
              <a:ext cx="1150114" cy="489646"/>
            </a:xfrm>
            <a:prstGeom prst="rec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800"/>
                <a:t>sub.me.example</a:t>
              </a:r>
              <a:endParaRPr kumimoji="1" lang="ja-JP" altLang="en-US" sz="800"/>
            </a:p>
          </p:txBody>
        </p:sp>
        <p:sp>
          <p:nvSpPr>
            <p:cNvPr id="274" name="正方形/長方形 273">
              <a:extLst>
                <a:ext uri="{FF2B5EF4-FFF2-40B4-BE49-F238E27FC236}">
                  <a16:creationId xmlns:a16="http://schemas.microsoft.com/office/drawing/2014/main" id="{2B11A794-E8FD-0E31-13BE-3864DDE7324C}"/>
                </a:ext>
              </a:extLst>
            </p:cNvPr>
            <p:cNvSpPr/>
            <p:nvPr/>
          </p:nvSpPr>
          <p:spPr>
            <a:xfrm>
              <a:off x="2762660" y="3658624"/>
              <a:ext cx="1150114" cy="48964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800"/>
                <a:t>you.example</a:t>
              </a:r>
              <a:endParaRPr kumimoji="1" lang="ja-JP" altLang="en-US" sz="800"/>
            </a:p>
          </p:txBody>
        </p:sp>
      </p:grpSp>
      <p:sp>
        <p:nvSpPr>
          <p:cNvPr id="275" name="スマイル 274">
            <a:extLst>
              <a:ext uri="{FF2B5EF4-FFF2-40B4-BE49-F238E27FC236}">
                <a16:creationId xmlns:a16="http://schemas.microsoft.com/office/drawing/2014/main" id="{884B53C5-2B71-27FA-BBBC-CD465B99ABD0}"/>
              </a:ext>
            </a:extLst>
          </p:cNvPr>
          <p:cNvSpPr/>
          <p:nvPr/>
        </p:nvSpPr>
        <p:spPr>
          <a:xfrm>
            <a:off x="9564512" y="1625463"/>
            <a:ext cx="338700" cy="338700"/>
          </a:xfrm>
          <a:prstGeom prst="smileyFace">
            <a:avLst/>
          </a:prstGeom>
          <a:solidFill>
            <a:schemeClr val="tx1"/>
          </a:solidFill>
          <a:ln w="127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800"/>
          </a:p>
        </p:txBody>
      </p:sp>
      <p:cxnSp>
        <p:nvCxnSpPr>
          <p:cNvPr id="277" name="コネクタ: カギ線 276">
            <a:extLst>
              <a:ext uri="{FF2B5EF4-FFF2-40B4-BE49-F238E27FC236}">
                <a16:creationId xmlns:a16="http://schemas.microsoft.com/office/drawing/2014/main" id="{2286960B-FC29-8485-D6A4-323AF35FF251}"/>
              </a:ext>
            </a:extLst>
          </p:cNvPr>
          <p:cNvCxnSpPr>
            <a:cxnSpLocks/>
            <a:stCxn id="275" idx="4"/>
            <a:endCxn id="274" idx="1"/>
          </p:cNvCxnSpPr>
          <p:nvPr/>
        </p:nvCxnSpPr>
        <p:spPr>
          <a:xfrm rot="16200000" flipH="1">
            <a:off x="8891558" y="2806466"/>
            <a:ext cx="2147397" cy="462789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直線矢印コネクタ 278">
            <a:extLst>
              <a:ext uri="{FF2B5EF4-FFF2-40B4-BE49-F238E27FC236}">
                <a16:creationId xmlns:a16="http://schemas.microsoft.com/office/drawing/2014/main" id="{27EC4180-7CD9-C000-C035-19B14F70EBF5}"/>
              </a:ext>
            </a:extLst>
          </p:cNvPr>
          <p:cNvCxnSpPr>
            <a:cxnSpLocks/>
            <a:endCxn id="273" idx="1"/>
          </p:cNvCxnSpPr>
          <p:nvPr/>
        </p:nvCxnSpPr>
        <p:spPr>
          <a:xfrm>
            <a:off x="9733861" y="3437758"/>
            <a:ext cx="46279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直線矢印コネクタ 279">
            <a:extLst>
              <a:ext uri="{FF2B5EF4-FFF2-40B4-BE49-F238E27FC236}">
                <a16:creationId xmlns:a16="http://schemas.microsoft.com/office/drawing/2014/main" id="{02F983A5-57CE-7076-D70A-73BA92A953D2}"/>
              </a:ext>
            </a:extLst>
          </p:cNvPr>
          <p:cNvCxnSpPr>
            <a:cxnSpLocks/>
            <a:endCxn id="272" idx="1"/>
          </p:cNvCxnSpPr>
          <p:nvPr/>
        </p:nvCxnSpPr>
        <p:spPr>
          <a:xfrm>
            <a:off x="9733861" y="2763956"/>
            <a:ext cx="46279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4" name="正方形/長方形 283">
            <a:extLst>
              <a:ext uri="{FF2B5EF4-FFF2-40B4-BE49-F238E27FC236}">
                <a16:creationId xmlns:a16="http://schemas.microsoft.com/office/drawing/2014/main" id="{B8027860-EF2E-D24F-C3FC-EA77A2247612}"/>
              </a:ext>
            </a:extLst>
          </p:cNvPr>
          <p:cNvSpPr/>
          <p:nvPr/>
        </p:nvSpPr>
        <p:spPr>
          <a:xfrm>
            <a:off x="849114" y="2519133"/>
            <a:ext cx="1026161" cy="489646"/>
          </a:xfrm>
          <a:prstGeom prst="rect">
            <a:avLst/>
          </a:prstGeom>
          <a:solidFill>
            <a:srgbClr val="0070C0"/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>
                <a:solidFill>
                  <a:srgbClr val="0070C0"/>
                </a:solidFill>
              </a:rPr>
              <a:t>sub.</a:t>
            </a:r>
            <a:r>
              <a:rPr lang="en-US" altLang="ja-JP" sz="800"/>
              <a:t>me.example</a:t>
            </a:r>
            <a:endParaRPr kumimoji="1" lang="ja-JP" altLang="en-US" sz="800"/>
          </a:p>
        </p:txBody>
      </p:sp>
      <p:cxnSp>
        <p:nvCxnSpPr>
          <p:cNvPr id="287" name="コネクタ: カギ線 286">
            <a:extLst>
              <a:ext uri="{FF2B5EF4-FFF2-40B4-BE49-F238E27FC236}">
                <a16:creationId xmlns:a16="http://schemas.microsoft.com/office/drawing/2014/main" id="{D6990A5E-2034-4046-A0F1-D7C7D0C694AD}"/>
              </a:ext>
            </a:extLst>
          </p:cNvPr>
          <p:cNvCxnSpPr>
            <a:cxnSpLocks/>
            <a:stCxn id="284" idx="1"/>
            <a:endCxn id="275" idx="0"/>
          </p:cNvCxnSpPr>
          <p:nvPr/>
        </p:nvCxnSpPr>
        <p:spPr>
          <a:xfrm rot="10800000" flipH="1">
            <a:off x="849114" y="1625464"/>
            <a:ext cx="8884748" cy="1138493"/>
          </a:xfrm>
          <a:prstGeom prst="bentConnector4">
            <a:avLst>
              <a:gd name="adj1" fmla="val -2573"/>
              <a:gd name="adj2" fmla="val 209320"/>
            </a:avLst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直線矢印コネクタ 288">
            <a:extLst>
              <a:ext uri="{FF2B5EF4-FFF2-40B4-BE49-F238E27FC236}">
                <a16:creationId xmlns:a16="http://schemas.microsoft.com/office/drawing/2014/main" id="{FDE9BF88-B237-54DF-72A5-1B5DF5B8A0A1}"/>
              </a:ext>
            </a:extLst>
          </p:cNvPr>
          <p:cNvCxnSpPr>
            <a:cxnSpLocks/>
            <a:endCxn id="239" idx="0"/>
          </p:cNvCxnSpPr>
          <p:nvPr/>
        </p:nvCxnSpPr>
        <p:spPr>
          <a:xfrm>
            <a:off x="3367412" y="381000"/>
            <a:ext cx="0" cy="124446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直線矢印コネクタ 289">
            <a:extLst>
              <a:ext uri="{FF2B5EF4-FFF2-40B4-BE49-F238E27FC236}">
                <a16:creationId xmlns:a16="http://schemas.microsoft.com/office/drawing/2014/main" id="{3FF899BB-6C92-3343-DB93-3C7C77303BCF}"/>
              </a:ext>
            </a:extLst>
          </p:cNvPr>
          <p:cNvCxnSpPr>
            <a:cxnSpLocks/>
            <a:endCxn id="251" idx="0"/>
          </p:cNvCxnSpPr>
          <p:nvPr/>
        </p:nvCxnSpPr>
        <p:spPr>
          <a:xfrm>
            <a:off x="5488500" y="381000"/>
            <a:ext cx="0" cy="124446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直線矢印コネクタ 290">
            <a:extLst>
              <a:ext uri="{FF2B5EF4-FFF2-40B4-BE49-F238E27FC236}">
                <a16:creationId xmlns:a16="http://schemas.microsoft.com/office/drawing/2014/main" id="{5DD4F5BA-C63C-5E99-054A-8B0C6223FD75}"/>
              </a:ext>
            </a:extLst>
          </p:cNvPr>
          <p:cNvCxnSpPr>
            <a:cxnSpLocks/>
            <a:endCxn id="263" idx="0"/>
          </p:cNvCxnSpPr>
          <p:nvPr/>
        </p:nvCxnSpPr>
        <p:spPr>
          <a:xfrm>
            <a:off x="7609588" y="381000"/>
            <a:ext cx="0" cy="124997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5" name="グループ化 294">
            <a:extLst>
              <a:ext uri="{FF2B5EF4-FFF2-40B4-BE49-F238E27FC236}">
                <a16:creationId xmlns:a16="http://schemas.microsoft.com/office/drawing/2014/main" id="{20102648-31CC-9D99-002D-E431A69B2F74}"/>
              </a:ext>
            </a:extLst>
          </p:cNvPr>
          <p:cNvGrpSpPr/>
          <p:nvPr/>
        </p:nvGrpSpPr>
        <p:grpSpPr>
          <a:xfrm>
            <a:off x="7772588" y="541157"/>
            <a:ext cx="1429952" cy="491160"/>
            <a:chOff x="7668586" y="756853"/>
            <a:chExt cx="1429952" cy="491160"/>
          </a:xfrm>
        </p:grpSpPr>
        <p:sp>
          <p:nvSpPr>
            <p:cNvPr id="296" name="二等辺三角形 295">
              <a:extLst>
                <a:ext uri="{FF2B5EF4-FFF2-40B4-BE49-F238E27FC236}">
                  <a16:creationId xmlns:a16="http://schemas.microsoft.com/office/drawing/2014/main" id="{EB8BA2D9-576D-5F7F-90C8-1F92BE941E2E}"/>
                </a:ext>
              </a:extLst>
            </p:cNvPr>
            <p:cNvSpPr/>
            <p:nvPr/>
          </p:nvSpPr>
          <p:spPr>
            <a:xfrm rot="16200000">
              <a:off x="7732183" y="898904"/>
              <a:ext cx="80049" cy="207244"/>
            </a:xfrm>
            <a:prstGeom prst="triangle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7" name="フローチャート: 書類 296">
              <a:extLst>
                <a:ext uri="{FF2B5EF4-FFF2-40B4-BE49-F238E27FC236}">
                  <a16:creationId xmlns:a16="http://schemas.microsoft.com/office/drawing/2014/main" id="{4C88B7F7-EC4D-49E7-6666-49CAD1CAEA4E}"/>
                </a:ext>
              </a:extLst>
            </p:cNvPr>
            <p:cNvSpPr/>
            <p:nvPr/>
          </p:nvSpPr>
          <p:spPr>
            <a:xfrm>
              <a:off x="7863914" y="756853"/>
              <a:ext cx="1234624" cy="491160"/>
            </a:xfrm>
            <a:prstGeom prst="flowChartDocumen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ja-JP" sz="800"/>
                <a:t>Domain</a:t>
              </a:r>
              <a:r>
                <a:rPr lang="ja-JP" altLang="en-US" sz="800"/>
                <a:t>＠</a:t>
              </a:r>
              <a:r>
                <a:rPr kumimoji="1" lang="en-US" altLang="ja-JP" sz="800"/>
                <a:t>Set-Cookie</a:t>
              </a:r>
            </a:p>
            <a:p>
              <a:pPr algn="ctr"/>
              <a:r>
                <a:rPr lang="en-US" altLang="ja-JP" sz="800"/>
                <a:t>sub.me.example</a:t>
              </a:r>
              <a:endParaRPr kumimoji="1" lang="ja-JP" altLang="en-US" sz="800"/>
            </a:p>
          </p:txBody>
        </p:sp>
        <p:sp>
          <p:nvSpPr>
            <p:cNvPr id="298" name="正方形/長方形 297">
              <a:extLst>
                <a:ext uri="{FF2B5EF4-FFF2-40B4-BE49-F238E27FC236}">
                  <a16:creationId xmlns:a16="http://schemas.microsoft.com/office/drawing/2014/main" id="{58F3F7B2-9721-C2BA-F9E5-A086695B5DC2}"/>
                </a:ext>
              </a:extLst>
            </p:cNvPr>
            <p:cNvSpPr/>
            <p:nvPr/>
          </p:nvSpPr>
          <p:spPr>
            <a:xfrm>
              <a:off x="7861009" y="967763"/>
              <a:ext cx="77844" cy="69274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99" name="グループ化 298">
            <a:extLst>
              <a:ext uri="{FF2B5EF4-FFF2-40B4-BE49-F238E27FC236}">
                <a16:creationId xmlns:a16="http://schemas.microsoft.com/office/drawing/2014/main" id="{006640C3-91DF-9929-0520-F5859E3A1610}"/>
              </a:ext>
            </a:extLst>
          </p:cNvPr>
          <p:cNvGrpSpPr/>
          <p:nvPr/>
        </p:nvGrpSpPr>
        <p:grpSpPr>
          <a:xfrm>
            <a:off x="5649175" y="541124"/>
            <a:ext cx="1429952" cy="491160"/>
            <a:chOff x="7668586" y="756853"/>
            <a:chExt cx="1429952" cy="491160"/>
          </a:xfrm>
        </p:grpSpPr>
        <p:sp>
          <p:nvSpPr>
            <p:cNvPr id="300" name="二等辺三角形 299">
              <a:extLst>
                <a:ext uri="{FF2B5EF4-FFF2-40B4-BE49-F238E27FC236}">
                  <a16:creationId xmlns:a16="http://schemas.microsoft.com/office/drawing/2014/main" id="{C05623FA-272F-B105-9D02-696BA0D09161}"/>
                </a:ext>
              </a:extLst>
            </p:cNvPr>
            <p:cNvSpPr/>
            <p:nvPr/>
          </p:nvSpPr>
          <p:spPr>
            <a:xfrm rot="16200000">
              <a:off x="7732183" y="898904"/>
              <a:ext cx="80049" cy="207244"/>
            </a:xfrm>
            <a:prstGeom prst="triangle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1" name="フローチャート: 書類 300">
              <a:extLst>
                <a:ext uri="{FF2B5EF4-FFF2-40B4-BE49-F238E27FC236}">
                  <a16:creationId xmlns:a16="http://schemas.microsoft.com/office/drawing/2014/main" id="{C5D502D5-AFEC-70B4-2BDE-BF87D8816969}"/>
                </a:ext>
              </a:extLst>
            </p:cNvPr>
            <p:cNvSpPr/>
            <p:nvPr/>
          </p:nvSpPr>
          <p:spPr>
            <a:xfrm>
              <a:off x="7863914" y="756853"/>
              <a:ext cx="1234624" cy="491160"/>
            </a:xfrm>
            <a:prstGeom prst="flowChartDocumen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ja-JP" sz="800"/>
                <a:t>Domain</a:t>
              </a:r>
              <a:r>
                <a:rPr lang="ja-JP" altLang="en-US" sz="800"/>
                <a:t>＠</a:t>
              </a:r>
              <a:r>
                <a:rPr kumimoji="1" lang="en-US" altLang="ja-JP" sz="800"/>
                <a:t>Set-Cookie</a:t>
              </a:r>
            </a:p>
            <a:p>
              <a:pPr algn="ctr"/>
              <a:r>
                <a:rPr lang="en-US" altLang="ja-JP" sz="800">
                  <a:solidFill>
                    <a:srgbClr val="0070C0"/>
                  </a:solidFill>
                </a:rPr>
                <a:t>sub.</a:t>
              </a:r>
              <a:r>
                <a:rPr lang="en-US" altLang="ja-JP" sz="800"/>
                <a:t>me.example</a:t>
              </a:r>
              <a:endParaRPr kumimoji="1" lang="ja-JP" altLang="en-US" sz="800"/>
            </a:p>
          </p:txBody>
        </p:sp>
        <p:sp>
          <p:nvSpPr>
            <p:cNvPr id="302" name="正方形/長方形 301">
              <a:extLst>
                <a:ext uri="{FF2B5EF4-FFF2-40B4-BE49-F238E27FC236}">
                  <a16:creationId xmlns:a16="http://schemas.microsoft.com/office/drawing/2014/main" id="{B745DF61-60F6-9906-1061-A17CAD0C62EF}"/>
                </a:ext>
              </a:extLst>
            </p:cNvPr>
            <p:cNvSpPr/>
            <p:nvPr/>
          </p:nvSpPr>
          <p:spPr>
            <a:xfrm>
              <a:off x="7861009" y="967763"/>
              <a:ext cx="77844" cy="69274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03" name="グループ化 302">
            <a:extLst>
              <a:ext uri="{FF2B5EF4-FFF2-40B4-BE49-F238E27FC236}">
                <a16:creationId xmlns:a16="http://schemas.microsoft.com/office/drawing/2014/main" id="{8CD4411B-9656-9DD0-6177-508D4ED0595B}"/>
              </a:ext>
            </a:extLst>
          </p:cNvPr>
          <p:cNvGrpSpPr/>
          <p:nvPr/>
        </p:nvGrpSpPr>
        <p:grpSpPr>
          <a:xfrm>
            <a:off x="3529394" y="541124"/>
            <a:ext cx="1429952" cy="491160"/>
            <a:chOff x="7668586" y="756853"/>
            <a:chExt cx="1429952" cy="491160"/>
          </a:xfrm>
        </p:grpSpPr>
        <p:sp>
          <p:nvSpPr>
            <p:cNvPr id="304" name="二等辺三角形 303">
              <a:extLst>
                <a:ext uri="{FF2B5EF4-FFF2-40B4-BE49-F238E27FC236}">
                  <a16:creationId xmlns:a16="http://schemas.microsoft.com/office/drawing/2014/main" id="{F533AE76-C8EC-05E7-C1D0-A8428191C962}"/>
                </a:ext>
              </a:extLst>
            </p:cNvPr>
            <p:cNvSpPr/>
            <p:nvPr/>
          </p:nvSpPr>
          <p:spPr>
            <a:xfrm rot="16200000">
              <a:off x="7732183" y="898904"/>
              <a:ext cx="80049" cy="207244"/>
            </a:xfrm>
            <a:prstGeom prst="triangle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5" name="フローチャート: 書類 304">
              <a:extLst>
                <a:ext uri="{FF2B5EF4-FFF2-40B4-BE49-F238E27FC236}">
                  <a16:creationId xmlns:a16="http://schemas.microsoft.com/office/drawing/2014/main" id="{15505D7F-1809-4C4E-88DD-4F050B0E81BB}"/>
                </a:ext>
              </a:extLst>
            </p:cNvPr>
            <p:cNvSpPr/>
            <p:nvPr/>
          </p:nvSpPr>
          <p:spPr>
            <a:xfrm>
              <a:off x="7863914" y="756853"/>
              <a:ext cx="1234624" cy="491160"/>
            </a:xfrm>
            <a:prstGeom prst="flowChartDocumen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ja-JP" sz="800"/>
                <a:t>Domain</a:t>
              </a:r>
              <a:r>
                <a:rPr lang="ja-JP" altLang="en-US" sz="800"/>
                <a:t>＠</a:t>
              </a:r>
              <a:r>
                <a:rPr kumimoji="1" lang="en-US" altLang="ja-JP" sz="800"/>
                <a:t>Set-Cookie</a:t>
              </a:r>
            </a:p>
            <a:p>
              <a:pPr algn="ctr"/>
              <a:r>
                <a:rPr lang="en-US" altLang="ja-JP" sz="800">
                  <a:solidFill>
                    <a:schemeClr val="bg1">
                      <a:lumMod val="75000"/>
                    </a:schemeClr>
                  </a:solidFill>
                </a:rPr>
                <a:t>( without Domain )</a:t>
              </a:r>
              <a:endParaRPr kumimoji="1" lang="ja-JP" altLang="en-US" sz="8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306" name="正方形/長方形 305">
              <a:extLst>
                <a:ext uri="{FF2B5EF4-FFF2-40B4-BE49-F238E27FC236}">
                  <a16:creationId xmlns:a16="http://schemas.microsoft.com/office/drawing/2014/main" id="{5C1074B8-4E4A-2247-2AD0-4D54545EE25D}"/>
                </a:ext>
              </a:extLst>
            </p:cNvPr>
            <p:cNvSpPr/>
            <p:nvPr/>
          </p:nvSpPr>
          <p:spPr>
            <a:xfrm>
              <a:off x="7861009" y="967763"/>
              <a:ext cx="77844" cy="69274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07" name="グループ化 306">
            <a:extLst>
              <a:ext uri="{FF2B5EF4-FFF2-40B4-BE49-F238E27FC236}">
                <a16:creationId xmlns:a16="http://schemas.microsoft.com/office/drawing/2014/main" id="{013E22FA-938D-7C14-4B1A-4412A38E8640}"/>
              </a:ext>
            </a:extLst>
          </p:cNvPr>
          <p:cNvGrpSpPr/>
          <p:nvPr/>
        </p:nvGrpSpPr>
        <p:grpSpPr>
          <a:xfrm>
            <a:off x="9899879" y="541091"/>
            <a:ext cx="1429952" cy="491160"/>
            <a:chOff x="7668586" y="756853"/>
            <a:chExt cx="1429952" cy="491160"/>
          </a:xfrm>
          <a:solidFill>
            <a:schemeClr val="accent6">
              <a:lumMod val="75000"/>
            </a:schemeClr>
          </a:solidFill>
        </p:grpSpPr>
        <p:sp>
          <p:nvSpPr>
            <p:cNvPr id="308" name="二等辺三角形 307">
              <a:extLst>
                <a:ext uri="{FF2B5EF4-FFF2-40B4-BE49-F238E27FC236}">
                  <a16:creationId xmlns:a16="http://schemas.microsoft.com/office/drawing/2014/main" id="{F6846623-2C48-1264-B47B-38DB41F053D9}"/>
                </a:ext>
              </a:extLst>
            </p:cNvPr>
            <p:cNvSpPr/>
            <p:nvPr/>
          </p:nvSpPr>
          <p:spPr>
            <a:xfrm rot="16200000">
              <a:off x="7732183" y="898904"/>
              <a:ext cx="80049" cy="207244"/>
            </a:xfrm>
            <a:prstGeom prst="triangle">
              <a:avLst/>
            </a:prstGeom>
            <a:grpFill/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9" name="フローチャート: 書類 308">
              <a:extLst>
                <a:ext uri="{FF2B5EF4-FFF2-40B4-BE49-F238E27FC236}">
                  <a16:creationId xmlns:a16="http://schemas.microsoft.com/office/drawing/2014/main" id="{8C7ED631-089D-F60F-3EDF-54437623B9F6}"/>
                </a:ext>
              </a:extLst>
            </p:cNvPr>
            <p:cNvSpPr/>
            <p:nvPr/>
          </p:nvSpPr>
          <p:spPr>
            <a:xfrm>
              <a:off x="7863914" y="756853"/>
              <a:ext cx="1234624" cy="491160"/>
            </a:xfrm>
            <a:prstGeom prst="flowChartDocument">
              <a:avLst/>
            </a:prstGeom>
            <a:grpFill/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ja-JP" sz="800"/>
                <a:t>Domain</a:t>
              </a:r>
              <a:r>
                <a:rPr lang="ja-JP" altLang="en-US" sz="800"/>
                <a:t>＠</a:t>
              </a:r>
              <a:r>
                <a:rPr kumimoji="1" lang="en-US" altLang="ja-JP" sz="800"/>
                <a:t>Set-Cookie</a:t>
              </a:r>
            </a:p>
            <a:p>
              <a:pPr algn="ctr"/>
              <a:r>
                <a:rPr lang="en-US" altLang="ja-JP" sz="800"/>
                <a:t>you.example</a:t>
              </a:r>
              <a:endParaRPr kumimoji="1" lang="ja-JP" altLang="en-US" sz="800"/>
            </a:p>
          </p:txBody>
        </p:sp>
        <p:sp>
          <p:nvSpPr>
            <p:cNvPr id="310" name="正方形/長方形 309">
              <a:extLst>
                <a:ext uri="{FF2B5EF4-FFF2-40B4-BE49-F238E27FC236}">
                  <a16:creationId xmlns:a16="http://schemas.microsoft.com/office/drawing/2014/main" id="{3BD5197B-4585-5581-43D5-8D57C41E2467}"/>
                </a:ext>
              </a:extLst>
            </p:cNvPr>
            <p:cNvSpPr/>
            <p:nvPr/>
          </p:nvSpPr>
          <p:spPr>
            <a:xfrm>
              <a:off x="7861009" y="967763"/>
              <a:ext cx="77844" cy="6927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327" name="図 326" descr="屋内, 写真, 座る, 手 が含まれている画像&#10;&#10;自動的に生成された説明">
            <a:extLst>
              <a:ext uri="{FF2B5EF4-FFF2-40B4-BE49-F238E27FC236}">
                <a16:creationId xmlns:a16="http://schemas.microsoft.com/office/drawing/2014/main" id="{476FDD08-FECC-60A7-19FF-97B4449C794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5757" y="648905"/>
            <a:ext cx="275466" cy="27546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28" name="図 327" descr="屋内, 写真, 座る, 手 が含まれている画像&#10;&#10;自動的に生成された説明">
            <a:extLst>
              <a:ext uri="{FF2B5EF4-FFF2-40B4-BE49-F238E27FC236}">
                <a16:creationId xmlns:a16="http://schemas.microsoft.com/office/drawing/2014/main" id="{65616805-B9BD-9E79-3ED9-06B4019576D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8443" y="648905"/>
            <a:ext cx="275466" cy="27546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29" name="図 328" descr="屋内, 写真, 座る, 手 が含まれている画像&#10;&#10;自動的に生成された説明">
            <a:extLst>
              <a:ext uri="{FF2B5EF4-FFF2-40B4-BE49-F238E27FC236}">
                <a16:creationId xmlns:a16="http://schemas.microsoft.com/office/drawing/2014/main" id="{3C9BA5E8-E0B3-A342-96CC-8DDFD588009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1785" y="652049"/>
            <a:ext cx="275466" cy="27546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30" name="図 329" descr="屋内, 写真, 座る, 手 が含まれている画像&#10;&#10;自動的に生成された説明">
            <a:extLst>
              <a:ext uri="{FF2B5EF4-FFF2-40B4-BE49-F238E27FC236}">
                <a16:creationId xmlns:a16="http://schemas.microsoft.com/office/drawing/2014/main" id="{E551189F-AB23-D571-3D5A-2FF1A8B285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2943" y="648195"/>
            <a:ext cx="275466" cy="27546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36" name="乗算記号 335">
            <a:extLst>
              <a:ext uri="{FF2B5EF4-FFF2-40B4-BE49-F238E27FC236}">
                <a16:creationId xmlns:a16="http://schemas.microsoft.com/office/drawing/2014/main" id="{3086BC77-1BC2-5C0D-E780-0F9574EC54D3}"/>
              </a:ext>
            </a:extLst>
          </p:cNvPr>
          <p:cNvSpPr/>
          <p:nvPr/>
        </p:nvSpPr>
        <p:spPr>
          <a:xfrm>
            <a:off x="9537922" y="1127826"/>
            <a:ext cx="399156" cy="399156"/>
          </a:xfrm>
          <a:prstGeom prst="mathMultiply">
            <a:avLst>
              <a:gd name="adj1" fmla="val 12829"/>
            </a:avLst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7" name="乗算記号 336">
            <a:extLst>
              <a:ext uri="{FF2B5EF4-FFF2-40B4-BE49-F238E27FC236}">
                <a16:creationId xmlns:a16="http://schemas.microsoft.com/office/drawing/2014/main" id="{81F51D06-B171-C75F-97B0-863D4BFC73E7}"/>
              </a:ext>
            </a:extLst>
          </p:cNvPr>
          <p:cNvSpPr/>
          <p:nvPr/>
        </p:nvSpPr>
        <p:spPr>
          <a:xfrm>
            <a:off x="7413902" y="1134650"/>
            <a:ext cx="399156" cy="399156"/>
          </a:xfrm>
          <a:prstGeom prst="mathMultiply">
            <a:avLst>
              <a:gd name="adj1" fmla="val 12829"/>
            </a:avLst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38" name="図 337" descr="屋内, 写真, 座る, 手 が含まれている画像&#10;&#10;自動的に生成された説明">
            <a:extLst>
              <a:ext uri="{FF2B5EF4-FFF2-40B4-BE49-F238E27FC236}">
                <a16:creationId xmlns:a16="http://schemas.microsoft.com/office/drawing/2014/main" id="{E7F05B2C-3A7C-14D6-4FEE-4A4AF9646DF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7792" y="2631164"/>
            <a:ext cx="275466" cy="27546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40" name="図 339" descr="屋内, 写真, 座る, 手 が含まれている画像&#10;&#10;自動的に生成された説明">
            <a:extLst>
              <a:ext uri="{FF2B5EF4-FFF2-40B4-BE49-F238E27FC236}">
                <a16:creationId xmlns:a16="http://schemas.microsoft.com/office/drawing/2014/main" id="{602CBF2B-B4BB-44C7-E46C-03900F268DB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9991" y="2631348"/>
            <a:ext cx="275466" cy="27546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41" name="図 340" descr="屋内, 写真, 座る, 手 が含まれている画像&#10;&#10;自動的に生成された説明">
            <a:extLst>
              <a:ext uri="{FF2B5EF4-FFF2-40B4-BE49-F238E27FC236}">
                <a16:creationId xmlns:a16="http://schemas.microsoft.com/office/drawing/2014/main" id="{9E9B2969-BB6A-D172-FE97-61938FE2B6D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352" y="3302255"/>
            <a:ext cx="275466" cy="27546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2937F8A9-860D-5F7C-002E-2FAEB268B510}"/>
              </a:ext>
            </a:extLst>
          </p:cNvPr>
          <p:cNvSpPr txBox="1"/>
          <p:nvPr/>
        </p:nvSpPr>
        <p:spPr>
          <a:xfrm>
            <a:off x="4121105" y="1189271"/>
            <a:ext cx="444352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ja-JP" sz="1200"/>
              <a:t>1-1</a:t>
            </a:r>
            <a:endParaRPr kumimoji="1" lang="ja-JP" altLang="en-US" sz="120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B92F9A3-4866-4B84-8565-0D0FEE9B40CB}"/>
              </a:ext>
            </a:extLst>
          </p:cNvPr>
          <p:cNvSpPr txBox="1"/>
          <p:nvPr/>
        </p:nvSpPr>
        <p:spPr>
          <a:xfrm>
            <a:off x="6239637" y="1188262"/>
            <a:ext cx="444352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ja-JP" sz="1200"/>
              <a:t>1-2</a:t>
            </a:r>
            <a:endParaRPr kumimoji="1" lang="ja-JP" altLang="en-US" sz="120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A751BCAF-F614-E7C1-38CA-6FB3B4694889}"/>
              </a:ext>
            </a:extLst>
          </p:cNvPr>
          <p:cNvSpPr txBox="1"/>
          <p:nvPr/>
        </p:nvSpPr>
        <p:spPr>
          <a:xfrm>
            <a:off x="4119855" y="5385194"/>
            <a:ext cx="444352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ja-JP" sz="1200">
                <a:solidFill>
                  <a:schemeClr val="bg1">
                    <a:lumMod val="95000"/>
                  </a:schemeClr>
                </a:solidFill>
              </a:rPr>
              <a:t>2</a:t>
            </a:r>
            <a:r>
              <a:rPr kumimoji="1" lang="en-US" altLang="ja-JP" sz="1200">
                <a:solidFill>
                  <a:schemeClr val="bg1">
                    <a:lumMod val="95000"/>
                  </a:schemeClr>
                </a:solidFill>
              </a:rPr>
              <a:t>-1</a:t>
            </a:r>
            <a:endParaRPr kumimoji="1" lang="ja-JP" altLang="en-US" sz="12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7C87679C-B3E9-D1EA-EF20-33F90F9E5D48}"/>
              </a:ext>
            </a:extLst>
          </p:cNvPr>
          <p:cNvSpPr txBox="1"/>
          <p:nvPr/>
        </p:nvSpPr>
        <p:spPr>
          <a:xfrm>
            <a:off x="6241378" y="5380349"/>
            <a:ext cx="444352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ja-JP" sz="1200">
                <a:solidFill>
                  <a:schemeClr val="bg1">
                    <a:lumMod val="95000"/>
                  </a:schemeClr>
                </a:solidFill>
              </a:rPr>
              <a:t>2-2</a:t>
            </a:r>
            <a:endParaRPr kumimoji="1" lang="ja-JP" altLang="en-US" sz="12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B517BD53-DFE8-AA8C-8523-4F1F141F0E0F}"/>
              </a:ext>
            </a:extLst>
          </p:cNvPr>
          <p:cNvSpPr txBox="1"/>
          <p:nvPr/>
        </p:nvSpPr>
        <p:spPr>
          <a:xfrm>
            <a:off x="8370107" y="5377141"/>
            <a:ext cx="444352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ja-JP" sz="1200">
                <a:solidFill>
                  <a:schemeClr val="bg1">
                    <a:lumMod val="95000"/>
                  </a:schemeClr>
                </a:solidFill>
              </a:rPr>
              <a:t>2</a:t>
            </a:r>
            <a:r>
              <a:rPr kumimoji="1" lang="en-US" altLang="ja-JP" sz="1200">
                <a:solidFill>
                  <a:schemeClr val="bg1">
                    <a:lumMod val="95000"/>
                  </a:schemeClr>
                </a:solidFill>
              </a:rPr>
              <a:t>-3</a:t>
            </a:r>
            <a:endParaRPr kumimoji="1" lang="ja-JP" altLang="en-US" sz="12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3EC41ACD-CDB7-2A32-5631-527EB8124C69}"/>
              </a:ext>
            </a:extLst>
          </p:cNvPr>
          <p:cNvSpPr txBox="1"/>
          <p:nvPr/>
        </p:nvSpPr>
        <p:spPr>
          <a:xfrm>
            <a:off x="8370106" y="1193702"/>
            <a:ext cx="444352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ja-JP" sz="1200"/>
              <a:t>1-3</a:t>
            </a:r>
            <a:endParaRPr kumimoji="1" lang="ja-JP" altLang="en-US" sz="120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14962044-AE76-F6E2-5470-34167E27841F}"/>
              </a:ext>
            </a:extLst>
          </p:cNvPr>
          <p:cNvSpPr txBox="1"/>
          <p:nvPr/>
        </p:nvSpPr>
        <p:spPr>
          <a:xfrm>
            <a:off x="10487553" y="1182128"/>
            <a:ext cx="444352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ja-JP" sz="1200"/>
              <a:t>1-4</a:t>
            </a:r>
            <a:endParaRPr kumimoji="1" lang="ja-JP" altLang="en-US" sz="120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E64F9247-BECD-955F-D22A-CEC403923DB0}"/>
              </a:ext>
            </a:extLst>
          </p:cNvPr>
          <p:cNvSpPr txBox="1"/>
          <p:nvPr/>
        </p:nvSpPr>
        <p:spPr>
          <a:xfrm>
            <a:off x="10487552" y="5388966"/>
            <a:ext cx="444352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ja-JP" sz="1200">
                <a:solidFill>
                  <a:schemeClr val="bg1">
                    <a:lumMod val="95000"/>
                  </a:schemeClr>
                </a:solidFill>
              </a:rPr>
              <a:t>2</a:t>
            </a:r>
            <a:r>
              <a:rPr kumimoji="1" lang="en-US" altLang="ja-JP" sz="1200">
                <a:solidFill>
                  <a:schemeClr val="bg1">
                    <a:lumMod val="95000"/>
                  </a:schemeClr>
                </a:solidFill>
              </a:rPr>
              <a:t>-4</a:t>
            </a:r>
            <a:endParaRPr kumimoji="1" lang="ja-JP" altLang="en-US" sz="120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2294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グループ化 126">
            <a:extLst>
              <a:ext uri="{FF2B5EF4-FFF2-40B4-BE49-F238E27FC236}">
                <a16:creationId xmlns:a16="http://schemas.microsoft.com/office/drawing/2014/main" id="{5151BEE3-EE0F-A939-D5DE-668844F7B25D}"/>
              </a:ext>
            </a:extLst>
          </p:cNvPr>
          <p:cNvGrpSpPr/>
          <p:nvPr/>
        </p:nvGrpSpPr>
        <p:grpSpPr>
          <a:xfrm>
            <a:off x="849114" y="381000"/>
            <a:ext cx="11033605" cy="6127750"/>
            <a:chOff x="849114" y="381000"/>
            <a:chExt cx="11033605" cy="6127750"/>
          </a:xfrm>
        </p:grpSpPr>
        <p:sp>
          <p:nvSpPr>
            <p:cNvPr id="44" name="正方形/長方形 43">
              <a:extLst>
                <a:ext uri="{FF2B5EF4-FFF2-40B4-BE49-F238E27FC236}">
                  <a16:creationId xmlns:a16="http://schemas.microsoft.com/office/drawing/2014/main" id="{EA20AA26-8DAE-95FC-968C-4273B6318C41}"/>
                </a:ext>
              </a:extLst>
            </p:cNvPr>
            <p:cNvSpPr/>
            <p:nvPr/>
          </p:nvSpPr>
          <p:spPr>
            <a:xfrm>
              <a:off x="3830201" y="2519133"/>
              <a:ext cx="1026161" cy="48964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800">
                  <a:solidFill>
                    <a:schemeClr val="bg1"/>
                  </a:solidFill>
                </a:rPr>
                <a:t>sub.me.example</a:t>
              </a:r>
              <a:endParaRPr kumimoji="1" lang="ja-JP" altLang="en-US" sz="800">
                <a:solidFill>
                  <a:schemeClr val="bg1"/>
                </a:solidFill>
              </a:endParaRPr>
            </a:p>
          </p:txBody>
        </p:sp>
        <p:sp>
          <p:nvSpPr>
            <p:cNvPr id="45" name="正方形/長方形 44">
              <a:extLst>
                <a:ext uri="{FF2B5EF4-FFF2-40B4-BE49-F238E27FC236}">
                  <a16:creationId xmlns:a16="http://schemas.microsoft.com/office/drawing/2014/main" id="{DB433D39-65BE-4506-664B-9FBAF1FE9692}"/>
                </a:ext>
              </a:extLst>
            </p:cNvPr>
            <p:cNvSpPr/>
            <p:nvPr/>
          </p:nvSpPr>
          <p:spPr>
            <a:xfrm>
              <a:off x="3830201" y="3192935"/>
              <a:ext cx="1026161" cy="48964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800">
                  <a:solidFill>
                    <a:schemeClr val="bg1"/>
                  </a:solidFill>
                </a:rPr>
                <a:t>sub.me.example</a:t>
              </a:r>
              <a:endParaRPr kumimoji="1" lang="ja-JP" altLang="en-US" sz="800">
                <a:solidFill>
                  <a:schemeClr val="bg1"/>
                </a:solidFill>
              </a:endParaRPr>
            </a:p>
          </p:txBody>
        </p:sp>
        <p:sp>
          <p:nvSpPr>
            <p:cNvPr id="46" name="正方形/長方形 45">
              <a:extLst>
                <a:ext uri="{FF2B5EF4-FFF2-40B4-BE49-F238E27FC236}">
                  <a16:creationId xmlns:a16="http://schemas.microsoft.com/office/drawing/2014/main" id="{9E10CF2A-576C-04A4-3E69-3E6EEFC1C097}"/>
                </a:ext>
              </a:extLst>
            </p:cNvPr>
            <p:cNvSpPr/>
            <p:nvPr/>
          </p:nvSpPr>
          <p:spPr>
            <a:xfrm>
              <a:off x="3830201" y="3866737"/>
              <a:ext cx="1026161" cy="48964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800">
                  <a:solidFill>
                    <a:schemeClr val="bg1"/>
                  </a:solidFill>
                </a:rPr>
                <a:t>you.example</a:t>
              </a:r>
              <a:endParaRPr kumimoji="1" lang="ja-JP" altLang="en-US" sz="800">
                <a:solidFill>
                  <a:schemeClr val="bg1"/>
                </a:solidFill>
              </a:endParaRPr>
            </a:p>
          </p:txBody>
        </p:sp>
        <p:sp>
          <p:nvSpPr>
            <p:cNvPr id="65" name="スマイル 64">
              <a:extLst>
                <a:ext uri="{FF2B5EF4-FFF2-40B4-BE49-F238E27FC236}">
                  <a16:creationId xmlns:a16="http://schemas.microsoft.com/office/drawing/2014/main" id="{0AC3DB2C-73F1-8CE0-D6A6-4122D2130054}"/>
                </a:ext>
              </a:extLst>
            </p:cNvPr>
            <p:cNvSpPr/>
            <p:nvPr/>
          </p:nvSpPr>
          <p:spPr>
            <a:xfrm>
              <a:off x="3198062" y="1625463"/>
              <a:ext cx="338700" cy="338700"/>
            </a:xfrm>
            <a:prstGeom prst="smileyFac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>
                <a:solidFill>
                  <a:schemeClr val="bg1"/>
                </a:solidFill>
              </a:endParaRPr>
            </a:p>
          </p:txBody>
        </p:sp>
        <p:sp>
          <p:nvSpPr>
            <p:cNvPr id="80" name="スマイル 79">
              <a:extLst>
                <a:ext uri="{FF2B5EF4-FFF2-40B4-BE49-F238E27FC236}">
                  <a16:creationId xmlns:a16="http://schemas.microsoft.com/office/drawing/2014/main" id="{6318162C-1676-7E5C-643E-742E22ED4F39}"/>
                </a:ext>
              </a:extLst>
            </p:cNvPr>
            <p:cNvSpPr/>
            <p:nvPr/>
          </p:nvSpPr>
          <p:spPr>
            <a:xfrm>
              <a:off x="5149800" y="4912188"/>
              <a:ext cx="338700" cy="338700"/>
            </a:xfrm>
            <a:prstGeom prst="smileyFac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>
                <a:solidFill>
                  <a:schemeClr val="bg1"/>
                </a:solidFill>
              </a:endParaRPr>
            </a:p>
          </p:txBody>
        </p:sp>
        <p:cxnSp>
          <p:nvCxnSpPr>
            <p:cNvPr id="164" name="コネクタ: カギ線 163">
              <a:extLst>
                <a:ext uri="{FF2B5EF4-FFF2-40B4-BE49-F238E27FC236}">
                  <a16:creationId xmlns:a16="http://schemas.microsoft.com/office/drawing/2014/main" id="{3530B7FF-9515-5FF7-538F-F981262E70FB}"/>
                </a:ext>
              </a:extLst>
            </p:cNvPr>
            <p:cNvCxnSpPr>
              <a:cxnSpLocks/>
              <a:stCxn id="65" idx="4"/>
              <a:endCxn id="46" idx="1"/>
            </p:cNvCxnSpPr>
            <p:nvPr/>
          </p:nvCxnSpPr>
          <p:spPr>
            <a:xfrm rot="16200000" flipH="1">
              <a:off x="2525108" y="2806466"/>
              <a:ext cx="2147397" cy="462789"/>
            </a:xfrm>
            <a:prstGeom prst="bentConnector2">
              <a:avLst/>
            </a:prstGeom>
            <a:ln w="12700">
              <a:solidFill>
                <a:schemeClr val="bg1">
                  <a:lumMod val="95000"/>
                </a:schemeClr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コネクタ: カギ線 169">
              <a:extLst>
                <a:ext uri="{FF2B5EF4-FFF2-40B4-BE49-F238E27FC236}">
                  <a16:creationId xmlns:a16="http://schemas.microsoft.com/office/drawing/2014/main" id="{2678ABE0-085C-B65F-5D4E-78C93C748DF2}"/>
                </a:ext>
              </a:extLst>
            </p:cNvPr>
            <p:cNvCxnSpPr>
              <a:cxnSpLocks/>
              <a:stCxn id="80" idx="0"/>
              <a:endCxn id="44" idx="3"/>
            </p:cNvCxnSpPr>
            <p:nvPr/>
          </p:nvCxnSpPr>
          <p:spPr>
            <a:xfrm rot="16200000" flipV="1">
              <a:off x="4013640" y="3606678"/>
              <a:ext cx="2148232" cy="462788"/>
            </a:xfrm>
            <a:prstGeom prst="bentConnector2">
              <a:avLst/>
            </a:prstGeom>
            <a:ln w="12700">
              <a:solidFill>
                <a:schemeClr val="bg1">
                  <a:lumMod val="95000"/>
                </a:schemeClr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直線矢印コネクタ 199">
              <a:extLst>
                <a:ext uri="{FF2B5EF4-FFF2-40B4-BE49-F238E27FC236}">
                  <a16:creationId xmlns:a16="http://schemas.microsoft.com/office/drawing/2014/main" id="{8F901607-3C88-32BE-6D60-8691C0333FD9}"/>
                </a:ext>
              </a:extLst>
            </p:cNvPr>
            <p:cNvCxnSpPr>
              <a:cxnSpLocks/>
              <a:endCxn id="45" idx="1"/>
            </p:cNvCxnSpPr>
            <p:nvPr/>
          </p:nvCxnSpPr>
          <p:spPr>
            <a:xfrm>
              <a:off x="3367411" y="3437758"/>
              <a:ext cx="462790" cy="0"/>
            </a:xfrm>
            <a:prstGeom prst="straightConnector1">
              <a:avLst/>
            </a:prstGeom>
            <a:ln w="12700">
              <a:solidFill>
                <a:schemeClr val="bg1">
                  <a:lumMod val="95000"/>
                </a:schemeClr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直線矢印コネクタ 200">
              <a:extLst>
                <a:ext uri="{FF2B5EF4-FFF2-40B4-BE49-F238E27FC236}">
                  <a16:creationId xmlns:a16="http://schemas.microsoft.com/office/drawing/2014/main" id="{ED2F8BEE-794B-4380-C6D2-EF0A5EE4DDD1}"/>
                </a:ext>
              </a:extLst>
            </p:cNvPr>
            <p:cNvCxnSpPr>
              <a:cxnSpLocks/>
              <a:endCxn id="44" idx="1"/>
            </p:cNvCxnSpPr>
            <p:nvPr/>
          </p:nvCxnSpPr>
          <p:spPr>
            <a:xfrm>
              <a:off x="3367411" y="2763956"/>
              <a:ext cx="462790" cy="0"/>
            </a:xfrm>
            <a:prstGeom prst="straightConnector1">
              <a:avLst/>
            </a:prstGeom>
            <a:ln w="12700">
              <a:solidFill>
                <a:schemeClr val="bg1">
                  <a:lumMod val="95000"/>
                </a:schemeClr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直線矢印コネクタ 205">
              <a:extLst>
                <a:ext uri="{FF2B5EF4-FFF2-40B4-BE49-F238E27FC236}">
                  <a16:creationId xmlns:a16="http://schemas.microsoft.com/office/drawing/2014/main" id="{EADDF4E8-4292-DA71-BFF4-EE5DB49DB0F7}"/>
                </a:ext>
              </a:extLst>
            </p:cNvPr>
            <p:cNvCxnSpPr>
              <a:cxnSpLocks/>
              <a:endCxn id="46" idx="3"/>
            </p:cNvCxnSpPr>
            <p:nvPr/>
          </p:nvCxnSpPr>
          <p:spPr>
            <a:xfrm flipH="1">
              <a:off x="4856362" y="4111560"/>
              <a:ext cx="462788" cy="0"/>
            </a:xfrm>
            <a:prstGeom prst="straightConnector1">
              <a:avLst/>
            </a:prstGeom>
            <a:ln w="12700">
              <a:solidFill>
                <a:schemeClr val="bg1">
                  <a:lumMod val="95000"/>
                </a:schemeClr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直線矢印コネクタ 206">
              <a:extLst>
                <a:ext uri="{FF2B5EF4-FFF2-40B4-BE49-F238E27FC236}">
                  <a16:creationId xmlns:a16="http://schemas.microsoft.com/office/drawing/2014/main" id="{D8384AF0-D05F-8E31-3E2D-E64275741638}"/>
                </a:ext>
              </a:extLst>
            </p:cNvPr>
            <p:cNvCxnSpPr>
              <a:cxnSpLocks/>
              <a:endCxn id="45" idx="3"/>
            </p:cNvCxnSpPr>
            <p:nvPr/>
          </p:nvCxnSpPr>
          <p:spPr>
            <a:xfrm flipH="1">
              <a:off x="4856362" y="3437758"/>
              <a:ext cx="462788" cy="0"/>
            </a:xfrm>
            <a:prstGeom prst="straightConnector1">
              <a:avLst/>
            </a:prstGeom>
            <a:ln w="12700">
              <a:solidFill>
                <a:schemeClr val="bg1">
                  <a:lumMod val="95000"/>
                </a:schemeClr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正方形/長方形 55">
              <a:extLst>
                <a:ext uri="{FF2B5EF4-FFF2-40B4-BE49-F238E27FC236}">
                  <a16:creationId xmlns:a16="http://schemas.microsoft.com/office/drawing/2014/main" id="{27BB36D5-793B-D795-87D9-C22F115626AA}"/>
                </a:ext>
              </a:extLst>
            </p:cNvPr>
            <p:cNvSpPr/>
            <p:nvPr/>
          </p:nvSpPr>
          <p:spPr>
            <a:xfrm>
              <a:off x="5951289" y="2519133"/>
              <a:ext cx="1026161" cy="48964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800">
                  <a:solidFill>
                    <a:schemeClr val="bg1"/>
                  </a:solidFill>
                </a:rPr>
                <a:t>sub.me.example</a:t>
              </a:r>
              <a:endParaRPr kumimoji="1" lang="ja-JP" altLang="en-US" sz="800">
                <a:solidFill>
                  <a:schemeClr val="bg1"/>
                </a:solidFill>
              </a:endParaRPr>
            </a:p>
          </p:txBody>
        </p:sp>
        <p:sp>
          <p:nvSpPr>
            <p:cNvPr id="57" name="正方形/長方形 56">
              <a:extLst>
                <a:ext uri="{FF2B5EF4-FFF2-40B4-BE49-F238E27FC236}">
                  <a16:creationId xmlns:a16="http://schemas.microsoft.com/office/drawing/2014/main" id="{5137A845-FE2E-E377-CDFA-DFAD735484F7}"/>
                </a:ext>
              </a:extLst>
            </p:cNvPr>
            <p:cNvSpPr/>
            <p:nvPr/>
          </p:nvSpPr>
          <p:spPr>
            <a:xfrm>
              <a:off x="5951289" y="3192935"/>
              <a:ext cx="1026161" cy="48964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800">
                  <a:solidFill>
                    <a:schemeClr val="bg1"/>
                  </a:solidFill>
                </a:rPr>
                <a:t>sub.me.example</a:t>
              </a:r>
              <a:endParaRPr kumimoji="1" lang="ja-JP" altLang="en-US" sz="800">
                <a:solidFill>
                  <a:schemeClr val="bg1"/>
                </a:solidFill>
              </a:endParaRPr>
            </a:p>
          </p:txBody>
        </p:sp>
        <p:sp>
          <p:nvSpPr>
            <p:cNvPr id="59" name="正方形/長方形 58">
              <a:extLst>
                <a:ext uri="{FF2B5EF4-FFF2-40B4-BE49-F238E27FC236}">
                  <a16:creationId xmlns:a16="http://schemas.microsoft.com/office/drawing/2014/main" id="{06E33E82-C046-C9A6-D8D6-D669B6A5FBAE}"/>
                </a:ext>
              </a:extLst>
            </p:cNvPr>
            <p:cNvSpPr/>
            <p:nvPr/>
          </p:nvSpPr>
          <p:spPr>
            <a:xfrm>
              <a:off x="5951289" y="3866737"/>
              <a:ext cx="1026161" cy="48964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800">
                  <a:solidFill>
                    <a:schemeClr val="bg1"/>
                  </a:solidFill>
                </a:rPr>
                <a:t>you.example</a:t>
              </a:r>
              <a:endParaRPr kumimoji="1" lang="ja-JP" altLang="en-US" sz="800">
                <a:solidFill>
                  <a:schemeClr val="bg1"/>
                </a:solidFill>
              </a:endParaRPr>
            </a:p>
          </p:txBody>
        </p:sp>
        <p:sp>
          <p:nvSpPr>
            <p:cNvPr id="47" name="スマイル 46">
              <a:extLst>
                <a:ext uri="{FF2B5EF4-FFF2-40B4-BE49-F238E27FC236}">
                  <a16:creationId xmlns:a16="http://schemas.microsoft.com/office/drawing/2014/main" id="{9B0B4A26-C8ED-0CF5-2FA4-F705BD8ADBDE}"/>
                </a:ext>
              </a:extLst>
            </p:cNvPr>
            <p:cNvSpPr/>
            <p:nvPr/>
          </p:nvSpPr>
          <p:spPr>
            <a:xfrm>
              <a:off x="5319150" y="1625463"/>
              <a:ext cx="338700" cy="338700"/>
            </a:xfrm>
            <a:prstGeom prst="smileyFac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>
                <a:solidFill>
                  <a:schemeClr val="bg1"/>
                </a:solidFill>
              </a:endParaRPr>
            </a:p>
          </p:txBody>
        </p:sp>
        <p:sp>
          <p:nvSpPr>
            <p:cNvPr id="49" name="スマイル 48">
              <a:extLst>
                <a:ext uri="{FF2B5EF4-FFF2-40B4-BE49-F238E27FC236}">
                  <a16:creationId xmlns:a16="http://schemas.microsoft.com/office/drawing/2014/main" id="{E6FBD55F-E00E-A9FF-F0F5-BB297E81A6C2}"/>
                </a:ext>
              </a:extLst>
            </p:cNvPr>
            <p:cNvSpPr/>
            <p:nvPr/>
          </p:nvSpPr>
          <p:spPr>
            <a:xfrm>
              <a:off x="7270888" y="4912188"/>
              <a:ext cx="338700" cy="338700"/>
            </a:xfrm>
            <a:prstGeom prst="smileyFac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>
                <a:solidFill>
                  <a:schemeClr val="bg1"/>
                </a:solidFill>
              </a:endParaRPr>
            </a:p>
          </p:txBody>
        </p:sp>
        <p:cxnSp>
          <p:nvCxnSpPr>
            <p:cNvPr id="50" name="コネクタ: カギ線 49">
              <a:extLst>
                <a:ext uri="{FF2B5EF4-FFF2-40B4-BE49-F238E27FC236}">
                  <a16:creationId xmlns:a16="http://schemas.microsoft.com/office/drawing/2014/main" id="{DB0411B1-2A45-0BEB-16C6-058B36E42217}"/>
                </a:ext>
              </a:extLst>
            </p:cNvPr>
            <p:cNvCxnSpPr>
              <a:cxnSpLocks/>
              <a:stCxn id="47" idx="4"/>
              <a:endCxn id="59" idx="1"/>
            </p:cNvCxnSpPr>
            <p:nvPr/>
          </p:nvCxnSpPr>
          <p:spPr>
            <a:xfrm rot="16200000" flipH="1">
              <a:off x="4646196" y="2806466"/>
              <a:ext cx="2147397" cy="462789"/>
            </a:xfrm>
            <a:prstGeom prst="bentConnector2">
              <a:avLst/>
            </a:prstGeom>
            <a:ln w="12700">
              <a:solidFill>
                <a:schemeClr val="bg1">
                  <a:lumMod val="95000"/>
                </a:schemeClr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コネクタ: カギ線 50">
              <a:extLst>
                <a:ext uri="{FF2B5EF4-FFF2-40B4-BE49-F238E27FC236}">
                  <a16:creationId xmlns:a16="http://schemas.microsoft.com/office/drawing/2014/main" id="{6AC9458E-375D-E3C6-59C0-A1309B204BD0}"/>
                </a:ext>
              </a:extLst>
            </p:cNvPr>
            <p:cNvCxnSpPr>
              <a:cxnSpLocks/>
              <a:stCxn id="49" idx="0"/>
              <a:endCxn id="56" idx="3"/>
            </p:cNvCxnSpPr>
            <p:nvPr/>
          </p:nvCxnSpPr>
          <p:spPr>
            <a:xfrm rot="16200000" flipV="1">
              <a:off x="6134728" y="3606678"/>
              <a:ext cx="2148232" cy="462788"/>
            </a:xfrm>
            <a:prstGeom prst="bentConnector2">
              <a:avLst/>
            </a:prstGeom>
            <a:ln w="12700">
              <a:solidFill>
                <a:schemeClr val="bg1">
                  <a:lumMod val="95000"/>
                </a:schemeClr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線矢印コネクタ 51">
              <a:extLst>
                <a:ext uri="{FF2B5EF4-FFF2-40B4-BE49-F238E27FC236}">
                  <a16:creationId xmlns:a16="http://schemas.microsoft.com/office/drawing/2014/main" id="{578B5F17-C4F8-3287-8170-71BD84D400D6}"/>
                </a:ext>
              </a:extLst>
            </p:cNvPr>
            <p:cNvCxnSpPr>
              <a:cxnSpLocks/>
              <a:endCxn id="57" idx="1"/>
            </p:cNvCxnSpPr>
            <p:nvPr/>
          </p:nvCxnSpPr>
          <p:spPr>
            <a:xfrm>
              <a:off x="5488499" y="3437758"/>
              <a:ext cx="462790" cy="0"/>
            </a:xfrm>
            <a:prstGeom prst="straightConnector1">
              <a:avLst/>
            </a:prstGeom>
            <a:ln w="12700">
              <a:solidFill>
                <a:schemeClr val="bg1">
                  <a:lumMod val="95000"/>
                </a:schemeClr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線矢印コネクタ 52">
              <a:extLst>
                <a:ext uri="{FF2B5EF4-FFF2-40B4-BE49-F238E27FC236}">
                  <a16:creationId xmlns:a16="http://schemas.microsoft.com/office/drawing/2014/main" id="{32900F07-EE7D-B0E6-CFB2-C6F03E620F19}"/>
                </a:ext>
              </a:extLst>
            </p:cNvPr>
            <p:cNvCxnSpPr>
              <a:cxnSpLocks/>
              <a:endCxn id="56" idx="1"/>
            </p:cNvCxnSpPr>
            <p:nvPr/>
          </p:nvCxnSpPr>
          <p:spPr>
            <a:xfrm>
              <a:off x="5488499" y="2763956"/>
              <a:ext cx="462790" cy="0"/>
            </a:xfrm>
            <a:prstGeom prst="straightConnector1">
              <a:avLst/>
            </a:prstGeom>
            <a:ln w="12700">
              <a:solidFill>
                <a:schemeClr val="bg1">
                  <a:lumMod val="95000"/>
                </a:schemeClr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矢印コネクタ 53">
              <a:extLst>
                <a:ext uri="{FF2B5EF4-FFF2-40B4-BE49-F238E27FC236}">
                  <a16:creationId xmlns:a16="http://schemas.microsoft.com/office/drawing/2014/main" id="{78B44948-1D4E-5665-17EA-2DE21762D2C5}"/>
                </a:ext>
              </a:extLst>
            </p:cNvPr>
            <p:cNvCxnSpPr>
              <a:cxnSpLocks/>
              <a:endCxn id="59" idx="3"/>
            </p:cNvCxnSpPr>
            <p:nvPr/>
          </p:nvCxnSpPr>
          <p:spPr>
            <a:xfrm flipH="1">
              <a:off x="6977450" y="4111560"/>
              <a:ext cx="462788" cy="0"/>
            </a:xfrm>
            <a:prstGeom prst="straightConnector1">
              <a:avLst/>
            </a:prstGeom>
            <a:ln w="12700">
              <a:solidFill>
                <a:schemeClr val="bg1">
                  <a:lumMod val="95000"/>
                </a:schemeClr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矢印コネクタ 54">
              <a:extLst>
                <a:ext uri="{FF2B5EF4-FFF2-40B4-BE49-F238E27FC236}">
                  <a16:creationId xmlns:a16="http://schemas.microsoft.com/office/drawing/2014/main" id="{9681CE27-BB85-DAAE-67B0-20F35052690F}"/>
                </a:ext>
              </a:extLst>
            </p:cNvPr>
            <p:cNvCxnSpPr>
              <a:cxnSpLocks/>
              <a:endCxn id="57" idx="3"/>
            </p:cNvCxnSpPr>
            <p:nvPr/>
          </p:nvCxnSpPr>
          <p:spPr>
            <a:xfrm flipH="1">
              <a:off x="6977450" y="3437758"/>
              <a:ext cx="462788" cy="0"/>
            </a:xfrm>
            <a:prstGeom prst="straightConnector1">
              <a:avLst/>
            </a:prstGeom>
            <a:ln w="12700">
              <a:solidFill>
                <a:schemeClr val="bg1">
                  <a:lumMod val="95000"/>
                </a:schemeClr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正方形/長方形 72">
              <a:extLst>
                <a:ext uri="{FF2B5EF4-FFF2-40B4-BE49-F238E27FC236}">
                  <a16:creationId xmlns:a16="http://schemas.microsoft.com/office/drawing/2014/main" id="{4D82EA06-DE22-F283-5BF6-A15A55250306}"/>
                </a:ext>
              </a:extLst>
            </p:cNvPr>
            <p:cNvSpPr/>
            <p:nvPr/>
          </p:nvSpPr>
          <p:spPr>
            <a:xfrm>
              <a:off x="8072377" y="2524649"/>
              <a:ext cx="1026161" cy="48964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800">
                  <a:solidFill>
                    <a:schemeClr val="bg1"/>
                  </a:solidFill>
                </a:rPr>
                <a:t>sub.me.example</a:t>
              </a:r>
              <a:endParaRPr kumimoji="1" lang="ja-JP" altLang="en-US" sz="800">
                <a:solidFill>
                  <a:schemeClr val="bg1"/>
                </a:solidFill>
              </a:endParaRPr>
            </a:p>
          </p:txBody>
        </p:sp>
        <p:sp>
          <p:nvSpPr>
            <p:cNvPr id="74" name="正方形/長方形 73">
              <a:extLst>
                <a:ext uri="{FF2B5EF4-FFF2-40B4-BE49-F238E27FC236}">
                  <a16:creationId xmlns:a16="http://schemas.microsoft.com/office/drawing/2014/main" id="{86508910-DCB5-3472-33F5-0B4571A84261}"/>
                </a:ext>
              </a:extLst>
            </p:cNvPr>
            <p:cNvSpPr/>
            <p:nvPr/>
          </p:nvSpPr>
          <p:spPr>
            <a:xfrm>
              <a:off x="8072377" y="3198451"/>
              <a:ext cx="1026161" cy="48964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800">
                  <a:solidFill>
                    <a:schemeClr val="bg1"/>
                  </a:solidFill>
                </a:rPr>
                <a:t>sub.me.example</a:t>
              </a:r>
              <a:endParaRPr kumimoji="1" lang="ja-JP" altLang="en-US" sz="800">
                <a:solidFill>
                  <a:schemeClr val="bg1"/>
                </a:solidFill>
              </a:endParaRPr>
            </a:p>
          </p:txBody>
        </p:sp>
        <p:sp>
          <p:nvSpPr>
            <p:cNvPr id="77" name="正方形/長方形 76">
              <a:extLst>
                <a:ext uri="{FF2B5EF4-FFF2-40B4-BE49-F238E27FC236}">
                  <a16:creationId xmlns:a16="http://schemas.microsoft.com/office/drawing/2014/main" id="{EF8E87F5-C85A-4373-269D-2F7DC8D0F5B4}"/>
                </a:ext>
              </a:extLst>
            </p:cNvPr>
            <p:cNvSpPr/>
            <p:nvPr/>
          </p:nvSpPr>
          <p:spPr>
            <a:xfrm>
              <a:off x="8072377" y="3872253"/>
              <a:ext cx="1026161" cy="48964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800">
                  <a:solidFill>
                    <a:schemeClr val="bg1"/>
                  </a:solidFill>
                </a:rPr>
                <a:t>you.example</a:t>
              </a:r>
              <a:endParaRPr kumimoji="1" lang="ja-JP" altLang="en-US" sz="800">
                <a:solidFill>
                  <a:schemeClr val="bg1"/>
                </a:solidFill>
              </a:endParaRPr>
            </a:p>
          </p:txBody>
        </p:sp>
        <p:sp>
          <p:nvSpPr>
            <p:cNvPr id="64" name="スマイル 63">
              <a:extLst>
                <a:ext uri="{FF2B5EF4-FFF2-40B4-BE49-F238E27FC236}">
                  <a16:creationId xmlns:a16="http://schemas.microsoft.com/office/drawing/2014/main" id="{BAF233DD-2542-EBA8-941E-B4BE5E87285C}"/>
                </a:ext>
              </a:extLst>
            </p:cNvPr>
            <p:cNvSpPr/>
            <p:nvPr/>
          </p:nvSpPr>
          <p:spPr>
            <a:xfrm>
              <a:off x="7440238" y="1630979"/>
              <a:ext cx="338700" cy="338700"/>
            </a:xfrm>
            <a:prstGeom prst="smileyFac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>
                <a:solidFill>
                  <a:schemeClr val="bg1"/>
                </a:solidFill>
              </a:endParaRPr>
            </a:p>
          </p:txBody>
        </p:sp>
        <p:sp>
          <p:nvSpPr>
            <p:cNvPr id="66" name="スマイル 65">
              <a:extLst>
                <a:ext uri="{FF2B5EF4-FFF2-40B4-BE49-F238E27FC236}">
                  <a16:creationId xmlns:a16="http://schemas.microsoft.com/office/drawing/2014/main" id="{0FDED86A-2786-69EB-5592-BCC5890AB60D}"/>
                </a:ext>
              </a:extLst>
            </p:cNvPr>
            <p:cNvSpPr/>
            <p:nvPr/>
          </p:nvSpPr>
          <p:spPr>
            <a:xfrm>
              <a:off x="9391976" y="4917704"/>
              <a:ext cx="338700" cy="338700"/>
            </a:xfrm>
            <a:prstGeom prst="smileyFac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>
                <a:solidFill>
                  <a:schemeClr val="bg1"/>
                </a:solidFill>
              </a:endParaRPr>
            </a:p>
          </p:txBody>
        </p:sp>
        <p:cxnSp>
          <p:nvCxnSpPr>
            <p:cNvPr id="67" name="コネクタ: カギ線 66">
              <a:extLst>
                <a:ext uri="{FF2B5EF4-FFF2-40B4-BE49-F238E27FC236}">
                  <a16:creationId xmlns:a16="http://schemas.microsoft.com/office/drawing/2014/main" id="{AA5C6863-2FC5-A7ED-5F78-D49FF95284A2}"/>
                </a:ext>
              </a:extLst>
            </p:cNvPr>
            <p:cNvCxnSpPr>
              <a:cxnSpLocks/>
              <a:stCxn id="64" idx="4"/>
              <a:endCxn id="77" idx="1"/>
            </p:cNvCxnSpPr>
            <p:nvPr/>
          </p:nvCxnSpPr>
          <p:spPr>
            <a:xfrm rot="16200000" flipH="1">
              <a:off x="6767284" y="2811982"/>
              <a:ext cx="2147397" cy="462789"/>
            </a:xfrm>
            <a:prstGeom prst="bentConnector2">
              <a:avLst/>
            </a:prstGeom>
            <a:ln w="12700">
              <a:solidFill>
                <a:schemeClr val="bg1">
                  <a:lumMod val="95000"/>
                </a:schemeClr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コネクタ: カギ線 67">
              <a:extLst>
                <a:ext uri="{FF2B5EF4-FFF2-40B4-BE49-F238E27FC236}">
                  <a16:creationId xmlns:a16="http://schemas.microsoft.com/office/drawing/2014/main" id="{21E6B8A9-B6C2-DB75-4DC9-FF1BBDEF60C4}"/>
                </a:ext>
              </a:extLst>
            </p:cNvPr>
            <p:cNvCxnSpPr>
              <a:cxnSpLocks/>
              <a:stCxn id="66" idx="0"/>
              <a:endCxn id="73" idx="3"/>
            </p:cNvCxnSpPr>
            <p:nvPr/>
          </p:nvCxnSpPr>
          <p:spPr>
            <a:xfrm rot="16200000" flipV="1">
              <a:off x="8255816" y="3612194"/>
              <a:ext cx="2148232" cy="462788"/>
            </a:xfrm>
            <a:prstGeom prst="bentConnector2">
              <a:avLst/>
            </a:prstGeom>
            <a:ln w="12700">
              <a:solidFill>
                <a:schemeClr val="bg1">
                  <a:lumMod val="95000"/>
                </a:schemeClr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線矢印コネクタ 68">
              <a:extLst>
                <a:ext uri="{FF2B5EF4-FFF2-40B4-BE49-F238E27FC236}">
                  <a16:creationId xmlns:a16="http://schemas.microsoft.com/office/drawing/2014/main" id="{19F931D9-54BC-DB06-4959-222A75AB1F89}"/>
                </a:ext>
              </a:extLst>
            </p:cNvPr>
            <p:cNvCxnSpPr>
              <a:cxnSpLocks/>
              <a:endCxn id="74" idx="1"/>
            </p:cNvCxnSpPr>
            <p:nvPr/>
          </p:nvCxnSpPr>
          <p:spPr>
            <a:xfrm>
              <a:off x="7609587" y="3443274"/>
              <a:ext cx="462790" cy="0"/>
            </a:xfrm>
            <a:prstGeom prst="straightConnector1">
              <a:avLst/>
            </a:prstGeom>
            <a:ln w="12700">
              <a:solidFill>
                <a:schemeClr val="bg1">
                  <a:lumMod val="95000"/>
                </a:schemeClr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線矢印コネクタ 69">
              <a:extLst>
                <a:ext uri="{FF2B5EF4-FFF2-40B4-BE49-F238E27FC236}">
                  <a16:creationId xmlns:a16="http://schemas.microsoft.com/office/drawing/2014/main" id="{899C4C53-F805-04E7-AA73-702110059239}"/>
                </a:ext>
              </a:extLst>
            </p:cNvPr>
            <p:cNvCxnSpPr>
              <a:cxnSpLocks/>
              <a:endCxn id="73" idx="1"/>
            </p:cNvCxnSpPr>
            <p:nvPr/>
          </p:nvCxnSpPr>
          <p:spPr>
            <a:xfrm>
              <a:off x="7609587" y="2769472"/>
              <a:ext cx="462790" cy="0"/>
            </a:xfrm>
            <a:prstGeom prst="straightConnector1">
              <a:avLst/>
            </a:prstGeom>
            <a:ln w="12700">
              <a:solidFill>
                <a:schemeClr val="bg1">
                  <a:lumMod val="95000"/>
                </a:schemeClr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線矢印コネクタ 70">
              <a:extLst>
                <a:ext uri="{FF2B5EF4-FFF2-40B4-BE49-F238E27FC236}">
                  <a16:creationId xmlns:a16="http://schemas.microsoft.com/office/drawing/2014/main" id="{3D0289EB-E5D0-5AE1-9C46-F6C47C348B0F}"/>
                </a:ext>
              </a:extLst>
            </p:cNvPr>
            <p:cNvCxnSpPr>
              <a:cxnSpLocks/>
              <a:endCxn id="77" idx="3"/>
            </p:cNvCxnSpPr>
            <p:nvPr/>
          </p:nvCxnSpPr>
          <p:spPr>
            <a:xfrm flipH="1">
              <a:off x="9098538" y="4117076"/>
              <a:ext cx="462788" cy="0"/>
            </a:xfrm>
            <a:prstGeom prst="straightConnector1">
              <a:avLst/>
            </a:prstGeom>
            <a:ln w="12700">
              <a:solidFill>
                <a:schemeClr val="bg1">
                  <a:lumMod val="95000"/>
                </a:schemeClr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線矢印コネクタ 71">
              <a:extLst>
                <a:ext uri="{FF2B5EF4-FFF2-40B4-BE49-F238E27FC236}">
                  <a16:creationId xmlns:a16="http://schemas.microsoft.com/office/drawing/2014/main" id="{0F2BDB04-74F4-30BC-4982-8BDBF1A95FC0}"/>
                </a:ext>
              </a:extLst>
            </p:cNvPr>
            <p:cNvCxnSpPr>
              <a:cxnSpLocks/>
              <a:endCxn id="74" idx="3"/>
            </p:cNvCxnSpPr>
            <p:nvPr/>
          </p:nvCxnSpPr>
          <p:spPr>
            <a:xfrm flipH="1">
              <a:off x="9098538" y="3443274"/>
              <a:ext cx="462788" cy="0"/>
            </a:xfrm>
            <a:prstGeom prst="straightConnector1">
              <a:avLst/>
            </a:prstGeom>
            <a:ln w="12700">
              <a:solidFill>
                <a:schemeClr val="bg1">
                  <a:lumMod val="95000"/>
                </a:schemeClr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正方形/長方形 100">
              <a:extLst>
                <a:ext uri="{FF2B5EF4-FFF2-40B4-BE49-F238E27FC236}">
                  <a16:creationId xmlns:a16="http://schemas.microsoft.com/office/drawing/2014/main" id="{BDA16FC1-B8C8-FD78-759E-FD30A288F1A0}"/>
                </a:ext>
              </a:extLst>
            </p:cNvPr>
            <p:cNvSpPr/>
            <p:nvPr/>
          </p:nvSpPr>
          <p:spPr>
            <a:xfrm>
              <a:off x="10196651" y="2519133"/>
              <a:ext cx="1026161" cy="48964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800">
                  <a:solidFill>
                    <a:schemeClr val="bg1"/>
                  </a:solidFill>
                </a:rPr>
                <a:t>sub.me.example</a:t>
              </a:r>
              <a:endParaRPr kumimoji="1" lang="ja-JP" altLang="en-US" sz="800">
                <a:solidFill>
                  <a:schemeClr val="bg1"/>
                </a:solidFill>
              </a:endParaRPr>
            </a:p>
          </p:txBody>
        </p:sp>
        <p:sp>
          <p:nvSpPr>
            <p:cNvPr id="102" name="正方形/長方形 101">
              <a:extLst>
                <a:ext uri="{FF2B5EF4-FFF2-40B4-BE49-F238E27FC236}">
                  <a16:creationId xmlns:a16="http://schemas.microsoft.com/office/drawing/2014/main" id="{A95BB42E-1499-071F-371F-071017E1C720}"/>
                </a:ext>
              </a:extLst>
            </p:cNvPr>
            <p:cNvSpPr/>
            <p:nvPr/>
          </p:nvSpPr>
          <p:spPr>
            <a:xfrm>
              <a:off x="10196651" y="3192935"/>
              <a:ext cx="1026161" cy="48964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800">
                  <a:solidFill>
                    <a:schemeClr val="bg1"/>
                  </a:solidFill>
                </a:rPr>
                <a:t>sub.me.example</a:t>
              </a:r>
              <a:endParaRPr kumimoji="1" lang="ja-JP" altLang="en-US" sz="800">
                <a:solidFill>
                  <a:schemeClr val="bg1"/>
                </a:solidFill>
              </a:endParaRPr>
            </a:p>
          </p:txBody>
        </p:sp>
        <p:sp>
          <p:nvSpPr>
            <p:cNvPr id="103" name="正方形/長方形 102">
              <a:extLst>
                <a:ext uri="{FF2B5EF4-FFF2-40B4-BE49-F238E27FC236}">
                  <a16:creationId xmlns:a16="http://schemas.microsoft.com/office/drawing/2014/main" id="{0B739A81-FEF3-3C2D-CB59-BD2C99D34B4B}"/>
                </a:ext>
              </a:extLst>
            </p:cNvPr>
            <p:cNvSpPr/>
            <p:nvPr/>
          </p:nvSpPr>
          <p:spPr>
            <a:xfrm>
              <a:off x="10196651" y="3866737"/>
              <a:ext cx="1026161" cy="48964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800">
                  <a:solidFill>
                    <a:schemeClr val="bg1"/>
                  </a:solidFill>
                </a:rPr>
                <a:t>you.example</a:t>
              </a:r>
              <a:endParaRPr kumimoji="1" lang="ja-JP" altLang="en-US" sz="800">
                <a:solidFill>
                  <a:schemeClr val="bg1"/>
                </a:solidFill>
              </a:endParaRPr>
            </a:p>
          </p:txBody>
        </p:sp>
        <p:sp>
          <p:nvSpPr>
            <p:cNvPr id="82" name="スマイル 81">
              <a:extLst>
                <a:ext uri="{FF2B5EF4-FFF2-40B4-BE49-F238E27FC236}">
                  <a16:creationId xmlns:a16="http://schemas.microsoft.com/office/drawing/2014/main" id="{14A4CB06-11A7-8DD9-37F4-3DF721FBE83C}"/>
                </a:ext>
              </a:extLst>
            </p:cNvPr>
            <p:cNvSpPr/>
            <p:nvPr/>
          </p:nvSpPr>
          <p:spPr>
            <a:xfrm>
              <a:off x="9564512" y="1625463"/>
              <a:ext cx="338700" cy="338700"/>
            </a:xfrm>
            <a:prstGeom prst="smileyFac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>
                <a:solidFill>
                  <a:schemeClr val="bg1"/>
                </a:solidFill>
              </a:endParaRPr>
            </a:p>
          </p:txBody>
        </p:sp>
        <p:sp>
          <p:nvSpPr>
            <p:cNvPr id="83" name="スマイル 82">
              <a:extLst>
                <a:ext uri="{FF2B5EF4-FFF2-40B4-BE49-F238E27FC236}">
                  <a16:creationId xmlns:a16="http://schemas.microsoft.com/office/drawing/2014/main" id="{E750206C-E77C-0549-E4C6-BBC3060D6EB7}"/>
                </a:ext>
              </a:extLst>
            </p:cNvPr>
            <p:cNvSpPr/>
            <p:nvPr/>
          </p:nvSpPr>
          <p:spPr>
            <a:xfrm>
              <a:off x="11516250" y="4912188"/>
              <a:ext cx="338700" cy="338700"/>
            </a:xfrm>
            <a:prstGeom prst="smileyFac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>
                <a:solidFill>
                  <a:schemeClr val="bg1"/>
                </a:solidFill>
              </a:endParaRPr>
            </a:p>
          </p:txBody>
        </p:sp>
        <p:cxnSp>
          <p:nvCxnSpPr>
            <p:cNvPr id="84" name="コネクタ: カギ線 83">
              <a:extLst>
                <a:ext uri="{FF2B5EF4-FFF2-40B4-BE49-F238E27FC236}">
                  <a16:creationId xmlns:a16="http://schemas.microsoft.com/office/drawing/2014/main" id="{4CF4CB09-3482-E2BC-8C18-65E085A9736D}"/>
                </a:ext>
              </a:extLst>
            </p:cNvPr>
            <p:cNvCxnSpPr>
              <a:cxnSpLocks/>
              <a:stCxn id="82" idx="4"/>
              <a:endCxn id="103" idx="1"/>
            </p:cNvCxnSpPr>
            <p:nvPr/>
          </p:nvCxnSpPr>
          <p:spPr>
            <a:xfrm rot="16200000" flipH="1">
              <a:off x="8891558" y="2806466"/>
              <a:ext cx="2147397" cy="462789"/>
            </a:xfrm>
            <a:prstGeom prst="bentConnector2">
              <a:avLst/>
            </a:prstGeom>
            <a:ln w="12700">
              <a:solidFill>
                <a:schemeClr val="bg1">
                  <a:lumMod val="95000"/>
                </a:schemeClr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コネクタ: カギ線 95">
              <a:extLst>
                <a:ext uri="{FF2B5EF4-FFF2-40B4-BE49-F238E27FC236}">
                  <a16:creationId xmlns:a16="http://schemas.microsoft.com/office/drawing/2014/main" id="{D8A878A1-5CEE-A3CE-6CDC-7045216EA1C7}"/>
                </a:ext>
              </a:extLst>
            </p:cNvPr>
            <p:cNvCxnSpPr>
              <a:cxnSpLocks/>
              <a:stCxn id="83" idx="0"/>
              <a:endCxn id="101" idx="3"/>
            </p:cNvCxnSpPr>
            <p:nvPr/>
          </p:nvCxnSpPr>
          <p:spPr>
            <a:xfrm rot="16200000" flipV="1">
              <a:off x="10380090" y="3606678"/>
              <a:ext cx="2148232" cy="462788"/>
            </a:xfrm>
            <a:prstGeom prst="bentConnector2">
              <a:avLst/>
            </a:prstGeom>
            <a:ln w="12700">
              <a:solidFill>
                <a:schemeClr val="bg1">
                  <a:lumMod val="95000"/>
                </a:schemeClr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線矢印コネクタ 96">
              <a:extLst>
                <a:ext uri="{FF2B5EF4-FFF2-40B4-BE49-F238E27FC236}">
                  <a16:creationId xmlns:a16="http://schemas.microsoft.com/office/drawing/2014/main" id="{D9F38498-2CF9-296B-BCAB-BA3C8EC3D52F}"/>
                </a:ext>
              </a:extLst>
            </p:cNvPr>
            <p:cNvCxnSpPr>
              <a:cxnSpLocks/>
              <a:endCxn id="102" idx="1"/>
            </p:cNvCxnSpPr>
            <p:nvPr/>
          </p:nvCxnSpPr>
          <p:spPr>
            <a:xfrm>
              <a:off x="9733861" y="3437758"/>
              <a:ext cx="462790" cy="0"/>
            </a:xfrm>
            <a:prstGeom prst="straightConnector1">
              <a:avLst/>
            </a:prstGeom>
            <a:ln w="12700">
              <a:solidFill>
                <a:schemeClr val="bg1">
                  <a:lumMod val="95000"/>
                </a:schemeClr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線矢印コネクタ 97">
              <a:extLst>
                <a:ext uri="{FF2B5EF4-FFF2-40B4-BE49-F238E27FC236}">
                  <a16:creationId xmlns:a16="http://schemas.microsoft.com/office/drawing/2014/main" id="{D192F59B-5C84-4B81-ECC5-150937138437}"/>
                </a:ext>
              </a:extLst>
            </p:cNvPr>
            <p:cNvCxnSpPr>
              <a:cxnSpLocks/>
              <a:endCxn id="101" idx="1"/>
            </p:cNvCxnSpPr>
            <p:nvPr/>
          </p:nvCxnSpPr>
          <p:spPr>
            <a:xfrm>
              <a:off x="9733861" y="2763956"/>
              <a:ext cx="462790" cy="0"/>
            </a:xfrm>
            <a:prstGeom prst="straightConnector1">
              <a:avLst/>
            </a:prstGeom>
            <a:ln w="12700">
              <a:solidFill>
                <a:schemeClr val="bg1">
                  <a:lumMod val="95000"/>
                </a:schemeClr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線矢印コネクタ 98">
              <a:extLst>
                <a:ext uri="{FF2B5EF4-FFF2-40B4-BE49-F238E27FC236}">
                  <a16:creationId xmlns:a16="http://schemas.microsoft.com/office/drawing/2014/main" id="{0AA518DE-954E-036F-4022-25CC2A8AE7B0}"/>
                </a:ext>
              </a:extLst>
            </p:cNvPr>
            <p:cNvCxnSpPr>
              <a:cxnSpLocks/>
              <a:endCxn id="103" idx="3"/>
            </p:cNvCxnSpPr>
            <p:nvPr/>
          </p:nvCxnSpPr>
          <p:spPr>
            <a:xfrm flipH="1">
              <a:off x="11222812" y="4111560"/>
              <a:ext cx="462788" cy="0"/>
            </a:xfrm>
            <a:prstGeom prst="straightConnector1">
              <a:avLst/>
            </a:prstGeom>
            <a:ln w="12700">
              <a:solidFill>
                <a:schemeClr val="bg1">
                  <a:lumMod val="95000"/>
                </a:schemeClr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線矢印コネクタ 99">
              <a:extLst>
                <a:ext uri="{FF2B5EF4-FFF2-40B4-BE49-F238E27FC236}">
                  <a16:creationId xmlns:a16="http://schemas.microsoft.com/office/drawing/2014/main" id="{BA9F9317-5BA2-DB84-A1C6-40B438CECE33}"/>
                </a:ext>
              </a:extLst>
            </p:cNvPr>
            <p:cNvCxnSpPr>
              <a:cxnSpLocks/>
              <a:endCxn id="102" idx="3"/>
            </p:cNvCxnSpPr>
            <p:nvPr/>
          </p:nvCxnSpPr>
          <p:spPr>
            <a:xfrm flipH="1">
              <a:off x="11222812" y="3437758"/>
              <a:ext cx="462788" cy="0"/>
            </a:xfrm>
            <a:prstGeom prst="straightConnector1">
              <a:avLst/>
            </a:prstGeom>
            <a:ln w="12700">
              <a:solidFill>
                <a:schemeClr val="bg1">
                  <a:lumMod val="95000"/>
                </a:schemeClr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正方形/長方形 103">
              <a:extLst>
                <a:ext uri="{FF2B5EF4-FFF2-40B4-BE49-F238E27FC236}">
                  <a16:creationId xmlns:a16="http://schemas.microsoft.com/office/drawing/2014/main" id="{0FED586E-106D-CCB3-1DF9-0308DC095EC3}"/>
                </a:ext>
              </a:extLst>
            </p:cNvPr>
            <p:cNvSpPr/>
            <p:nvPr/>
          </p:nvSpPr>
          <p:spPr>
            <a:xfrm>
              <a:off x="849114" y="2519133"/>
              <a:ext cx="1026161" cy="48964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800">
                  <a:solidFill>
                    <a:schemeClr val="bg1"/>
                  </a:solidFill>
                </a:rPr>
                <a:t>sub.me.example</a:t>
              </a:r>
              <a:endParaRPr kumimoji="1" lang="ja-JP" altLang="en-US" sz="800">
                <a:solidFill>
                  <a:schemeClr val="bg1"/>
                </a:solidFill>
              </a:endParaRPr>
            </a:p>
          </p:txBody>
        </p:sp>
        <p:sp>
          <p:nvSpPr>
            <p:cNvPr id="105" name="正方形/長方形 104">
              <a:extLst>
                <a:ext uri="{FF2B5EF4-FFF2-40B4-BE49-F238E27FC236}">
                  <a16:creationId xmlns:a16="http://schemas.microsoft.com/office/drawing/2014/main" id="{5EA41446-0E69-8C7E-6B7E-BACCC58AF86E}"/>
                </a:ext>
              </a:extLst>
            </p:cNvPr>
            <p:cNvSpPr/>
            <p:nvPr/>
          </p:nvSpPr>
          <p:spPr>
            <a:xfrm>
              <a:off x="849114" y="3192935"/>
              <a:ext cx="1026161" cy="48964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800">
                  <a:solidFill>
                    <a:schemeClr val="bg1"/>
                  </a:solidFill>
                </a:rPr>
                <a:t>sub.me.example</a:t>
              </a:r>
              <a:endParaRPr kumimoji="1" lang="ja-JP" altLang="en-US" sz="800">
                <a:solidFill>
                  <a:schemeClr val="bg1"/>
                </a:solidFill>
              </a:endParaRPr>
            </a:p>
          </p:txBody>
        </p:sp>
        <p:sp>
          <p:nvSpPr>
            <p:cNvPr id="106" name="正方形/長方形 105">
              <a:extLst>
                <a:ext uri="{FF2B5EF4-FFF2-40B4-BE49-F238E27FC236}">
                  <a16:creationId xmlns:a16="http://schemas.microsoft.com/office/drawing/2014/main" id="{75226C3E-1433-A2DA-7A20-95CF2C3480B6}"/>
                </a:ext>
              </a:extLst>
            </p:cNvPr>
            <p:cNvSpPr/>
            <p:nvPr/>
          </p:nvSpPr>
          <p:spPr>
            <a:xfrm>
              <a:off x="849114" y="3866737"/>
              <a:ext cx="1026161" cy="48964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800">
                  <a:solidFill>
                    <a:schemeClr val="bg1"/>
                  </a:solidFill>
                </a:rPr>
                <a:t>you.example</a:t>
              </a:r>
              <a:endParaRPr kumimoji="1" lang="ja-JP" altLang="en-US" sz="800">
                <a:solidFill>
                  <a:schemeClr val="bg1"/>
                </a:solidFill>
              </a:endParaRPr>
            </a:p>
          </p:txBody>
        </p:sp>
        <p:cxnSp>
          <p:nvCxnSpPr>
            <p:cNvPr id="129" name="コネクタ: カギ線 128">
              <a:extLst>
                <a:ext uri="{FF2B5EF4-FFF2-40B4-BE49-F238E27FC236}">
                  <a16:creationId xmlns:a16="http://schemas.microsoft.com/office/drawing/2014/main" id="{72EAD240-C755-D993-2A5D-1ABCD227EE6F}"/>
                </a:ext>
              </a:extLst>
            </p:cNvPr>
            <p:cNvCxnSpPr>
              <a:cxnSpLocks/>
              <a:stCxn id="104" idx="1"/>
              <a:endCxn id="82" idx="0"/>
            </p:cNvCxnSpPr>
            <p:nvPr/>
          </p:nvCxnSpPr>
          <p:spPr>
            <a:xfrm rot="10800000" flipH="1">
              <a:off x="849114" y="1625464"/>
              <a:ext cx="8884748" cy="1138493"/>
            </a:xfrm>
            <a:prstGeom prst="bentConnector4">
              <a:avLst>
                <a:gd name="adj1" fmla="val -2573"/>
                <a:gd name="adj2" fmla="val 209320"/>
              </a:avLst>
            </a:prstGeom>
            <a:ln w="12700">
              <a:solidFill>
                <a:schemeClr val="bg1">
                  <a:lumMod val="95000"/>
                </a:schemeClr>
              </a:solidFill>
              <a:headEnd type="none" w="med" len="med"/>
              <a:tailEnd type="triangl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コネクタ: カギ線 133">
              <a:extLst>
                <a:ext uri="{FF2B5EF4-FFF2-40B4-BE49-F238E27FC236}">
                  <a16:creationId xmlns:a16="http://schemas.microsoft.com/office/drawing/2014/main" id="{44C41AD6-5EEB-C92C-878A-95F9D554E3A2}"/>
                </a:ext>
              </a:extLst>
            </p:cNvPr>
            <p:cNvCxnSpPr>
              <a:cxnSpLocks/>
              <a:stCxn id="105" idx="1"/>
              <a:endCxn id="83" idx="4"/>
            </p:cNvCxnSpPr>
            <p:nvPr/>
          </p:nvCxnSpPr>
          <p:spPr>
            <a:xfrm rot="10800000" flipH="1" flipV="1">
              <a:off x="849114" y="3437758"/>
              <a:ext cx="10836486" cy="1813130"/>
            </a:xfrm>
            <a:prstGeom prst="bentConnector4">
              <a:avLst>
                <a:gd name="adj1" fmla="val -2110"/>
                <a:gd name="adj2" fmla="val 169694"/>
              </a:avLst>
            </a:prstGeom>
            <a:ln w="12700">
              <a:solidFill>
                <a:schemeClr val="bg1">
                  <a:lumMod val="95000"/>
                </a:schemeClr>
              </a:solidFill>
              <a:headEnd type="none" w="med" len="med"/>
              <a:tailEnd type="triangl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直線矢印コネクタ 143">
              <a:extLst>
                <a:ext uri="{FF2B5EF4-FFF2-40B4-BE49-F238E27FC236}">
                  <a16:creationId xmlns:a16="http://schemas.microsoft.com/office/drawing/2014/main" id="{10E0121A-B6DF-5C4E-6D8C-0BC383559C68}"/>
                </a:ext>
              </a:extLst>
            </p:cNvPr>
            <p:cNvCxnSpPr>
              <a:cxnSpLocks/>
              <a:endCxn id="65" idx="0"/>
            </p:cNvCxnSpPr>
            <p:nvPr/>
          </p:nvCxnSpPr>
          <p:spPr>
            <a:xfrm>
              <a:off x="3367412" y="381000"/>
              <a:ext cx="0" cy="1244463"/>
            </a:xfrm>
            <a:prstGeom prst="straightConnector1">
              <a:avLst/>
            </a:prstGeom>
            <a:ln w="12700">
              <a:solidFill>
                <a:schemeClr val="bg1">
                  <a:lumMod val="95000"/>
                </a:schemeClr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直線矢印コネクタ 146">
              <a:extLst>
                <a:ext uri="{FF2B5EF4-FFF2-40B4-BE49-F238E27FC236}">
                  <a16:creationId xmlns:a16="http://schemas.microsoft.com/office/drawing/2014/main" id="{5F66FEDE-634B-42CE-2A1B-DB29F799567C}"/>
                </a:ext>
              </a:extLst>
            </p:cNvPr>
            <p:cNvCxnSpPr>
              <a:cxnSpLocks/>
              <a:endCxn id="47" idx="0"/>
            </p:cNvCxnSpPr>
            <p:nvPr/>
          </p:nvCxnSpPr>
          <p:spPr>
            <a:xfrm>
              <a:off x="5488500" y="381000"/>
              <a:ext cx="0" cy="1244463"/>
            </a:xfrm>
            <a:prstGeom prst="straightConnector1">
              <a:avLst/>
            </a:prstGeom>
            <a:ln w="12700">
              <a:solidFill>
                <a:schemeClr val="bg1">
                  <a:lumMod val="95000"/>
                </a:schemeClr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直線矢印コネクタ 149">
              <a:extLst>
                <a:ext uri="{FF2B5EF4-FFF2-40B4-BE49-F238E27FC236}">
                  <a16:creationId xmlns:a16="http://schemas.microsoft.com/office/drawing/2014/main" id="{E21F1F28-5469-A495-5B4D-08B1F852E3D4}"/>
                </a:ext>
              </a:extLst>
            </p:cNvPr>
            <p:cNvCxnSpPr>
              <a:cxnSpLocks/>
              <a:endCxn id="64" idx="0"/>
            </p:cNvCxnSpPr>
            <p:nvPr/>
          </p:nvCxnSpPr>
          <p:spPr>
            <a:xfrm>
              <a:off x="7609588" y="381000"/>
              <a:ext cx="0" cy="1249979"/>
            </a:xfrm>
            <a:prstGeom prst="straightConnector1">
              <a:avLst/>
            </a:prstGeom>
            <a:ln w="12700">
              <a:solidFill>
                <a:schemeClr val="bg1">
                  <a:lumMod val="95000"/>
                </a:schemeClr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直線矢印コネクタ 152">
              <a:extLst>
                <a:ext uri="{FF2B5EF4-FFF2-40B4-BE49-F238E27FC236}">
                  <a16:creationId xmlns:a16="http://schemas.microsoft.com/office/drawing/2014/main" id="{4B64F5A8-E206-BB48-BF83-682FE4C334A1}"/>
                </a:ext>
              </a:extLst>
            </p:cNvPr>
            <p:cNvCxnSpPr>
              <a:cxnSpLocks/>
              <a:endCxn id="80" idx="4"/>
            </p:cNvCxnSpPr>
            <p:nvPr/>
          </p:nvCxnSpPr>
          <p:spPr>
            <a:xfrm flipV="1">
              <a:off x="5319150" y="5250888"/>
              <a:ext cx="0" cy="1257862"/>
            </a:xfrm>
            <a:prstGeom prst="straightConnector1">
              <a:avLst/>
            </a:prstGeom>
            <a:ln w="12700">
              <a:solidFill>
                <a:schemeClr val="bg1">
                  <a:lumMod val="95000"/>
                </a:schemeClr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直線矢印コネクタ 156">
              <a:extLst>
                <a:ext uri="{FF2B5EF4-FFF2-40B4-BE49-F238E27FC236}">
                  <a16:creationId xmlns:a16="http://schemas.microsoft.com/office/drawing/2014/main" id="{7CCD354A-30EC-592D-5BA3-165D3F4F23DD}"/>
                </a:ext>
              </a:extLst>
            </p:cNvPr>
            <p:cNvCxnSpPr>
              <a:cxnSpLocks/>
              <a:endCxn id="49" idx="4"/>
            </p:cNvCxnSpPr>
            <p:nvPr/>
          </p:nvCxnSpPr>
          <p:spPr>
            <a:xfrm flipV="1">
              <a:off x="7440238" y="5250888"/>
              <a:ext cx="0" cy="1257862"/>
            </a:xfrm>
            <a:prstGeom prst="straightConnector1">
              <a:avLst/>
            </a:prstGeom>
            <a:ln w="12700">
              <a:solidFill>
                <a:schemeClr val="bg1">
                  <a:lumMod val="95000"/>
                </a:schemeClr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直線矢印コネクタ 158">
              <a:extLst>
                <a:ext uri="{FF2B5EF4-FFF2-40B4-BE49-F238E27FC236}">
                  <a16:creationId xmlns:a16="http://schemas.microsoft.com/office/drawing/2014/main" id="{9FE4C9B0-D3F0-396B-635E-F24020138429}"/>
                </a:ext>
              </a:extLst>
            </p:cNvPr>
            <p:cNvCxnSpPr>
              <a:cxnSpLocks/>
              <a:endCxn id="66" idx="4"/>
            </p:cNvCxnSpPr>
            <p:nvPr/>
          </p:nvCxnSpPr>
          <p:spPr>
            <a:xfrm flipV="1">
              <a:off x="9561326" y="5256404"/>
              <a:ext cx="0" cy="1252346"/>
            </a:xfrm>
            <a:prstGeom prst="straightConnector1">
              <a:avLst/>
            </a:prstGeom>
            <a:ln w="12700">
              <a:solidFill>
                <a:schemeClr val="bg1">
                  <a:lumMod val="95000"/>
                </a:schemeClr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二等辺三角形 3">
              <a:extLst>
                <a:ext uri="{FF2B5EF4-FFF2-40B4-BE49-F238E27FC236}">
                  <a16:creationId xmlns:a16="http://schemas.microsoft.com/office/drawing/2014/main" id="{CDD8D90B-1EEB-B591-3E29-C1A350091B0F}"/>
                </a:ext>
              </a:extLst>
            </p:cNvPr>
            <p:cNvSpPr/>
            <p:nvPr/>
          </p:nvSpPr>
          <p:spPr>
            <a:xfrm rot="16200000">
              <a:off x="7836185" y="683208"/>
              <a:ext cx="80049" cy="207244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bg1"/>
                </a:solidFill>
              </a:endParaRPr>
            </a:p>
          </p:txBody>
        </p:sp>
        <p:sp>
          <p:nvSpPr>
            <p:cNvPr id="5" name="フローチャート: 書類 4">
              <a:extLst>
                <a:ext uri="{FF2B5EF4-FFF2-40B4-BE49-F238E27FC236}">
                  <a16:creationId xmlns:a16="http://schemas.microsoft.com/office/drawing/2014/main" id="{BD889035-6EE0-7FA6-56C8-D0140498C391}"/>
                </a:ext>
              </a:extLst>
            </p:cNvPr>
            <p:cNvSpPr/>
            <p:nvPr/>
          </p:nvSpPr>
          <p:spPr>
            <a:xfrm>
              <a:off x="7967916" y="541157"/>
              <a:ext cx="1234624" cy="491160"/>
            </a:xfrm>
            <a:prstGeom prst="flowChartDocumen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ja-JP" sz="800">
                  <a:solidFill>
                    <a:schemeClr val="bg1"/>
                  </a:solidFill>
                </a:rPr>
                <a:t>Domain</a:t>
              </a:r>
              <a:r>
                <a:rPr lang="ja-JP" altLang="en-US" sz="800">
                  <a:solidFill>
                    <a:schemeClr val="bg1"/>
                  </a:solidFill>
                </a:rPr>
                <a:t>＠</a:t>
              </a:r>
              <a:r>
                <a:rPr kumimoji="1" lang="en-US" altLang="ja-JP" sz="800">
                  <a:solidFill>
                    <a:schemeClr val="bg1"/>
                  </a:solidFill>
                </a:rPr>
                <a:t>Set-Cookie</a:t>
              </a:r>
            </a:p>
            <a:p>
              <a:pPr algn="ctr"/>
              <a:r>
                <a:rPr lang="en-US" altLang="ja-JP" sz="800">
                  <a:solidFill>
                    <a:schemeClr val="bg1"/>
                  </a:solidFill>
                </a:rPr>
                <a:t>sub.me.example</a:t>
              </a:r>
              <a:endParaRPr kumimoji="1" lang="ja-JP" altLang="en-US" sz="800">
                <a:solidFill>
                  <a:schemeClr val="bg1"/>
                </a:solidFill>
              </a:endParaRPr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3540CB45-8C04-0B27-CD38-5EAD658B924F}"/>
                </a:ext>
              </a:extLst>
            </p:cNvPr>
            <p:cNvSpPr/>
            <p:nvPr/>
          </p:nvSpPr>
          <p:spPr>
            <a:xfrm>
              <a:off x="7965011" y="752067"/>
              <a:ext cx="77844" cy="6927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bg1"/>
                </a:solidFill>
              </a:endParaRPr>
            </a:p>
          </p:txBody>
        </p:sp>
        <p:sp>
          <p:nvSpPr>
            <p:cNvPr id="29" name="二等辺三角形 28">
              <a:extLst>
                <a:ext uri="{FF2B5EF4-FFF2-40B4-BE49-F238E27FC236}">
                  <a16:creationId xmlns:a16="http://schemas.microsoft.com/office/drawing/2014/main" id="{2AE35780-C4B7-7507-6612-99B98B950524}"/>
                </a:ext>
              </a:extLst>
            </p:cNvPr>
            <p:cNvSpPr/>
            <p:nvPr/>
          </p:nvSpPr>
          <p:spPr>
            <a:xfrm rot="16200000">
              <a:off x="5712772" y="683175"/>
              <a:ext cx="80049" cy="207244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bg1"/>
                </a:solidFill>
              </a:endParaRPr>
            </a:p>
          </p:txBody>
        </p:sp>
        <p:sp>
          <p:nvSpPr>
            <p:cNvPr id="30" name="フローチャート: 書類 29">
              <a:extLst>
                <a:ext uri="{FF2B5EF4-FFF2-40B4-BE49-F238E27FC236}">
                  <a16:creationId xmlns:a16="http://schemas.microsoft.com/office/drawing/2014/main" id="{59A1884B-C7AE-2E11-F53B-E8812B5AAD66}"/>
                </a:ext>
              </a:extLst>
            </p:cNvPr>
            <p:cNvSpPr/>
            <p:nvPr/>
          </p:nvSpPr>
          <p:spPr>
            <a:xfrm>
              <a:off x="5844503" y="541124"/>
              <a:ext cx="1234624" cy="491160"/>
            </a:xfrm>
            <a:prstGeom prst="flowChartDocumen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ja-JP" sz="800">
                  <a:solidFill>
                    <a:schemeClr val="bg1"/>
                  </a:solidFill>
                </a:rPr>
                <a:t>Domain</a:t>
              </a:r>
              <a:r>
                <a:rPr lang="ja-JP" altLang="en-US" sz="800">
                  <a:solidFill>
                    <a:schemeClr val="bg1"/>
                  </a:solidFill>
                </a:rPr>
                <a:t>＠</a:t>
              </a:r>
              <a:r>
                <a:rPr kumimoji="1" lang="en-US" altLang="ja-JP" sz="800">
                  <a:solidFill>
                    <a:schemeClr val="bg1"/>
                  </a:solidFill>
                </a:rPr>
                <a:t>Set-Cookie</a:t>
              </a:r>
            </a:p>
            <a:p>
              <a:pPr algn="ctr"/>
              <a:r>
                <a:rPr lang="en-US" altLang="ja-JP" sz="800">
                  <a:solidFill>
                    <a:schemeClr val="bg1"/>
                  </a:solidFill>
                </a:rPr>
                <a:t>sub.me.example</a:t>
              </a:r>
              <a:endParaRPr kumimoji="1" lang="ja-JP" altLang="en-US" sz="800">
                <a:solidFill>
                  <a:schemeClr val="bg1"/>
                </a:solidFill>
              </a:endParaRPr>
            </a:p>
          </p:txBody>
        </p:sp>
        <p:sp>
          <p:nvSpPr>
            <p:cNvPr id="31" name="正方形/長方形 30">
              <a:extLst>
                <a:ext uri="{FF2B5EF4-FFF2-40B4-BE49-F238E27FC236}">
                  <a16:creationId xmlns:a16="http://schemas.microsoft.com/office/drawing/2014/main" id="{1E11863A-A964-95B5-40D4-6C91E92AF9DC}"/>
                </a:ext>
              </a:extLst>
            </p:cNvPr>
            <p:cNvSpPr/>
            <p:nvPr/>
          </p:nvSpPr>
          <p:spPr>
            <a:xfrm>
              <a:off x="5841598" y="752034"/>
              <a:ext cx="77844" cy="6927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bg1"/>
                </a:solidFill>
              </a:endParaRPr>
            </a:p>
          </p:txBody>
        </p:sp>
        <p:sp>
          <p:nvSpPr>
            <p:cNvPr id="36" name="二等辺三角形 35">
              <a:extLst>
                <a:ext uri="{FF2B5EF4-FFF2-40B4-BE49-F238E27FC236}">
                  <a16:creationId xmlns:a16="http://schemas.microsoft.com/office/drawing/2014/main" id="{50F8B2CF-2D10-E05B-3D46-726F26AAA1C6}"/>
                </a:ext>
              </a:extLst>
            </p:cNvPr>
            <p:cNvSpPr/>
            <p:nvPr/>
          </p:nvSpPr>
          <p:spPr>
            <a:xfrm rot="16200000">
              <a:off x="3592991" y="683175"/>
              <a:ext cx="80049" cy="207244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bg1"/>
                </a:solidFill>
              </a:endParaRPr>
            </a:p>
          </p:txBody>
        </p:sp>
        <p:sp>
          <p:nvSpPr>
            <p:cNvPr id="37" name="フローチャート: 書類 36">
              <a:extLst>
                <a:ext uri="{FF2B5EF4-FFF2-40B4-BE49-F238E27FC236}">
                  <a16:creationId xmlns:a16="http://schemas.microsoft.com/office/drawing/2014/main" id="{B540EE4F-4F1A-70BF-8001-D7C6677E4D7E}"/>
                </a:ext>
              </a:extLst>
            </p:cNvPr>
            <p:cNvSpPr/>
            <p:nvPr/>
          </p:nvSpPr>
          <p:spPr>
            <a:xfrm>
              <a:off x="3724722" y="541124"/>
              <a:ext cx="1234624" cy="491160"/>
            </a:xfrm>
            <a:prstGeom prst="flowChartDocumen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ja-JP" sz="800">
                  <a:solidFill>
                    <a:schemeClr val="bg1"/>
                  </a:solidFill>
                </a:rPr>
                <a:t>Domain</a:t>
              </a:r>
              <a:r>
                <a:rPr lang="ja-JP" altLang="en-US" sz="800">
                  <a:solidFill>
                    <a:schemeClr val="bg1"/>
                  </a:solidFill>
                </a:rPr>
                <a:t>＠</a:t>
              </a:r>
              <a:r>
                <a:rPr kumimoji="1" lang="en-US" altLang="ja-JP" sz="800">
                  <a:solidFill>
                    <a:schemeClr val="bg1"/>
                  </a:solidFill>
                </a:rPr>
                <a:t>Set-Cookie</a:t>
              </a:r>
            </a:p>
            <a:p>
              <a:pPr algn="ctr"/>
              <a:r>
                <a:rPr lang="en-US" altLang="ja-JP" sz="800">
                  <a:solidFill>
                    <a:schemeClr val="bg1"/>
                  </a:solidFill>
                </a:rPr>
                <a:t>( without Domain )</a:t>
              </a:r>
              <a:endParaRPr kumimoji="1" lang="ja-JP" altLang="en-US" sz="800">
                <a:solidFill>
                  <a:schemeClr val="bg1"/>
                </a:solidFill>
              </a:endParaRPr>
            </a:p>
          </p:txBody>
        </p:sp>
        <p:sp>
          <p:nvSpPr>
            <p:cNvPr id="38" name="正方形/長方形 37">
              <a:extLst>
                <a:ext uri="{FF2B5EF4-FFF2-40B4-BE49-F238E27FC236}">
                  <a16:creationId xmlns:a16="http://schemas.microsoft.com/office/drawing/2014/main" id="{11BAA5F8-CA61-CEA9-5418-E7E20B88E457}"/>
                </a:ext>
              </a:extLst>
            </p:cNvPr>
            <p:cNvSpPr/>
            <p:nvPr/>
          </p:nvSpPr>
          <p:spPr>
            <a:xfrm>
              <a:off x="3721817" y="752034"/>
              <a:ext cx="77844" cy="6927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bg1"/>
                </a:solidFill>
              </a:endParaRPr>
            </a:p>
          </p:txBody>
        </p:sp>
        <p:sp>
          <p:nvSpPr>
            <p:cNvPr id="58" name="二等辺三角形 57">
              <a:extLst>
                <a:ext uri="{FF2B5EF4-FFF2-40B4-BE49-F238E27FC236}">
                  <a16:creationId xmlns:a16="http://schemas.microsoft.com/office/drawing/2014/main" id="{5B91C9C3-6D98-BFF9-46BD-F144202CCFAA}"/>
                </a:ext>
              </a:extLst>
            </p:cNvPr>
            <p:cNvSpPr/>
            <p:nvPr/>
          </p:nvSpPr>
          <p:spPr>
            <a:xfrm rot="16200000">
              <a:off x="9963476" y="683142"/>
              <a:ext cx="80049" cy="207244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bg1"/>
                </a:solidFill>
              </a:endParaRPr>
            </a:p>
          </p:txBody>
        </p:sp>
        <p:sp>
          <p:nvSpPr>
            <p:cNvPr id="60" name="フローチャート: 書類 59">
              <a:extLst>
                <a:ext uri="{FF2B5EF4-FFF2-40B4-BE49-F238E27FC236}">
                  <a16:creationId xmlns:a16="http://schemas.microsoft.com/office/drawing/2014/main" id="{16115F69-001B-A1E9-E8AA-8AFA707B89A0}"/>
                </a:ext>
              </a:extLst>
            </p:cNvPr>
            <p:cNvSpPr/>
            <p:nvPr/>
          </p:nvSpPr>
          <p:spPr>
            <a:xfrm>
              <a:off x="10095207" y="541091"/>
              <a:ext cx="1234624" cy="491160"/>
            </a:xfrm>
            <a:prstGeom prst="flowChartDocumen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ja-JP" sz="800">
                  <a:solidFill>
                    <a:schemeClr val="bg1"/>
                  </a:solidFill>
                </a:rPr>
                <a:t>Domain</a:t>
              </a:r>
              <a:r>
                <a:rPr lang="ja-JP" altLang="en-US" sz="800">
                  <a:solidFill>
                    <a:schemeClr val="bg1"/>
                  </a:solidFill>
                </a:rPr>
                <a:t>＠</a:t>
              </a:r>
              <a:r>
                <a:rPr kumimoji="1" lang="en-US" altLang="ja-JP" sz="800">
                  <a:solidFill>
                    <a:schemeClr val="bg1"/>
                  </a:solidFill>
                </a:rPr>
                <a:t>Set-Cookie</a:t>
              </a:r>
            </a:p>
            <a:p>
              <a:pPr algn="ctr"/>
              <a:r>
                <a:rPr lang="en-US" altLang="ja-JP" sz="800">
                  <a:solidFill>
                    <a:schemeClr val="bg1"/>
                  </a:solidFill>
                </a:rPr>
                <a:t>you.example</a:t>
              </a:r>
              <a:endParaRPr kumimoji="1" lang="ja-JP" altLang="en-US" sz="800">
                <a:solidFill>
                  <a:schemeClr val="bg1"/>
                </a:solidFill>
              </a:endParaRPr>
            </a:p>
          </p:txBody>
        </p:sp>
        <p:sp>
          <p:nvSpPr>
            <p:cNvPr id="61" name="正方形/長方形 60">
              <a:extLst>
                <a:ext uri="{FF2B5EF4-FFF2-40B4-BE49-F238E27FC236}">
                  <a16:creationId xmlns:a16="http://schemas.microsoft.com/office/drawing/2014/main" id="{6E3A500B-53A0-313F-FCDD-C33E9852469A}"/>
                </a:ext>
              </a:extLst>
            </p:cNvPr>
            <p:cNvSpPr/>
            <p:nvPr/>
          </p:nvSpPr>
          <p:spPr>
            <a:xfrm>
              <a:off x="10092302" y="752001"/>
              <a:ext cx="77844" cy="6927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bg1"/>
                </a:solidFill>
              </a:endParaRPr>
            </a:p>
          </p:txBody>
        </p:sp>
        <p:sp>
          <p:nvSpPr>
            <p:cNvPr id="8" name="フローチャート: 書類 7">
              <a:extLst>
                <a:ext uri="{FF2B5EF4-FFF2-40B4-BE49-F238E27FC236}">
                  <a16:creationId xmlns:a16="http://schemas.microsoft.com/office/drawing/2014/main" id="{1F01D6B3-20D1-EE0D-BD26-19A9CFEFDD74}"/>
                </a:ext>
              </a:extLst>
            </p:cNvPr>
            <p:cNvSpPr/>
            <p:nvPr/>
          </p:nvSpPr>
          <p:spPr>
            <a:xfrm>
              <a:off x="3724721" y="5825716"/>
              <a:ext cx="1234624" cy="491160"/>
            </a:xfrm>
            <a:prstGeom prst="flowChartDocumen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ja-JP" sz="800">
                  <a:solidFill>
                    <a:schemeClr val="bg1"/>
                  </a:solidFill>
                </a:rPr>
                <a:t>Domain</a:t>
              </a:r>
              <a:r>
                <a:rPr lang="ja-JP" altLang="en-US" sz="800">
                  <a:solidFill>
                    <a:schemeClr val="bg1"/>
                  </a:solidFill>
                </a:rPr>
                <a:t>＠</a:t>
              </a:r>
              <a:r>
                <a:rPr kumimoji="1" lang="en-US" altLang="ja-JP" sz="800">
                  <a:solidFill>
                    <a:schemeClr val="bg1"/>
                  </a:solidFill>
                </a:rPr>
                <a:t>Set-Cookie</a:t>
              </a:r>
            </a:p>
            <a:p>
              <a:pPr algn="ctr"/>
              <a:r>
                <a:rPr lang="en-US" altLang="ja-JP" sz="800">
                  <a:solidFill>
                    <a:schemeClr val="bg1"/>
                  </a:solidFill>
                </a:rPr>
                <a:t>( without Domain )</a:t>
              </a:r>
              <a:endParaRPr kumimoji="1" lang="ja-JP" altLang="en-US" sz="800">
                <a:solidFill>
                  <a:schemeClr val="bg1"/>
                </a:solidFill>
              </a:endParaRPr>
            </a:p>
          </p:txBody>
        </p:sp>
        <p:sp>
          <p:nvSpPr>
            <p:cNvPr id="3" name="二等辺三角形 2">
              <a:extLst>
                <a:ext uri="{FF2B5EF4-FFF2-40B4-BE49-F238E27FC236}">
                  <a16:creationId xmlns:a16="http://schemas.microsoft.com/office/drawing/2014/main" id="{651C9463-1E4D-7A6B-C7CF-BB0A2B4E406D}"/>
                </a:ext>
              </a:extLst>
            </p:cNvPr>
            <p:cNvSpPr/>
            <p:nvPr/>
          </p:nvSpPr>
          <p:spPr>
            <a:xfrm rot="5400000">
              <a:off x="5022942" y="5959674"/>
              <a:ext cx="80049" cy="207244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bg1"/>
                </a:solidFill>
              </a:endParaRPr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F5FA6078-C280-45EF-FE63-F68855D6916F}"/>
                </a:ext>
              </a:extLst>
            </p:cNvPr>
            <p:cNvSpPr/>
            <p:nvPr/>
          </p:nvSpPr>
          <p:spPr>
            <a:xfrm>
              <a:off x="4887676" y="6036626"/>
              <a:ext cx="77844" cy="6927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bg1"/>
                </a:solidFill>
              </a:endParaRPr>
            </a:p>
          </p:txBody>
        </p:sp>
        <p:sp>
          <p:nvSpPr>
            <p:cNvPr id="15" name="フローチャート: 書類 14">
              <a:extLst>
                <a:ext uri="{FF2B5EF4-FFF2-40B4-BE49-F238E27FC236}">
                  <a16:creationId xmlns:a16="http://schemas.microsoft.com/office/drawing/2014/main" id="{71590A3C-EA58-7B26-4179-8780CD41AAFC}"/>
                </a:ext>
              </a:extLst>
            </p:cNvPr>
            <p:cNvSpPr/>
            <p:nvPr/>
          </p:nvSpPr>
          <p:spPr>
            <a:xfrm>
              <a:off x="5849105" y="5817716"/>
              <a:ext cx="1234624" cy="491160"/>
            </a:xfrm>
            <a:prstGeom prst="flowChartDocumen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ja-JP" sz="800">
                  <a:solidFill>
                    <a:schemeClr val="bg1"/>
                  </a:solidFill>
                </a:rPr>
                <a:t>Domain</a:t>
              </a:r>
              <a:r>
                <a:rPr lang="ja-JP" altLang="en-US" sz="800">
                  <a:solidFill>
                    <a:schemeClr val="bg1"/>
                  </a:solidFill>
                </a:rPr>
                <a:t>＠</a:t>
              </a:r>
              <a:r>
                <a:rPr kumimoji="1" lang="en-US" altLang="ja-JP" sz="800">
                  <a:solidFill>
                    <a:schemeClr val="bg1"/>
                  </a:solidFill>
                </a:rPr>
                <a:t>Set-Cookie</a:t>
              </a:r>
            </a:p>
            <a:p>
              <a:pPr algn="ctr"/>
              <a:r>
                <a:rPr lang="en-US" altLang="ja-JP" sz="800">
                  <a:solidFill>
                    <a:schemeClr val="bg1"/>
                  </a:solidFill>
                </a:rPr>
                <a:t>sub.me.example</a:t>
              </a:r>
              <a:endParaRPr kumimoji="1" lang="ja-JP" altLang="en-US" sz="800">
                <a:solidFill>
                  <a:schemeClr val="bg1"/>
                </a:solidFill>
              </a:endParaRPr>
            </a:p>
          </p:txBody>
        </p:sp>
        <p:sp>
          <p:nvSpPr>
            <p:cNvPr id="16" name="二等辺三角形 15">
              <a:extLst>
                <a:ext uri="{FF2B5EF4-FFF2-40B4-BE49-F238E27FC236}">
                  <a16:creationId xmlns:a16="http://schemas.microsoft.com/office/drawing/2014/main" id="{C10FF01F-D5AD-810F-0EFA-E7D366FA2BE6}"/>
                </a:ext>
              </a:extLst>
            </p:cNvPr>
            <p:cNvSpPr/>
            <p:nvPr/>
          </p:nvSpPr>
          <p:spPr>
            <a:xfrm rot="5400000">
              <a:off x="7147326" y="5951674"/>
              <a:ext cx="80049" cy="207244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bg1"/>
                </a:solidFill>
              </a:endParaRPr>
            </a:p>
          </p:txBody>
        </p:sp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17961DAA-C296-2CF7-654C-160D0F2BF9D1}"/>
                </a:ext>
              </a:extLst>
            </p:cNvPr>
            <p:cNvSpPr/>
            <p:nvPr/>
          </p:nvSpPr>
          <p:spPr>
            <a:xfrm>
              <a:off x="7012060" y="6028626"/>
              <a:ext cx="77844" cy="6927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bg1"/>
                </a:solidFill>
              </a:endParaRPr>
            </a:p>
          </p:txBody>
        </p:sp>
        <p:sp>
          <p:nvSpPr>
            <p:cNvPr id="22" name="フローチャート: 書類 21">
              <a:extLst>
                <a:ext uri="{FF2B5EF4-FFF2-40B4-BE49-F238E27FC236}">
                  <a16:creationId xmlns:a16="http://schemas.microsoft.com/office/drawing/2014/main" id="{25E7723E-1DC5-EB3F-85B6-AC40F8F88D32}"/>
                </a:ext>
              </a:extLst>
            </p:cNvPr>
            <p:cNvSpPr/>
            <p:nvPr/>
          </p:nvSpPr>
          <p:spPr>
            <a:xfrm>
              <a:off x="7969813" y="5816969"/>
              <a:ext cx="1234624" cy="491160"/>
            </a:xfrm>
            <a:prstGeom prst="flowChartDocumen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ja-JP" sz="800">
                  <a:solidFill>
                    <a:schemeClr val="bg1"/>
                  </a:solidFill>
                </a:rPr>
                <a:t>Domain</a:t>
              </a:r>
              <a:r>
                <a:rPr lang="ja-JP" altLang="en-US" sz="800">
                  <a:solidFill>
                    <a:schemeClr val="bg1"/>
                  </a:solidFill>
                </a:rPr>
                <a:t>＠</a:t>
              </a:r>
              <a:r>
                <a:rPr kumimoji="1" lang="en-US" altLang="ja-JP" sz="800">
                  <a:solidFill>
                    <a:schemeClr val="bg1"/>
                  </a:solidFill>
                </a:rPr>
                <a:t>Set-Cookie</a:t>
              </a:r>
            </a:p>
            <a:p>
              <a:pPr algn="ctr"/>
              <a:r>
                <a:rPr lang="en-US" altLang="ja-JP" sz="800">
                  <a:solidFill>
                    <a:schemeClr val="bg1"/>
                  </a:solidFill>
                </a:rPr>
                <a:t>sub.me.example</a:t>
              </a:r>
              <a:endParaRPr kumimoji="1" lang="ja-JP" altLang="en-US" sz="800">
                <a:solidFill>
                  <a:schemeClr val="bg1"/>
                </a:solidFill>
              </a:endParaRPr>
            </a:p>
          </p:txBody>
        </p:sp>
        <p:sp>
          <p:nvSpPr>
            <p:cNvPr id="23" name="二等辺三角形 22">
              <a:extLst>
                <a:ext uri="{FF2B5EF4-FFF2-40B4-BE49-F238E27FC236}">
                  <a16:creationId xmlns:a16="http://schemas.microsoft.com/office/drawing/2014/main" id="{296BE28A-E6C3-E336-6DD6-AC83F8E9D528}"/>
                </a:ext>
              </a:extLst>
            </p:cNvPr>
            <p:cNvSpPr/>
            <p:nvPr/>
          </p:nvSpPr>
          <p:spPr>
            <a:xfrm rot="5400000">
              <a:off x="9268034" y="5950927"/>
              <a:ext cx="80049" cy="207244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bg1"/>
                </a:solidFill>
              </a:endParaRPr>
            </a:p>
          </p:txBody>
        </p:sp>
        <p:sp>
          <p:nvSpPr>
            <p:cNvPr id="24" name="正方形/長方形 23">
              <a:extLst>
                <a:ext uri="{FF2B5EF4-FFF2-40B4-BE49-F238E27FC236}">
                  <a16:creationId xmlns:a16="http://schemas.microsoft.com/office/drawing/2014/main" id="{2B604A9C-8D76-3475-3256-407553D9F4CD}"/>
                </a:ext>
              </a:extLst>
            </p:cNvPr>
            <p:cNvSpPr/>
            <p:nvPr/>
          </p:nvSpPr>
          <p:spPr>
            <a:xfrm>
              <a:off x="9132768" y="6027879"/>
              <a:ext cx="77844" cy="6927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bg1"/>
                </a:solidFill>
              </a:endParaRPr>
            </a:p>
          </p:txBody>
        </p:sp>
        <p:sp>
          <p:nvSpPr>
            <p:cNvPr id="40" name="フローチャート: 書類 39">
              <a:extLst>
                <a:ext uri="{FF2B5EF4-FFF2-40B4-BE49-F238E27FC236}">
                  <a16:creationId xmlns:a16="http://schemas.microsoft.com/office/drawing/2014/main" id="{6A7CD0B3-94AB-304F-1105-54309D375CA2}"/>
                </a:ext>
              </a:extLst>
            </p:cNvPr>
            <p:cNvSpPr/>
            <p:nvPr/>
          </p:nvSpPr>
          <p:spPr>
            <a:xfrm>
              <a:off x="10093316" y="5811700"/>
              <a:ext cx="1234624" cy="491160"/>
            </a:xfrm>
            <a:prstGeom prst="flowChartDocumen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ja-JP" sz="800">
                  <a:solidFill>
                    <a:schemeClr val="bg1"/>
                  </a:solidFill>
                </a:rPr>
                <a:t>Domain</a:t>
              </a:r>
              <a:r>
                <a:rPr lang="ja-JP" altLang="en-US" sz="800">
                  <a:solidFill>
                    <a:schemeClr val="bg1"/>
                  </a:solidFill>
                </a:rPr>
                <a:t>＠</a:t>
              </a:r>
              <a:r>
                <a:rPr kumimoji="1" lang="en-US" altLang="ja-JP" sz="800">
                  <a:solidFill>
                    <a:schemeClr val="bg1"/>
                  </a:solidFill>
                </a:rPr>
                <a:t>Set-Cookie</a:t>
              </a:r>
            </a:p>
            <a:p>
              <a:pPr algn="ctr"/>
              <a:r>
                <a:rPr lang="en-US" altLang="ja-JP" sz="800">
                  <a:solidFill>
                    <a:schemeClr val="bg1"/>
                  </a:solidFill>
                </a:rPr>
                <a:t>you.example</a:t>
              </a:r>
              <a:endParaRPr kumimoji="1" lang="ja-JP" altLang="en-US" sz="800">
                <a:solidFill>
                  <a:schemeClr val="bg1"/>
                </a:solidFill>
              </a:endParaRPr>
            </a:p>
          </p:txBody>
        </p:sp>
        <p:sp>
          <p:nvSpPr>
            <p:cNvPr id="41" name="二等辺三角形 40">
              <a:extLst>
                <a:ext uri="{FF2B5EF4-FFF2-40B4-BE49-F238E27FC236}">
                  <a16:creationId xmlns:a16="http://schemas.microsoft.com/office/drawing/2014/main" id="{BF54C62F-E4B9-7C89-E0BB-DBEC6BA642F0}"/>
                </a:ext>
              </a:extLst>
            </p:cNvPr>
            <p:cNvSpPr/>
            <p:nvPr/>
          </p:nvSpPr>
          <p:spPr>
            <a:xfrm rot="5400000">
              <a:off x="11391537" y="5945658"/>
              <a:ext cx="80049" cy="207244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bg1"/>
                </a:solidFill>
              </a:endParaRPr>
            </a:p>
          </p:txBody>
        </p:sp>
        <p:sp>
          <p:nvSpPr>
            <p:cNvPr id="75" name="正方形/長方形 74">
              <a:extLst>
                <a:ext uri="{FF2B5EF4-FFF2-40B4-BE49-F238E27FC236}">
                  <a16:creationId xmlns:a16="http://schemas.microsoft.com/office/drawing/2014/main" id="{7776114D-BDEC-E96C-5696-75FA27683A9C}"/>
                </a:ext>
              </a:extLst>
            </p:cNvPr>
            <p:cNvSpPr/>
            <p:nvPr/>
          </p:nvSpPr>
          <p:spPr>
            <a:xfrm>
              <a:off x="11256271" y="6022610"/>
              <a:ext cx="77844" cy="6927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bg1"/>
                </a:solidFill>
              </a:endParaRPr>
            </a:p>
          </p:txBody>
        </p:sp>
        <p:sp>
          <p:nvSpPr>
            <p:cNvPr id="85" name="乗算記号 84">
              <a:extLst>
                <a:ext uri="{FF2B5EF4-FFF2-40B4-BE49-F238E27FC236}">
                  <a16:creationId xmlns:a16="http://schemas.microsoft.com/office/drawing/2014/main" id="{52612B6C-C44F-2E95-7FDE-01D017392B7D}"/>
                </a:ext>
              </a:extLst>
            </p:cNvPr>
            <p:cNvSpPr/>
            <p:nvPr/>
          </p:nvSpPr>
          <p:spPr>
            <a:xfrm>
              <a:off x="11483563" y="5342404"/>
              <a:ext cx="399156" cy="399156"/>
            </a:xfrm>
            <a:prstGeom prst="mathMultiply">
              <a:avLst>
                <a:gd name="adj1" fmla="val 12829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bg1"/>
                </a:solidFill>
              </a:endParaRPr>
            </a:p>
          </p:txBody>
        </p:sp>
        <p:sp>
          <p:nvSpPr>
            <p:cNvPr id="86" name="乗算記号 85">
              <a:extLst>
                <a:ext uri="{FF2B5EF4-FFF2-40B4-BE49-F238E27FC236}">
                  <a16:creationId xmlns:a16="http://schemas.microsoft.com/office/drawing/2014/main" id="{33BA42FF-CA6B-ACB5-82E6-023E6D1E17E4}"/>
                </a:ext>
              </a:extLst>
            </p:cNvPr>
            <p:cNvSpPr/>
            <p:nvPr/>
          </p:nvSpPr>
          <p:spPr>
            <a:xfrm>
              <a:off x="9537922" y="1127826"/>
              <a:ext cx="399156" cy="399156"/>
            </a:xfrm>
            <a:prstGeom prst="mathMultiply">
              <a:avLst>
                <a:gd name="adj1" fmla="val 12829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bg1"/>
                </a:solidFill>
              </a:endParaRPr>
            </a:p>
          </p:txBody>
        </p:sp>
        <p:sp>
          <p:nvSpPr>
            <p:cNvPr id="87" name="乗算記号 86">
              <a:extLst>
                <a:ext uri="{FF2B5EF4-FFF2-40B4-BE49-F238E27FC236}">
                  <a16:creationId xmlns:a16="http://schemas.microsoft.com/office/drawing/2014/main" id="{AEBF4B16-72B5-8996-ADF0-2EA89BE0DAC5}"/>
                </a:ext>
              </a:extLst>
            </p:cNvPr>
            <p:cNvSpPr/>
            <p:nvPr/>
          </p:nvSpPr>
          <p:spPr>
            <a:xfrm>
              <a:off x="7413902" y="1134650"/>
              <a:ext cx="399156" cy="399156"/>
            </a:xfrm>
            <a:prstGeom prst="mathMultiply">
              <a:avLst>
                <a:gd name="adj1" fmla="val 12829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bg1"/>
                </a:solidFill>
              </a:endParaRPr>
            </a:p>
          </p:txBody>
        </p:sp>
        <p:sp>
          <p:nvSpPr>
            <p:cNvPr id="11" name="楕円 10">
              <a:extLst>
                <a:ext uri="{FF2B5EF4-FFF2-40B4-BE49-F238E27FC236}">
                  <a16:creationId xmlns:a16="http://schemas.microsoft.com/office/drawing/2014/main" id="{8897839C-B9FA-2AFD-5685-F60EF6C1F98B}"/>
                </a:ext>
              </a:extLst>
            </p:cNvPr>
            <p:cNvSpPr/>
            <p:nvPr/>
          </p:nvSpPr>
          <p:spPr>
            <a:xfrm>
              <a:off x="3234433" y="643390"/>
              <a:ext cx="275465" cy="27546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bg1"/>
                </a:solidFill>
              </a:endParaRPr>
            </a:p>
          </p:txBody>
        </p:sp>
        <p:sp>
          <p:nvSpPr>
            <p:cNvPr id="18" name="楕円 17">
              <a:extLst>
                <a:ext uri="{FF2B5EF4-FFF2-40B4-BE49-F238E27FC236}">
                  <a16:creationId xmlns:a16="http://schemas.microsoft.com/office/drawing/2014/main" id="{578DDFC7-F83C-14BA-20D1-A1C07242A689}"/>
                </a:ext>
              </a:extLst>
            </p:cNvPr>
            <p:cNvSpPr/>
            <p:nvPr/>
          </p:nvSpPr>
          <p:spPr>
            <a:xfrm>
              <a:off x="3446352" y="2634949"/>
              <a:ext cx="275465" cy="27546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bg1"/>
                </a:solidFill>
              </a:endParaRPr>
            </a:p>
          </p:txBody>
        </p:sp>
        <p:sp>
          <p:nvSpPr>
            <p:cNvPr id="25" name="楕円 24">
              <a:extLst>
                <a:ext uri="{FF2B5EF4-FFF2-40B4-BE49-F238E27FC236}">
                  <a16:creationId xmlns:a16="http://schemas.microsoft.com/office/drawing/2014/main" id="{D70EDE9C-7CA1-0514-0BCE-A8740E86CAF6}"/>
                </a:ext>
              </a:extLst>
            </p:cNvPr>
            <p:cNvSpPr/>
            <p:nvPr/>
          </p:nvSpPr>
          <p:spPr>
            <a:xfrm>
              <a:off x="4982210" y="3305346"/>
              <a:ext cx="275465" cy="27546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bg1"/>
                </a:solidFill>
              </a:endParaRPr>
            </a:p>
          </p:txBody>
        </p:sp>
        <p:sp>
          <p:nvSpPr>
            <p:cNvPr id="27" name="楕円 26">
              <a:extLst>
                <a:ext uri="{FF2B5EF4-FFF2-40B4-BE49-F238E27FC236}">
                  <a16:creationId xmlns:a16="http://schemas.microsoft.com/office/drawing/2014/main" id="{AB37A8AE-40F4-BBDF-C221-6BB4B0D3575C}"/>
                </a:ext>
              </a:extLst>
            </p:cNvPr>
            <p:cNvSpPr/>
            <p:nvPr/>
          </p:nvSpPr>
          <p:spPr>
            <a:xfrm>
              <a:off x="5357974" y="646537"/>
              <a:ext cx="275465" cy="27546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bg1"/>
                </a:solidFill>
              </a:endParaRPr>
            </a:p>
          </p:txBody>
        </p:sp>
        <p:sp>
          <p:nvSpPr>
            <p:cNvPr id="32" name="楕円 31">
              <a:extLst>
                <a:ext uri="{FF2B5EF4-FFF2-40B4-BE49-F238E27FC236}">
                  <a16:creationId xmlns:a16="http://schemas.microsoft.com/office/drawing/2014/main" id="{D5133E77-C5DC-F0DE-760B-105FCA717D4B}"/>
                </a:ext>
              </a:extLst>
            </p:cNvPr>
            <p:cNvSpPr/>
            <p:nvPr/>
          </p:nvSpPr>
          <p:spPr>
            <a:xfrm>
              <a:off x="5184676" y="5919514"/>
              <a:ext cx="275465" cy="27546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bg1"/>
                </a:solidFill>
              </a:endParaRPr>
            </a:p>
          </p:txBody>
        </p:sp>
        <p:sp>
          <p:nvSpPr>
            <p:cNvPr id="39" name="楕円 38">
              <a:extLst>
                <a:ext uri="{FF2B5EF4-FFF2-40B4-BE49-F238E27FC236}">
                  <a16:creationId xmlns:a16="http://schemas.microsoft.com/office/drawing/2014/main" id="{DF70287A-0F0E-7EB2-D285-AC8DF204D109}"/>
                </a:ext>
              </a:extLst>
            </p:cNvPr>
            <p:cNvSpPr/>
            <p:nvPr/>
          </p:nvSpPr>
          <p:spPr>
            <a:xfrm>
              <a:off x="7309060" y="5921681"/>
              <a:ext cx="275465" cy="27546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bg1"/>
                </a:solidFill>
              </a:endParaRPr>
            </a:p>
          </p:txBody>
        </p:sp>
        <p:sp>
          <p:nvSpPr>
            <p:cNvPr id="63" name="楕円 62">
              <a:extLst>
                <a:ext uri="{FF2B5EF4-FFF2-40B4-BE49-F238E27FC236}">
                  <a16:creationId xmlns:a16="http://schemas.microsoft.com/office/drawing/2014/main" id="{35632D0F-007C-AB21-E6B9-68B8C8C381FE}"/>
                </a:ext>
              </a:extLst>
            </p:cNvPr>
            <p:cNvSpPr/>
            <p:nvPr/>
          </p:nvSpPr>
          <p:spPr>
            <a:xfrm>
              <a:off x="9430147" y="5926706"/>
              <a:ext cx="275465" cy="27546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bg1"/>
                </a:solidFill>
              </a:endParaRPr>
            </a:p>
          </p:txBody>
        </p:sp>
        <p:sp>
          <p:nvSpPr>
            <p:cNvPr id="76" name="楕円 75">
              <a:extLst>
                <a:ext uri="{FF2B5EF4-FFF2-40B4-BE49-F238E27FC236}">
                  <a16:creationId xmlns:a16="http://schemas.microsoft.com/office/drawing/2014/main" id="{B0858252-CE05-912C-EBAC-9E5749342865}"/>
                </a:ext>
              </a:extLst>
            </p:cNvPr>
            <p:cNvSpPr/>
            <p:nvPr/>
          </p:nvSpPr>
          <p:spPr>
            <a:xfrm>
              <a:off x="11545408" y="5919513"/>
              <a:ext cx="275465" cy="27546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bg1"/>
                </a:solidFill>
              </a:endParaRPr>
            </a:p>
          </p:txBody>
        </p:sp>
        <p:sp>
          <p:nvSpPr>
            <p:cNvPr id="119" name="楕円 118">
              <a:extLst>
                <a:ext uri="{FF2B5EF4-FFF2-40B4-BE49-F238E27FC236}">
                  <a16:creationId xmlns:a16="http://schemas.microsoft.com/office/drawing/2014/main" id="{47BDAB72-FE12-162E-4743-7F8A533CDD50}"/>
                </a:ext>
              </a:extLst>
            </p:cNvPr>
            <p:cNvSpPr/>
            <p:nvPr/>
          </p:nvSpPr>
          <p:spPr>
            <a:xfrm>
              <a:off x="7479061" y="652048"/>
              <a:ext cx="275465" cy="27546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bg1"/>
                </a:solidFill>
              </a:endParaRPr>
            </a:p>
          </p:txBody>
        </p:sp>
        <p:sp>
          <p:nvSpPr>
            <p:cNvPr id="120" name="楕円 119">
              <a:extLst>
                <a:ext uri="{FF2B5EF4-FFF2-40B4-BE49-F238E27FC236}">
                  <a16:creationId xmlns:a16="http://schemas.microsoft.com/office/drawing/2014/main" id="{B17DDE84-ABFE-81AD-998D-08B54D0C123F}"/>
                </a:ext>
              </a:extLst>
            </p:cNvPr>
            <p:cNvSpPr/>
            <p:nvPr/>
          </p:nvSpPr>
          <p:spPr>
            <a:xfrm>
              <a:off x="9600148" y="639698"/>
              <a:ext cx="275465" cy="27546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bg1"/>
                </a:solidFill>
              </a:endParaRPr>
            </a:p>
          </p:txBody>
        </p:sp>
        <p:sp>
          <p:nvSpPr>
            <p:cNvPr id="121" name="楕円 120">
              <a:extLst>
                <a:ext uri="{FF2B5EF4-FFF2-40B4-BE49-F238E27FC236}">
                  <a16:creationId xmlns:a16="http://schemas.microsoft.com/office/drawing/2014/main" id="{A20C3D79-4D2C-A37E-411D-1706CC82E646}"/>
                </a:ext>
              </a:extLst>
            </p:cNvPr>
            <p:cNvSpPr/>
            <p:nvPr/>
          </p:nvSpPr>
          <p:spPr>
            <a:xfrm>
              <a:off x="5561290" y="2620905"/>
              <a:ext cx="275465" cy="27546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bg1"/>
                </a:solidFill>
              </a:endParaRPr>
            </a:p>
          </p:txBody>
        </p:sp>
        <p:sp>
          <p:nvSpPr>
            <p:cNvPr id="122" name="楕円 121">
              <a:extLst>
                <a:ext uri="{FF2B5EF4-FFF2-40B4-BE49-F238E27FC236}">
                  <a16:creationId xmlns:a16="http://schemas.microsoft.com/office/drawing/2014/main" id="{1A27EB97-FD77-4FB8-6D0D-9BFF68F8E3E0}"/>
                </a:ext>
              </a:extLst>
            </p:cNvPr>
            <p:cNvSpPr/>
            <p:nvPr/>
          </p:nvSpPr>
          <p:spPr>
            <a:xfrm>
              <a:off x="5569038" y="3305149"/>
              <a:ext cx="275465" cy="27546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bg1"/>
                </a:solidFill>
              </a:endParaRPr>
            </a:p>
          </p:txBody>
        </p:sp>
        <p:sp>
          <p:nvSpPr>
            <p:cNvPr id="123" name="楕円 122">
              <a:extLst>
                <a:ext uri="{FF2B5EF4-FFF2-40B4-BE49-F238E27FC236}">
                  <a16:creationId xmlns:a16="http://schemas.microsoft.com/office/drawing/2014/main" id="{D0D64157-6371-E8C6-8AED-7B594E1F75A3}"/>
                </a:ext>
              </a:extLst>
            </p:cNvPr>
            <p:cNvSpPr/>
            <p:nvPr/>
          </p:nvSpPr>
          <p:spPr>
            <a:xfrm>
              <a:off x="7103298" y="2620879"/>
              <a:ext cx="275465" cy="27546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bg1"/>
                </a:solidFill>
              </a:endParaRPr>
            </a:p>
          </p:txBody>
        </p:sp>
        <p:sp>
          <p:nvSpPr>
            <p:cNvPr id="124" name="楕円 123">
              <a:extLst>
                <a:ext uri="{FF2B5EF4-FFF2-40B4-BE49-F238E27FC236}">
                  <a16:creationId xmlns:a16="http://schemas.microsoft.com/office/drawing/2014/main" id="{02EDF7EE-6285-EA45-563A-C33AF4523304}"/>
                </a:ext>
              </a:extLst>
            </p:cNvPr>
            <p:cNvSpPr/>
            <p:nvPr/>
          </p:nvSpPr>
          <p:spPr>
            <a:xfrm>
              <a:off x="7103298" y="3291267"/>
              <a:ext cx="275465" cy="27546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bg1"/>
                </a:solidFill>
              </a:endParaRPr>
            </a:p>
          </p:txBody>
        </p:sp>
        <p:sp>
          <p:nvSpPr>
            <p:cNvPr id="125" name="楕円 124">
              <a:extLst>
                <a:ext uri="{FF2B5EF4-FFF2-40B4-BE49-F238E27FC236}">
                  <a16:creationId xmlns:a16="http://schemas.microsoft.com/office/drawing/2014/main" id="{E78E3669-AFC6-CE0A-ECAA-E025AC197245}"/>
                </a:ext>
              </a:extLst>
            </p:cNvPr>
            <p:cNvSpPr/>
            <p:nvPr/>
          </p:nvSpPr>
          <p:spPr>
            <a:xfrm>
              <a:off x="9220177" y="3303565"/>
              <a:ext cx="275465" cy="27546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128" name="楕円 127">
            <a:extLst>
              <a:ext uri="{FF2B5EF4-FFF2-40B4-BE49-F238E27FC236}">
                <a16:creationId xmlns:a16="http://schemas.microsoft.com/office/drawing/2014/main" id="{BE93A285-AC18-2107-EA46-35B7B4D02B86}"/>
              </a:ext>
            </a:extLst>
          </p:cNvPr>
          <p:cNvSpPr/>
          <p:nvPr/>
        </p:nvSpPr>
        <p:spPr>
          <a:xfrm>
            <a:off x="9029675" y="3119813"/>
            <a:ext cx="646532" cy="646532"/>
          </a:xfrm>
          <a:prstGeom prst="ellipse">
            <a:avLst/>
          </a:prstGeom>
          <a:gradFill flip="none" rotWithShape="1">
            <a:gsLst>
              <a:gs pos="0">
                <a:srgbClr val="FFFF00"/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0" name="楕円 129">
            <a:extLst>
              <a:ext uri="{FF2B5EF4-FFF2-40B4-BE49-F238E27FC236}">
                <a16:creationId xmlns:a16="http://schemas.microsoft.com/office/drawing/2014/main" id="{15A20923-B2D9-BEE4-9648-E7CAE39D180D}"/>
              </a:ext>
            </a:extLst>
          </p:cNvPr>
          <p:cNvSpPr/>
          <p:nvPr/>
        </p:nvSpPr>
        <p:spPr>
          <a:xfrm>
            <a:off x="6912198" y="3127378"/>
            <a:ext cx="646532" cy="646532"/>
          </a:xfrm>
          <a:prstGeom prst="ellipse">
            <a:avLst/>
          </a:prstGeom>
          <a:gradFill flip="none" rotWithShape="1">
            <a:gsLst>
              <a:gs pos="0">
                <a:srgbClr val="FFFF00"/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1" name="楕円 130">
            <a:extLst>
              <a:ext uri="{FF2B5EF4-FFF2-40B4-BE49-F238E27FC236}">
                <a16:creationId xmlns:a16="http://schemas.microsoft.com/office/drawing/2014/main" id="{885FC3D6-4FFF-2A82-6AF4-CCA8EA3DF3E5}"/>
              </a:ext>
            </a:extLst>
          </p:cNvPr>
          <p:cNvSpPr/>
          <p:nvPr/>
        </p:nvSpPr>
        <p:spPr>
          <a:xfrm>
            <a:off x="6916518" y="2451347"/>
            <a:ext cx="646532" cy="646532"/>
          </a:xfrm>
          <a:prstGeom prst="ellipse">
            <a:avLst/>
          </a:prstGeom>
          <a:gradFill flip="none" rotWithShape="1">
            <a:gsLst>
              <a:gs pos="0">
                <a:srgbClr val="FFFF00"/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2" name="楕円 131">
            <a:extLst>
              <a:ext uri="{FF2B5EF4-FFF2-40B4-BE49-F238E27FC236}">
                <a16:creationId xmlns:a16="http://schemas.microsoft.com/office/drawing/2014/main" id="{403A98A9-26E4-7FB5-47A3-560A483A8746}"/>
              </a:ext>
            </a:extLst>
          </p:cNvPr>
          <p:cNvSpPr/>
          <p:nvPr/>
        </p:nvSpPr>
        <p:spPr>
          <a:xfrm>
            <a:off x="4783762" y="3119813"/>
            <a:ext cx="646532" cy="646532"/>
          </a:xfrm>
          <a:prstGeom prst="ellipse">
            <a:avLst/>
          </a:prstGeom>
          <a:gradFill flip="none" rotWithShape="1">
            <a:gsLst>
              <a:gs pos="0">
                <a:srgbClr val="FFFF00"/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3" name="楕円 132">
            <a:extLst>
              <a:ext uri="{FF2B5EF4-FFF2-40B4-BE49-F238E27FC236}">
                <a16:creationId xmlns:a16="http://schemas.microsoft.com/office/drawing/2014/main" id="{7E178A2D-D32B-271C-C436-37C8055F52B4}"/>
              </a:ext>
            </a:extLst>
          </p:cNvPr>
          <p:cNvSpPr/>
          <p:nvPr/>
        </p:nvSpPr>
        <p:spPr>
          <a:xfrm>
            <a:off x="9230306" y="5730174"/>
            <a:ext cx="646532" cy="646532"/>
          </a:xfrm>
          <a:prstGeom prst="ellipse">
            <a:avLst/>
          </a:prstGeom>
          <a:gradFill flip="none" rotWithShape="1">
            <a:gsLst>
              <a:gs pos="0">
                <a:srgbClr val="FFFF00"/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5" name="楕円 134">
            <a:extLst>
              <a:ext uri="{FF2B5EF4-FFF2-40B4-BE49-F238E27FC236}">
                <a16:creationId xmlns:a16="http://schemas.microsoft.com/office/drawing/2014/main" id="{E385E9AE-DEAC-921E-2952-51C95F648EAA}"/>
              </a:ext>
            </a:extLst>
          </p:cNvPr>
          <p:cNvSpPr/>
          <p:nvPr/>
        </p:nvSpPr>
        <p:spPr>
          <a:xfrm>
            <a:off x="7117750" y="5736147"/>
            <a:ext cx="646532" cy="646532"/>
          </a:xfrm>
          <a:prstGeom prst="ellipse">
            <a:avLst/>
          </a:prstGeom>
          <a:gradFill flip="none" rotWithShape="1">
            <a:gsLst>
              <a:gs pos="0">
                <a:srgbClr val="FFFF00"/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6" name="楕円 135">
            <a:extLst>
              <a:ext uri="{FF2B5EF4-FFF2-40B4-BE49-F238E27FC236}">
                <a16:creationId xmlns:a16="http://schemas.microsoft.com/office/drawing/2014/main" id="{F3A263E8-D558-5D71-A27A-434E03649220}"/>
              </a:ext>
            </a:extLst>
          </p:cNvPr>
          <p:cNvSpPr/>
          <p:nvPr/>
        </p:nvSpPr>
        <p:spPr>
          <a:xfrm>
            <a:off x="4998433" y="5746909"/>
            <a:ext cx="646532" cy="646532"/>
          </a:xfrm>
          <a:prstGeom prst="ellipse">
            <a:avLst/>
          </a:prstGeom>
          <a:gradFill flip="none" rotWithShape="1">
            <a:gsLst>
              <a:gs pos="0">
                <a:srgbClr val="FFFF00"/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37" name="グループ化 136">
            <a:extLst>
              <a:ext uri="{FF2B5EF4-FFF2-40B4-BE49-F238E27FC236}">
                <a16:creationId xmlns:a16="http://schemas.microsoft.com/office/drawing/2014/main" id="{39EBC26E-3F27-0A79-5AF5-934914D73559}"/>
              </a:ext>
            </a:extLst>
          </p:cNvPr>
          <p:cNvGrpSpPr/>
          <p:nvPr/>
        </p:nvGrpSpPr>
        <p:grpSpPr>
          <a:xfrm>
            <a:off x="3830201" y="2519133"/>
            <a:ext cx="1026161" cy="1837250"/>
            <a:chOff x="2762660" y="2311020"/>
            <a:chExt cx="1150114" cy="1837250"/>
          </a:xfrm>
        </p:grpSpPr>
        <p:sp>
          <p:nvSpPr>
            <p:cNvPr id="138" name="正方形/長方形 137">
              <a:extLst>
                <a:ext uri="{FF2B5EF4-FFF2-40B4-BE49-F238E27FC236}">
                  <a16:creationId xmlns:a16="http://schemas.microsoft.com/office/drawing/2014/main" id="{4C1BB788-9357-60C7-558C-355EEEFC25B1}"/>
                </a:ext>
              </a:extLst>
            </p:cNvPr>
            <p:cNvSpPr/>
            <p:nvPr/>
          </p:nvSpPr>
          <p:spPr>
            <a:xfrm>
              <a:off x="2762660" y="2311020"/>
              <a:ext cx="1150114" cy="489646"/>
            </a:xfrm>
            <a:prstGeom prst="rec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800">
                  <a:solidFill>
                    <a:srgbClr val="0070C0"/>
                  </a:solidFill>
                </a:rPr>
                <a:t>sub.</a:t>
              </a:r>
              <a:r>
                <a:rPr lang="en-US" altLang="ja-JP" sz="800"/>
                <a:t>me.example</a:t>
              </a:r>
              <a:endParaRPr kumimoji="1" lang="ja-JP" altLang="en-US" sz="800"/>
            </a:p>
          </p:txBody>
        </p:sp>
        <p:sp>
          <p:nvSpPr>
            <p:cNvPr id="139" name="正方形/長方形 138">
              <a:extLst>
                <a:ext uri="{FF2B5EF4-FFF2-40B4-BE49-F238E27FC236}">
                  <a16:creationId xmlns:a16="http://schemas.microsoft.com/office/drawing/2014/main" id="{2D44EFF0-F104-19DF-F4B0-B7F61F1B3695}"/>
                </a:ext>
              </a:extLst>
            </p:cNvPr>
            <p:cNvSpPr/>
            <p:nvPr/>
          </p:nvSpPr>
          <p:spPr>
            <a:xfrm>
              <a:off x="2762660" y="2984822"/>
              <a:ext cx="1150114" cy="489646"/>
            </a:xfrm>
            <a:prstGeom prst="rec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800"/>
                <a:t>sub.me.example</a:t>
              </a:r>
              <a:endParaRPr kumimoji="1" lang="ja-JP" altLang="en-US" sz="800"/>
            </a:p>
          </p:txBody>
        </p:sp>
        <p:sp>
          <p:nvSpPr>
            <p:cNvPr id="140" name="正方形/長方形 139">
              <a:extLst>
                <a:ext uri="{FF2B5EF4-FFF2-40B4-BE49-F238E27FC236}">
                  <a16:creationId xmlns:a16="http://schemas.microsoft.com/office/drawing/2014/main" id="{D308F489-FF36-1128-8238-D68DD1ABB2D8}"/>
                </a:ext>
              </a:extLst>
            </p:cNvPr>
            <p:cNvSpPr/>
            <p:nvPr/>
          </p:nvSpPr>
          <p:spPr>
            <a:xfrm>
              <a:off x="2762660" y="3658624"/>
              <a:ext cx="1150114" cy="48964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800"/>
                <a:t>you.example</a:t>
              </a:r>
              <a:endParaRPr kumimoji="1" lang="ja-JP" altLang="en-US" sz="800"/>
            </a:p>
          </p:txBody>
        </p:sp>
      </p:grpSp>
      <p:sp>
        <p:nvSpPr>
          <p:cNvPr id="141" name="スマイル 140">
            <a:extLst>
              <a:ext uri="{FF2B5EF4-FFF2-40B4-BE49-F238E27FC236}">
                <a16:creationId xmlns:a16="http://schemas.microsoft.com/office/drawing/2014/main" id="{63403CEA-10EF-27D2-0932-655AC7426415}"/>
              </a:ext>
            </a:extLst>
          </p:cNvPr>
          <p:cNvSpPr/>
          <p:nvPr/>
        </p:nvSpPr>
        <p:spPr>
          <a:xfrm>
            <a:off x="5149800" y="4912188"/>
            <a:ext cx="338700" cy="338700"/>
          </a:xfrm>
          <a:prstGeom prst="smileyFace">
            <a:avLst/>
          </a:prstGeom>
          <a:solidFill>
            <a:schemeClr val="tx1"/>
          </a:solidFill>
          <a:ln w="127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800"/>
          </a:p>
        </p:txBody>
      </p:sp>
      <p:cxnSp>
        <p:nvCxnSpPr>
          <p:cNvPr id="142" name="コネクタ: カギ線 141">
            <a:extLst>
              <a:ext uri="{FF2B5EF4-FFF2-40B4-BE49-F238E27FC236}">
                <a16:creationId xmlns:a16="http://schemas.microsoft.com/office/drawing/2014/main" id="{43475049-939A-3AEA-94D0-974E339F33ED}"/>
              </a:ext>
            </a:extLst>
          </p:cNvPr>
          <p:cNvCxnSpPr>
            <a:cxnSpLocks/>
            <a:stCxn id="141" idx="0"/>
            <a:endCxn id="138" idx="3"/>
          </p:cNvCxnSpPr>
          <p:nvPr/>
        </p:nvCxnSpPr>
        <p:spPr>
          <a:xfrm rot="16200000" flipV="1">
            <a:off x="4013640" y="3606678"/>
            <a:ext cx="2148232" cy="462788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線矢印コネクタ 142">
            <a:extLst>
              <a:ext uri="{FF2B5EF4-FFF2-40B4-BE49-F238E27FC236}">
                <a16:creationId xmlns:a16="http://schemas.microsoft.com/office/drawing/2014/main" id="{3E6928C7-F637-719A-8B2B-A6AB5DB2D3D0}"/>
              </a:ext>
            </a:extLst>
          </p:cNvPr>
          <p:cNvCxnSpPr>
            <a:cxnSpLocks/>
            <a:endCxn id="140" idx="3"/>
          </p:cNvCxnSpPr>
          <p:nvPr/>
        </p:nvCxnSpPr>
        <p:spPr>
          <a:xfrm flipH="1">
            <a:off x="4856362" y="4111560"/>
            <a:ext cx="46278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線矢印コネクタ 144">
            <a:extLst>
              <a:ext uri="{FF2B5EF4-FFF2-40B4-BE49-F238E27FC236}">
                <a16:creationId xmlns:a16="http://schemas.microsoft.com/office/drawing/2014/main" id="{92E1BD8E-5714-8296-BB40-37AE69F1E81E}"/>
              </a:ext>
            </a:extLst>
          </p:cNvPr>
          <p:cNvCxnSpPr>
            <a:cxnSpLocks/>
            <a:endCxn id="139" idx="3"/>
          </p:cNvCxnSpPr>
          <p:nvPr/>
        </p:nvCxnSpPr>
        <p:spPr>
          <a:xfrm flipH="1">
            <a:off x="4856362" y="3437758"/>
            <a:ext cx="46278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6" name="グループ化 145">
            <a:extLst>
              <a:ext uri="{FF2B5EF4-FFF2-40B4-BE49-F238E27FC236}">
                <a16:creationId xmlns:a16="http://schemas.microsoft.com/office/drawing/2014/main" id="{6334EB3D-F34C-360C-E05C-ADE6EEC64308}"/>
              </a:ext>
            </a:extLst>
          </p:cNvPr>
          <p:cNvGrpSpPr/>
          <p:nvPr/>
        </p:nvGrpSpPr>
        <p:grpSpPr>
          <a:xfrm>
            <a:off x="5951289" y="2519133"/>
            <a:ext cx="1026161" cy="1837250"/>
            <a:chOff x="2762660" y="2311020"/>
            <a:chExt cx="1150114" cy="1837250"/>
          </a:xfrm>
        </p:grpSpPr>
        <p:sp>
          <p:nvSpPr>
            <p:cNvPr id="148" name="正方形/長方形 147">
              <a:extLst>
                <a:ext uri="{FF2B5EF4-FFF2-40B4-BE49-F238E27FC236}">
                  <a16:creationId xmlns:a16="http://schemas.microsoft.com/office/drawing/2014/main" id="{CF596EC6-3E11-430F-96C0-BC14365CD888}"/>
                </a:ext>
              </a:extLst>
            </p:cNvPr>
            <p:cNvSpPr/>
            <p:nvPr/>
          </p:nvSpPr>
          <p:spPr>
            <a:xfrm>
              <a:off x="2762660" y="2311020"/>
              <a:ext cx="1150114" cy="489646"/>
            </a:xfrm>
            <a:prstGeom prst="rec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800">
                  <a:solidFill>
                    <a:srgbClr val="0070C0"/>
                  </a:solidFill>
                </a:rPr>
                <a:t>sub.</a:t>
              </a:r>
              <a:r>
                <a:rPr lang="en-US" altLang="ja-JP" sz="800"/>
                <a:t>me.example</a:t>
              </a:r>
              <a:endParaRPr kumimoji="1" lang="ja-JP" altLang="en-US" sz="800"/>
            </a:p>
          </p:txBody>
        </p:sp>
        <p:sp>
          <p:nvSpPr>
            <p:cNvPr id="149" name="正方形/長方形 148">
              <a:extLst>
                <a:ext uri="{FF2B5EF4-FFF2-40B4-BE49-F238E27FC236}">
                  <a16:creationId xmlns:a16="http://schemas.microsoft.com/office/drawing/2014/main" id="{2C79EF11-3B0E-0CC1-2698-3A69CBF35171}"/>
                </a:ext>
              </a:extLst>
            </p:cNvPr>
            <p:cNvSpPr/>
            <p:nvPr/>
          </p:nvSpPr>
          <p:spPr>
            <a:xfrm>
              <a:off x="2762660" y="2984822"/>
              <a:ext cx="1150114" cy="489646"/>
            </a:xfrm>
            <a:prstGeom prst="rec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800"/>
                <a:t>sub.me.example</a:t>
              </a:r>
              <a:endParaRPr kumimoji="1" lang="ja-JP" altLang="en-US" sz="800"/>
            </a:p>
          </p:txBody>
        </p:sp>
        <p:sp>
          <p:nvSpPr>
            <p:cNvPr id="151" name="正方形/長方形 150">
              <a:extLst>
                <a:ext uri="{FF2B5EF4-FFF2-40B4-BE49-F238E27FC236}">
                  <a16:creationId xmlns:a16="http://schemas.microsoft.com/office/drawing/2014/main" id="{AB99DFE6-91B6-1830-FAB9-C4B59768B26F}"/>
                </a:ext>
              </a:extLst>
            </p:cNvPr>
            <p:cNvSpPr/>
            <p:nvPr/>
          </p:nvSpPr>
          <p:spPr>
            <a:xfrm>
              <a:off x="2762660" y="3658624"/>
              <a:ext cx="1150114" cy="48964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800"/>
                <a:t>you.example</a:t>
              </a:r>
              <a:endParaRPr kumimoji="1" lang="ja-JP" altLang="en-US" sz="800"/>
            </a:p>
          </p:txBody>
        </p:sp>
      </p:grpSp>
      <p:sp>
        <p:nvSpPr>
          <p:cNvPr id="152" name="スマイル 151">
            <a:extLst>
              <a:ext uri="{FF2B5EF4-FFF2-40B4-BE49-F238E27FC236}">
                <a16:creationId xmlns:a16="http://schemas.microsoft.com/office/drawing/2014/main" id="{8A110653-36C4-D035-6E51-06E035675803}"/>
              </a:ext>
            </a:extLst>
          </p:cNvPr>
          <p:cNvSpPr/>
          <p:nvPr/>
        </p:nvSpPr>
        <p:spPr>
          <a:xfrm>
            <a:off x="7270888" y="4912188"/>
            <a:ext cx="338700" cy="338700"/>
          </a:xfrm>
          <a:prstGeom prst="smileyFace">
            <a:avLst/>
          </a:prstGeom>
          <a:solidFill>
            <a:schemeClr val="tx1"/>
          </a:solidFill>
          <a:ln w="127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800"/>
          </a:p>
        </p:txBody>
      </p:sp>
      <p:cxnSp>
        <p:nvCxnSpPr>
          <p:cNvPr id="154" name="コネクタ: カギ線 153">
            <a:extLst>
              <a:ext uri="{FF2B5EF4-FFF2-40B4-BE49-F238E27FC236}">
                <a16:creationId xmlns:a16="http://schemas.microsoft.com/office/drawing/2014/main" id="{3E3DCBEC-B2E8-9E87-712B-D77C0281D68B}"/>
              </a:ext>
            </a:extLst>
          </p:cNvPr>
          <p:cNvCxnSpPr>
            <a:cxnSpLocks/>
            <a:stCxn id="152" idx="0"/>
            <a:endCxn id="148" idx="3"/>
          </p:cNvCxnSpPr>
          <p:nvPr/>
        </p:nvCxnSpPr>
        <p:spPr>
          <a:xfrm rot="16200000" flipV="1">
            <a:off x="6134728" y="3606678"/>
            <a:ext cx="2148232" cy="462788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線矢印コネクタ 154">
            <a:extLst>
              <a:ext uri="{FF2B5EF4-FFF2-40B4-BE49-F238E27FC236}">
                <a16:creationId xmlns:a16="http://schemas.microsoft.com/office/drawing/2014/main" id="{58DCCBEC-082F-6E86-8CD5-76BF68FC764B}"/>
              </a:ext>
            </a:extLst>
          </p:cNvPr>
          <p:cNvCxnSpPr>
            <a:cxnSpLocks/>
            <a:endCxn id="151" idx="3"/>
          </p:cNvCxnSpPr>
          <p:nvPr/>
        </p:nvCxnSpPr>
        <p:spPr>
          <a:xfrm flipH="1">
            <a:off x="6977450" y="4111560"/>
            <a:ext cx="46278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線矢印コネクタ 155">
            <a:extLst>
              <a:ext uri="{FF2B5EF4-FFF2-40B4-BE49-F238E27FC236}">
                <a16:creationId xmlns:a16="http://schemas.microsoft.com/office/drawing/2014/main" id="{DDBCD6E7-FE86-0064-830A-87946C703562}"/>
              </a:ext>
            </a:extLst>
          </p:cNvPr>
          <p:cNvCxnSpPr>
            <a:cxnSpLocks/>
            <a:endCxn id="149" idx="3"/>
          </p:cNvCxnSpPr>
          <p:nvPr/>
        </p:nvCxnSpPr>
        <p:spPr>
          <a:xfrm flipH="1">
            <a:off x="6977450" y="3437758"/>
            <a:ext cx="46278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8" name="グループ化 157">
            <a:extLst>
              <a:ext uri="{FF2B5EF4-FFF2-40B4-BE49-F238E27FC236}">
                <a16:creationId xmlns:a16="http://schemas.microsoft.com/office/drawing/2014/main" id="{2AAD59C7-2E0F-D571-D659-5C5D36EAC63F}"/>
              </a:ext>
            </a:extLst>
          </p:cNvPr>
          <p:cNvGrpSpPr/>
          <p:nvPr/>
        </p:nvGrpSpPr>
        <p:grpSpPr>
          <a:xfrm>
            <a:off x="8072377" y="2524649"/>
            <a:ext cx="1026161" cy="1837250"/>
            <a:chOff x="2762660" y="2311020"/>
            <a:chExt cx="1150114" cy="1837250"/>
          </a:xfrm>
        </p:grpSpPr>
        <p:sp>
          <p:nvSpPr>
            <p:cNvPr id="160" name="正方形/長方形 159">
              <a:extLst>
                <a:ext uri="{FF2B5EF4-FFF2-40B4-BE49-F238E27FC236}">
                  <a16:creationId xmlns:a16="http://schemas.microsoft.com/office/drawing/2014/main" id="{EA9F9024-F373-E926-7F1B-EB93A0F2DF4F}"/>
                </a:ext>
              </a:extLst>
            </p:cNvPr>
            <p:cNvSpPr/>
            <p:nvPr/>
          </p:nvSpPr>
          <p:spPr>
            <a:xfrm>
              <a:off x="2762660" y="2311020"/>
              <a:ext cx="1150114" cy="489646"/>
            </a:xfrm>
            <a:prstGeom prst="rec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800">
                  <a:solidFill>
                    <a:srgbClr val="0070C0"/>
                  </a:solidFill>
                </a:rPr>
                <a:t>sub.</a:t>
              </a:r>
              <a:r>
                <a:rPr lang="en-US" altLang="ja-JP" sz="800"/>
                <a:t>me.example</a:t>
              </a:r>
              <a:endParaRPr kumimoji="1" lang="ja-JP" altLang="en-US" sz="800"/>
            </a:p>
          </p:txBody>
        </p:sp>
        <p:sp>
          <p:nvSpPr>
            <p:cNvPr id="161" name="正方形/長方形 160">
              <a:extLst>
                <a:ext uri="{FF2B5EF4-FFF2-40B4-BE49-F238E27FC236}">
                  <a16:creationId xmlns:a16="http://schemas.microsoft.com/office/drawing/2014/main" id="{FBE323AD-52E2-54E0-54F8-3FBC435E64C5}"/>
                </a:ext>
              </a:extLst>
            </p:cNvPr>
            <p:cNvSpPr/>
            <p:nvPr/>
          </p:nvSpPr>
          <p:spPr>
            <a:xfrm>
              <a:off x="2762660" y="2984822"/>
              <a:ext cx="1150114" cy="489646"/>
            </a:xfrm>
            <a:prstGeom prst="rec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800"/>
                <a:t>sub.me.example</a:t>
              </a:r>
              <a:endParaRPr kumimoji="1" lang="ja-JP" altLang="en-US" sz="800"/>
            </a:p>
          </p:txBody>
        </p:sp>
        <p:sp>
          <p:nvSpPr>
            <p:cNvPr id="162" name="正方形/長方形 161">
              <a:extLst>
                <a:ext uri="{FF2B5EF4-FFF2-40B4-BE49-F238E27FC236}">
                  <a16:creationId xmlns:a16="http://schemas.microsoft.com/office/drawing/2014/main" id="{67C48A3A-3FA2-3F55-D845-96EC167A3632}"/>
                </a:ext>
              </a:extLst>
            </p:cNvPr>
            <p:cNvSpPr/>
            <p:nvPr/>
          </p:nvSpPr>
          <p:spPr>
            <a:xfrm>
              <a:off x="2762660" y="3658624"/>
              <a:ext cx="1150114" cy="48964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800"/>
                <a:t>you.example</a:t>
              </a:r>
              <a:endParaRPr kumimoji="1" lang="ja-JP" altLang="en-US" sz="800"/>
            </a:p>
          </p:txBody>
        </p:sp>
      </p:grpSp>
      <p:sp>
        <p:nvSpPr>
          <p:cNvPr id="163" name="スマイル 162">
            <a:extLst>
              <a:ext uri="{FF2B5EF4-FFF2-40B4-BE49-F238E27FC236}">
                <a16:creationId xmlns:a16="http://schemas.microsoft.com/office/drawing/2014/main" id="{2D04B3F4-53A8-9219-6FE5-5AA7CBA8011D}"/>
              </a:ext>
            </a:extLst>
          </p:cNvPr>
          <p:cNvSpPr/>
          <p:nvPr/>
        </p:nvSpPr>
        <p:spPr>
          <a:xfrm>
            <a:off x="9391976" y="4917704"/>
            <a:ext cx="338700" cy="338700"/>
          </a:xfrm>
          <a:prstGeom prst="smileyFace">
            <a:avLst/>
          </a:prstGeom>
          <a:solidFill>
            <a:schemeClr val="tx1"/>
          </a:solidFill>
          <a:ln w="127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800"/>
          </a:p>
        </p:txBody>
      </p:sp>
      <p:cxnSp>
        <p:nvCxnSpPr>
          <p:cNvPr id="165" name="コネクタ: カギ線 164">
            <a:extLst>
              <a:ext uri="{FF2B5EF4-FFF2-40B4-BE49-F238E27FC236}">
                <a16:creationId xmlns:a16="http://schemas.microsoft.com/office/drawing/2014/main" id="{E858839A-C40F-D201-CCDA-355B3C49CC23}"/>
              </a:ext>
            </a:extLst>
          </p:cNvPr>
          <p:cNvCxnSpPr>
            <a:cxnSpLocks/>
            <a:stCxn id="163" idx="0"/>
            <a:endCxn id="160" idx="3"/>
          </p:cNvCxnSpPr>
          <p:nvPr/>
        </p:nvCxnSpPr>
        <p:spPr>
          <a:xfrm rot="16200000" flipV="1">
            <a:off x="8255816" y="3612194"/>
            <a:ext cx="2148232" cy="462788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線矢印コネクタ 165">
            <a:extLst>
              <a:ext uri="{FF2B5EF4-FFF2-40B4-BE49-F238E27FC236}">
                <a16:creationId xmlns:a16="http://schemas.microsoft.com/office/drawing/2014/main" id="{D58E6B14-4897-F9AA-5884-44136E90D488}"/>
              </a:ext>
            </a:extLst>
          </p:cNvPr>
          <p:cNvCxnSpPr>
            <a:cxnSpLocks/>
            <a:endCxn id="162" idx="3"/>
          </p:cNvCxnSpPr>
          <p:nvPr/>
        </p:nvCxnSpPr>
        <p:spPr>
          <a:xfrm flipH="1">
            <a:off x="9098538" y="4117076"/>
            <a:ext cx="46278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線矢印コネクタ 166">
            <a:extLst>
              <a:ext uri="{FF2B5EF4-FFF2-40B4-BE49-F238E27FC236}">
                <a16:creationId xmlns:a16="http://schemas.microsoft.com/office/drawing/2014/main" id="{D4AA9C8B-BDEF-0415-8133-68F1BA3D69C4}"/>
              </a:ext>
            </a:extLst>
          </p:cNvPr>
          <p:cNvCxnSpPr>
            <a:cxnSpLocks/>
            <a:endCxn id="161" idx="3"/>
          </p:cNvCxnSpPr>
          <p:nvPr/>
        </p:nvCxnSpPr>
        <p:spPr>
          <a:xfrm flipH="1">
            <a:off x="9098538" y="3443274"/>
            <a:ext cx="46278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8" name="グループ化 167">
            <a:extLst>
              <a:ext uri="{FF2B5EF4-FFF2-40B4-BE49-F238E27FC236}">
                <a16:creationId xmlns:a16="http://schemas.microsoft.com/office/drawing/2014/main" id="{D14C386A-A540-DAF3-EB86-D66FEB233144}"/>
              </a:ext>
            </a:extLst>
          </p:cNvPr>
          <p:cNvGrpSpPr/>
          <p:nvPr/>
        </p:nvGrpSpPr>
        <p:grpSpPr>
          <a:xfrm>
            <a:off x="10196651" y="2519133"/>
            <a:ext cx="1026161" cy="1837250"/>
            <a:chOff x="2762660" y="2311020"/>
            <a:chExt cx="1150114" cy="1837250"/>
          </a:xfrm>
        </p:grpSpPr>
        <p:sp>
          <p:nvSpPr>
            <p:cNvPr id="169" name="正方形/長方形 168">
              <a:extLst>
                <a:ext uri="{FF2B5EF4-FFF2-40B4-BE49-F238E27FC236}">
                  <a16:creationId xmlns:a16="http://schemas.microsoft.com/office/drawing/2014/main" id="{B23AF0B9-6453-63FF-5652-960057C796FF}"/>
                </a:ext>
              </a:extLst>
            </p:cNvPr>
            <p:cNvSpPr/>
            <p:nvPr/>
          </p:nvSpPr>
          <p:spPr>
            <a:xfrm>
              <a:off x="2762660" y="2311020"/>
              <a:ext cx="1150114" cy="489646"/>
            </a:xfrm>
            <a:prstGeom prst="rec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800">
                  <a:solidFill>
                    <a:srgbClr val="0070C0"/>
                  </a:solidFill>
                </a:rPr>
                <a:t>sub.</a:t>
              </a:r>
              <a:r>
                <a:rPr lang="en-US" altLang="ja-JP" sz="800"/>
                <a:t>me.example</a:t>
              </a:r>
              <a:endParaRPr kumimoji="1" lang="ja-JP" altLang="en-US" sz="800"/>
            </a:p>
          </p:txBody>
        </p:sp>
        <p:sp>
          <p:nvSpPr>
            <p:cNvPr id="171" name="正方形/長方形 170">
              <a:extLst>
                <a:ext uri="{FF2B5EF4-FFF2-40B4-BE49-F238E27FC236}">
                  <a16:creationId xmlns:a16="http://schemas.microsoft.com/office/drawing/2014/main" id="{BF129702-7F7D-F96F-3A91-A6D379A3D094}"/>
                </a:ext>
              </a:extLst>
            </p:cNvPr>
            <p:cNvSpPr/>
            <p:nvPr/>
          </p:nvSpPr>
          <p:spPr>
            <a:xfrm>
              <a:off x="2762660" y="2984822"/>
              <a:ext cx="1150114" cy="489646"/>
            </a:xfrm>
            <a:prstGeom prst="rec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800"/>
                <a:t>sub.me.example</a:t>
              </a:r>
              <a:endParaRPr kumimoji="1" lang="ja-JP" altLang="en-US" sz="800"/>
            </a:p>
          </p:txBody>
        </p:sp>
        <p:sp>
          <p:nvSpPr>
            <p:cNvPr id="172" name="正方形/長方形 171">
              <a:extLst>
                <a:ext uri="{FF2B5EF4-FFF2-40B4-BE49-F238E27FC236}">
                  <a16:creationId xmlns:a16="http://schemas.microsoft.com/office/drawing/2014/main" id="{76EBBAA7-A8BB-966E-7FED-86C470534FC6}"/>
                </a:ext>
              </a:extLst>
            </p:cNvPr>
            <p:cNvSpPr/>
            <p:nvPr/>
          </p:nvSpPr>
          <p:spPr>
            <a:xfrm>
              <a:off x="2762660" y="3658624"/>
              <a:ext cx="1150114" cy="48964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800"/>
                <a:t>you.example</a:t>
              </a:r>
              <a:endParaRPr kumimoji="1" lang="ja-JP" altLang="en-US" sz="800"/>
            </a:p>
          </p:txBody>
        </p:sp>
      </p:grpSp>
      <p:sp>
        <p:nvSpPr>
          <p:cNvPr id="173" name="スマイル 172">
            <a:extLst>
              <a:ext uri="{FF2B5EF4-FFF2-40B4-BE49-F238E27FC236}">
                <a16:creationId xmlns:a16="http://schemas.microsoft.com/office/drawing/2014/main" id="{589CC4C5-278C-D55C-4110-B1A6755D6752}"/>
              </a:ext>
            </a:extLst>
          </p:cNvPr>
          <p:cNvSpPr/>
          <p:nvPr/>
        </p:nvSpPr>
        <p:spPr>
          <a:xfrm>
            <a:off x="11516250" y="4912188"/>
            <a:ext cx="338700" cy="338700"/>
          </a:xfrm>
          <a:prstGeom prst="smileyFace">
            <a:avLst/>
          </a:prstGeom>
          <a:solidFill>
            <a:schemeClr val="tx1"/>
          </a:solidFill>
          <a:ln w="127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800"/>
          </a:p>
        </p:txBody>
      </p:sp>
      <p:cxnSp>
        <p:nvCxnSpPr>
          <p:cNvPr id="174" name="コネクタ: カギ線 173">
            <a:extLst>
              <a:ext uri="{FF2B5EF4-FFF2-40B4-BE49-F238E27FC236}">
                <a16:creationId xmlns:a16="http://schemas.microsoft.com/office/drawing/2014/main" id="{49DF4362-2DFB-213C-6041-321AD418C4ED}"/>
              </a:ext>
            </a:extLst>
          </p:cNvPr>
          <p:cNvCxnSpPr>
            <a:cxnSpLocks/>
            <a:stCxn id="173" idx="0"/>
            <a:endCxn id="169" idx="3"/>
          </p:cNvCxnSpPr>
          <p:nvPr/>
        </p:nvCxnSpPr>
        <p:spPr>
          <a:xfrm rot="16200000" flipV="1">
            <a:off x="10380090" y="3606678"/>
            <a:ext cx="2148232" cy="462788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線矢印コネクタ 174">
            <a:extLst>
              <a:ext uri="{FF2B5EF4-FFF2-40B4-BE49-F238E27FC236}">
                <a16:creationId xmlns:a16="http://schemas.microsoft.com/office/drawing/2014/main" id="{0559F2F8-C0FC-5455-5495-70877BE0BD22}"/>
              </a:ext>
            </a:extLst>
          </p:cNvPr>
          <p:cNvCxnSpPr>
            <a:cxnSpLocks/>
            <a:endCxn id="172" idx="3"/>
          </p:cNvCxnSpPr>
          <p:nvPr/>
        </p:nvCxnSpPr>
        <p:spPr>
          <a:xfrm flipH="1">
            <a:off x="11222812" y="4111560"/>
            <a:ext cx="46278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線矢印コネクタ 175">
            <a:extLst>
              <a:ext uri="{FF2B5EF4-FFF2-40B4-BE49-F238E27FC236}">
                <a16:creationId xmlns:a16="http://schemas.microsoft.com/office/drawing/2014/main" id="{F0ED8B56-45F6-2AEA-178A-C9E53FEA448F}"/>
              </a:ext>
            </a:extLst>
          </p:cNvPr>
          <p:cNvCxnSpPr>
            <a:cxnSpLocks/>
            <a:endCxn id="171" idx="3"/>
          </p:cNvCxnSpPr>
          <p:nvPr/>
        </p:nvCxnSpPr>
        <p:spPr>
          <a:xfrm flipH="1">
            <a:off x="11222812" y="3437758"/>
            <a:ext cx="46278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正方形/長方形 176">
            <a:extLst>
              <a:ext uri="{FF2B5EF4-FFF2-40B4-BE49-F238E27FC236}">
                <a16:creationId xmlns:a16="http://schemas.microsoft.com/office/drawing/2014/main" id="{BFE7DCC6-0B73-C06E-EE1A-2D35BE551AB7}"/>
              </a:ext>
            </a:extLst>
          </p:cNvPr>
          <p:cNvSpPr/>
          <p:nvPr/>
        </p:nvSpPr>
        <p:spPr>
          <a:xfrm>
            <a:off x="849114" y="3192935"/>
            <a:ext cx="1026161" cy="489646"/>
          </a:xfrm>
          <a:prstGeom prst="rect">
            <a:avLst/>
          </a:prstGeom>
          <a:solidFill>
            <a:srgbClr val="0070C0"/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/>
              <a:t>sub.me.example</a:t>
            </a:r>
            <a:endParaRPr kumimoji="1" lang="ja-JP" altLang="en-US" sz="800"/>
          </a:p>
        </p:txBody>
      </p:sp>
      <p:cxnSp>
        <p:nvCxnSpPr>
          <p:cNvPr id="178" name="コネクタ: カギ線 177">
            <a:extLst>
              <a:ext uri="{FF2B5EF4-FFF2-40B4-BE49-F238E27FC236}">
                <a16:creationId xmlns:a16="http://schemas.microsoft.com/office/drawing/2014/main" id="{AF5C982C-FDEC-0B85-DE67-D032292E19F6}"/>
              </a:ext>
            </a:extLst>
          </p:cNvPr>
          <p:cNvCxnSpPr>
            <a:cxnSpLocks/>
            <a:stCxn id="177" idx="1"/>
            <a:endCxn id="173" idx="4"/>
          </p:cNvCxnSpPr>
          <p:nvPr/>
        </p:nvCxnSpPr>
        <p:spPr>
          <a:xfrm rot="10800000" flipH="1" flipV="1">
            <a:off x="849114" y="3437758"/>
            <a:ext cx="10836486" cy="1813130"/>
          </a:xfrm>
          <a:prstGeom prst="bentConnector4">
            <a:avLst>
              <a:gd name="adj1" fmla="val -2110"/>
              <a:gd name="adj2" fmla="val 169694"/>
            </a:avLst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直線矢印コネクタ 178">
            <a:extLst>
              <a:ext uri="{FF2B5EF4-FFF2-40B4-BE49-F238E27FC236}">
                <a16:creationId xmlns:a16="http://schemas.microsoft.com/office/drawing/2014/main" id="{4A1128DC-0B0F-FB1A-A1D9-9BDD503D8F47}"/>
              </a:ext>
            </a:extLst>
          </p:cNvPr>
          <p:cNvCxnSpPr>
            <a:cxnSpLocks/>
            <a:endCxn id="141" idx="4"/>
          </p:cNvCxnSpPr>
          <p:nvPr/>
        </p:nvCxnSpPr>
        <p:spPr>
          <a:xfrm flipV="1">
            <a:off x="5319150" y="5250888"/>
            <a:ext cx="0" cy="125786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線矢印コネクタ 179">
            <a:extLst>
              <a:ext uri="{FF2B5EF4-FFF2-40B4-BE49-F238E27FC236}">
                <a16:creationId xmlns:a16="http://schemas.microsoft.com/office/drawing/2014/main" id="{4955A7F1-B06D-B7D3-9E6C-43E3D7CBE2B5}"/>
              </a:ext>
            </a:extLst>
          </p:cNvPr>
          <p:cNvCxnSpPr>
            <a:cxnSpLocks/>
            <a:endCxn id="152" idx="4"/>
          </p:cNvCxnSpPr>
          <p:nvPr/>
        </p:nvCxnSpPr>
        <p:spPr>
          <a:xfrm flipV="1">
            <a:off x="7440238" y="5250888"/>
            <a:ext cx="0" cy="125786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線矢印コネクタ 180">
            <a:extLst>
              <a:ext uri="{FF2B5EF4-FFF2-40B4-BE49-F238E27FC236}">
                <a16:creationId xmlns:a16="http://schemas.microsoft.com/office/drawing/2014/main" id="{0388C036-A816-FDA1-B24B-CD146C459C13}"/>
              </a:ext>
            </a:extLst>
          </p:cNvPr>
          <p:cNvCxnSpPr>
            <a:cxnSpLocks/>
            <a:endCxn id="163" idx="4"/>
          </p:cNvCxnSpPr>
          <p:nvPr/>
        </p:nvCxnSpPr>
        <p:spPr>
          <a:xfrm flipV="1">
            <a:off x="9561326" y="5256404"/>
            <a:ext cx="0" cy="125234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2" name="グループ化 181">
            <a:extLst>
              <a:ext uri="{FF2B5EF4-FFF2-40B4-BE49-F238E27FC236}">
                <a16:creationId xmlns:a16="http://schemas.microsoft.com/office/drawing/2014/main" id="{EBD4CF35-F2CE-3D1D-CEE4-D128CDE59266}"/>
              </a:ext>
            </a:extLst>
          </p:cNvPr>
          <p:cNvGrpSpPr/>
          <p:nvPr/>
        </p:nvGrpSpPr>
        <p:grpSpPr>
          <a:xfrm>
            <a:off x="3724721" y="5825716"/>
            <a:ext cx="1441868" cy="491160"/>
            <a:chOff x="3724721" y="5825716"/>
            <a:chExt cx="1441868" cy="491160"/>
          </a:xfrm>
        </p:grpSpPr>
        <p:sp>
          <p:nvSpPr>
            <p:cNvPr id="183" name="フローチャート: 書類 182">
              <a:extLst>
                <a:ext uri="{FF2B5EF4-FFF2-40B4-BE49-F238E27FC236}">
                  <a16:creationId xmlns:a16="http://schemas.microsoft.com/office/drawing/2014/main" id="{B87D3FD4-C9F8-474A-960D-C23C47BFBB00}"/>
                </a:ext>
              </a:extLst>
            </p:cNvPr>
            <p:cNvSpPr/>
            <p:nvPr/>
          </p:nvSpPr>
          <p:spPr>
            <a:xfrm>
              <a:off x="3724721" y="5825716"/>
              <a:ext cx="1234624" cy="491160"/>
            </a:xfrm>
            <a:prstGeom prst="flowChartDocumen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ja-JP" sz="800"/>
                <a:t>Domain</a:t>
              </a:r>
              <a:r>
                <a:rPr lang="ja-JP" altLang="en-US" sz="800"/>
                <a:t>＠</a:t>
              </a:r>
              <a:r>
                <a:rPr kumimoji="1" lang="en-US" altLang="ja-JP" sz="800"/>
                <a:t>Set-Cookie</a:t>
              </a:r>
            </a:p>
            <a:p>
              <a:pPr algn="ctr"/>
              <a:r>
                <a:rPr lang="en-US" altLang="ja-JP" sz="800">
                  <a:solidFill>
                    <a:schemeClr val="bg1">
                      <a:lumMod val="75000"/>
                    </a:schemeClr>
                  </a:solidFill>
                </a:rPr>
                <a:t>( without Domain )</a:t>
              </a:r>
              <a:endParaRPr kumimoji="1" lang="ja-JP" altLang="en-US" sz="8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84" name="二等辺三角形 183">
              <a:extLst>
                <a:ext uri="{FF2B5EF4-FFF2-40B4-BE49-F238E27FC236}">
                  <a16:creationId xmlns:a16="http://schemas.microsoft.com/office/drawing/2014/main" id="{A5DE7A35-F36D-050F-C2D0-235E4B6D04FB}"/>
                </a:ext>
              </a:extLst>
            </p:cNvPr>
            <p:cNvSpPr/>
            <p:nvPr/>
          </p:nvSpPr>
          <p:spPr>
            <a:xfrm rot="5400000">
              <a:off x="5022942" y="5959674"/>
              <a:ext cx="80049" cy="207244"/>
            </a:xfrm>
            <a:prstGeom prst="triangle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5" name="正方形/長方形 184">
              <a:extLst>
                <a:ext uri="{FF2B5EF4-FFF2-40B4-BE49-F238E27FC236}">
                  <a16:creationId xmlns:a16="http://schemas.microsoft.com/office/drawing/2014/main" id="{8326E0A9-02BA-ECD7-0440-2F39460942B5}"/>
                </a:ext>
              </a:extLst>
            </p:cNvPr>
            <p:cNvSpPr/>
            <p:nvPr/>
          </p:nvSpPr>
          <p:spPr>
            <a:xfrm>
              <a:off x="4887676" y="6036626"/>
              <a:ext cx="77844" cy="69274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86" name="グループ化 185">
            <a:extLst>
              <a:ext uri="{FF2B5EF4-FFF2-40B4-BE49-F238E27FC236}">
                <a16:creationId xmlns:a16="http://schemas.microsoft.com/office/drawing/2014/main" id="{199D28D9-698E-0BAC-F735-D6CB20BAF842}"/>
              </a:ext>
            </a:extLst>
          </p:cNvPr>
          <p:cNvGrpSpPr/>
          <p:nvPr/>
        </p:nvGrpSpPr>
        <p:grpSpPr>
          <a:xfrm>
            <a:off x="5849105" y="5817716"/>
            <a:ext cx="1441868" cy="491160"/>
            <a:chOff x="3724721" y="5825716"/>
            <a:chExt cx="1441868" cy="491160"/>
          </a:xfrm>
        </p:grpSpPr>
        <p:sp>
          <p:nvSpPr>
            <p:cNvPr id="187" name="フローチャート: 書類 186">
              <a:extLst>
                <a:ext uri="{FF2B5EF4-FFF2-40B4-BE49-F238E27FC236}">
                  <a16:creationId xmlns:a16="http://schemas.microsoft.com/office/drawing/2014/main" id="{346EEDE0-F0FA-417B-632F-E5916D07192B}"/>
                </a:ext>
              </a:extLst>
            </p:cNvPr>
            <p:cNvSpPr/>
            <p:nvPr/>
          </p:nvSpPr>
          <p:spPr>
            <a:xfrm>
              <a:off x="3724721" y="5825716"/>
              <a:ext cx="1234624" cy="491160"/>
            </a:xfrm>
            <a:prstGeom prst="flowChartDocumen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ja-JP" sz="800"/>
                <a:t>Domain</a:t>
              </a:r>
              <a:r>
                <a:rPr lang="ja-JP" altLang="en-US" sz="800"/>
                <a:t>＠</a:t>
              </a:r>
              <a:r>
                <a:rPr kumimoji="1" lang="en-US" altLang="ja-JP" sz="800"/>
                <a:t>Set-Cookie</a:t>
              </a:r>
            </a:p>
            <a:p>
              <a:pPr algn="ctr"/>
              <a:r>
                <a:rPr lang="en-US" altLang="ja-JP" sz="800">
                  <a:solidFill>
                    <a:srgbClr val="0070C0"/>
                  </a:solidFill>
                </a:rPr>
                <a:t>sub.</a:t>
              </a:r>
              <a:r>
                <a:rPr lang="en-US" altLang="ja-JP" sz="800"/>
                <a:t>me.example</a:t>
              </a:r>
              <a:endParaRPr kumimoji="1" lang="ja-JP" altLang="en-US" sz="800"/>
            </a:p>
          </p:txBody>
        </p:sp>
        <p:sp>
          <p:nvSpPr>
            <p:cNvPr id="188" name="二等辺三角形 187">
              <a:extLst>
                <a:ext uri="{FF2B5EF4-FFF2-40B4-BE49-F238E27FC236}">
                  <a16:creationId xmlns:a16="http://schemas.microsoft.com/office/drawing/2014/main" id="{F2A342DA-C6AA-EF2C-2AAB-467DFF471DC7}"/>
                </a:ext>
              </a:extLst>
            </p:cNvPr>
            <p:cNvSpPr/>
            <p:nvPr/>
          </p:nvSpPr>
          <p:spPr>
            <a:xfrm rot="5400000">
              <a:off x="5022942" y="5959674"/>
              <a:ext cx="80049" cy="207244"/>
            </a:xfrm>
            <a:prstGeom prst="triangle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9" name="正方形/長方形 188">
              <a:extLst>
                <a:ext uri="{FF2B5EF4-FFF2-40B4-BE49-F238E27FC236}">
                  <a16:creationId xmlns:a16="http://schemas.microsoft.com/office/drawing/2014/main" id="{15D60799-736E-0970-ACC3-2D2150B27E76}"/>
                </a:ext>
              </a:extLst>
            </p:cNvPr>
            <p:cNvSpPr/>
            <p:nvPr/>
          </p:nvSpPr>
          <p:spPr>
            <a:xfrm>
              <a:off x="4887676" y="6036626"/>
              <a:ext cx="77844" cy="69274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90" name="グループ化 189">
            <a:extLst>
              <a:ext uri="{FF2B5EF4-FFF2-40B4-BE49-F238E27FC236}">
                <a16:creationId xmlns:a16="http://schemas.microsoft.com/office/drawing/2014/main" id="{40B54A9C-FD49-3C9C-D638-DCD5A256B8C2}"/>
              </a:ext>
            </a:extLst>
          </p:cNvPr>
          <p:cNvGrpSpPr/>
          <p:nvPr/>
        </p:nvGrpSpPr>
        <p:grpSpPr>
          <a:xfrm>
            <a:off x="7969813" y="5816969"/>
            <a:ext cx="1441868" cy="491160"/>
            <a:chOff x="3724721" y="5825716"/>
            <a:chExt cx="1441868" cy="491160"/>
          </a:xfrm>
        </p:grpSpPr>
        <p:sp>
          <p:nvSpPr>
            <p:cNvPr id="191" name="フローチャート: 書類 190">
              <a:extLst>
                <a:ext uri="{FF2B5EF4-FFF2-40B4-BE49-F238E27FC236}">
                  <a16:creationId xmlns:a16="http://schemas.microsoft.com/office/drawing/2014/main" id="{10D982AA-F645-10E9-9FB6-1FFC75179E34}"/>
                </a:ext>
              </a:extLst>
            </p:cNvPr>
            <p:cNvSpPr/>
            <p:nvPr/>
          </p:nvSpPr>
          <p:spPr>
            <a:xfrm>
              <a:off x="3724721" y="5825716"/>
              <a:ext cx="1234624" cy="491160"/>
            </a:xfrm>
            <a:prstGeom prst="flowChartDocumen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ja-JP" sz="800"/>
                <a:t>Domain</a:t>
              </a:r>
              <a:r>
                <a:rPr lang="ja-JP" altLang="en-US" sz="800"/>
                <a:t>＠</a:t>
              </a:r>
              <a:r>
                <a:rPr kumimoji="1" lang="en-US" altLang="ja-JP" sz="800"/>
                <a:t>Set-Cookie</a:t>
              </a:r>
            </a:p>
            <a:p>
              <a:pPr algn="ctr"/>
              <a:r>
                <a:rPr lang="en-US" altLang="ja-JP" sz="800"/>
                <a:t>sub.me.example</a:t>
              </a:r>
              <a:endParaRPr kumimoji="1" lang="ja-JP" altLang="en-US" sz="800"/>
            </a:p>
          </p:txBody>
        </p:sp>
        <p:sp>
          <p:nvSpPr>
            <p:cNvPr id="192" name="二等辺三角形 191">
              <a:extLst>
                <a:ext uri="{FF2B5EF4-FFF2-40B4-BE49-F238E27FC236}">
                  <a16:creationId xmlns:a16="http://schemas.microsoft.com/office/drawing/2014/main" id="{8B7CD32D-2382-F8B7-C962-D093D34E32BF}"/>
                </a:ext>
              </a:extLst>
            </p:cNvPr>
            <p:cNvSpPr/>
            <p:nvPr/>
          </p:nvSpPr>
          <p:spPr>
            <a:xfrm rot="5400000">
              <a:off x="5022942" y="5959674"/>
              <a:ext cx="80049" cy="207244"/>
            </a:xfrm>
            <a:prstGeom prst="triangle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3" name="正方形/長方形 192">
              <a:extLst>
                <a:ext uri="{FF2B5EF4-FFF2-40B4-BE49-F238E27FC236}">
                  <a16:creationId xmlns:a16="http://schemas.microsoft.com/office/drawing/2014/main" id="{FF75A4FB-616F-3902-6079-AF57AAE080EE}"/>
                </a:ext>
              </a:extLst>
            </p:cNvPr>
            <p:cNvSpPr/>
            <p:nvPr/>
          </p:nvSpPr>
          <p:spPr>
            <a:xfrm>
              <a:off x="4887676" y="6036626"/>
              <a:ext cx="77844" cy="69274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94" name="グループ化 193">
            <a:extLst>
              <a:ext uri="{FF2B5EF4-FFF2-40B4-BE49-F238E27FC236}">
                <a16:creationId xmlns:a16="http://schemas.microsoft.com/office/drawing/2014/main" id="{35EA4320-B04A-2C08-8726-8A79B506EBC6}"/>
              </a:ext>
            </a:extLst>
          </p:cNvPr>
          <p:cNvGrpSpPr/>
          <p:nvPr/>
        </p:nvGrpSpPr>
        <p:grpSpPr>
          <a:xfrm>
            <a:off x="10093316" y="5811700"/>
            <a:ext cx="1441868" cy="491160"/>
            <a:chOff x="3724721" y="5825716"/>
            <a:chExt cx="1441868" cy="491160"/>
          </a:xfrm>
          <a:solidFill>
            <a:schemeClr val="accent6">
              <a:lumMod val="75000"/>
            </a:schemeClr>
          </a:solidFill>
        </p:grpSpPr>
        <p:sp>
          <p:nvSpPr>
            <p:cNvPr id="195" name="フローチャート: 書類 194">
              <a:extLst>
                <a:ext uri="{FF2B5EF4-FFF2-40B4-BE49-F238E27FC236}">
                  <a16:creationId xmlns:a16="http://schemas.microsoft.com/office/drawing/2014/main" id="{310D8DAB-71E0-632A-247C-56F9D7783247}"/>
                </a:ext>
              </a:extLst>
            </p:cNvPr>
            <p:cNvSpPr/>
            <p:nvPr/>
          </p:nvSpPr>
          <p:spPr>
            <a:xfrm>
              <a:off x="3724721" y="5825716"/>
              <a:ext cx="1234624" cy="491160"/>
            </a:xfrm>
            <a:prstGeom prst="flowChartDocument">
              <a:avLst/>
            </a:prstGeom>
            <a:grpFill/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ja-JP" sz="800"/>
                <a:t>Domain</a:t>
              </a:r>
              <a:r>
                <a:rPr lang="ja-JP" altLang="en-US" sz="800"/>
                <a:t>＠</a:t>
              </a:r>
              <a:r>
                <a:rPr kumimoji="1" lang="en-US" altLang="ja-JP" sz="800"/>
                <a:t>Set-Cookie</a:t>
              </a:r>
            </a:p>
            <a:p>
              <a:pPr algn="ctr"/>
              <a:r>
                <a:rPr lang="en-US" altLang="ja-JP" sz="800"/>
                <a:t>you.example</a:t>
              </a:r>
              <a:endParaRPr kumimoji="1" lang="ja-JP" altLang="en-US" sz="800"/>
            </a:p>
          </p:txBody>
        </p:sp>
        <p:sp>
          <p:nvSpPr>
            <p:cNvPr id="196" name="二等辺三角形 195">
              <a:extLst>
                <a:ext uri="{FF2B5EF4-FFF2-40B4-BE49-F238E27FC236}">
                  <a16:creationId xmlns:a16="http://schemas.microsoft.com/office/drawing/2014/main" id="{07791E7A-8040-4E08-9743-D64E483A4615}"/>
                </a:ext>
              </a:extLst>
            </p:cNvPr>
            <p:cNvSpPr/>
            <p:nvPr/>
          </p:nvSpPr>
          <p:spPr>
            <a:xfrm rot="5400000">
              <a:off x="5022942" y="5959674"/>
              <a:ext cx="80049" cy="207244"/>
            </a:xfrm>
            <a:prstGeom prst="triangle">
              <a:avLst/>
            </a:prstGeom>
            <a:grpFill/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7" name="正方形/長方形 196">
              <a:extLst>
                <a:ext uri="{FF2B5EF4-FFF2-40B4-BE49-F238E27FC236}">
                  <a16:creationId xmlns:a16="http://schemas.microsoft.com/office/drawing/2014/main" id="{3D7666E2-E0F3-67CB-5B00-0DDB0870C2EC}"/>
                </a:ext>
              </a:extLst>
            </p:cNvPr>
            <p:cNvSpPr/>
            <p:nvPr/>
          </p:nvSpPr>
          <p:spPr>
            <a:xfrm>
              <a:off x="4887676" y="6036626"/>
              <a:ext cx="77844" cy="6927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198" name="図 197" descr="屋内, 写真, 座る, 手 が含まれている画像&#10;&#10;自動的に生成された説明">
            <a:extLst>
              <a:ext uri="{FF2B5EF4-FFF2-40B4-BE49-F238E27FC236}">
                <a16:creationId xmlns:a16="http://schemas.microsoft.com/office/drawing/2014/main" id="{5047EFB9-4325-C53F-F62A-9B024C24C39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551" y="5926338"/>
            <a:ext cx="275466" cy="27546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99" name="図 198" descr="屋内, 写真, 座る, 手 が含まれている画像&#10;&#10;自動的に生成された説明">
            <a:extLst>
              <a:ext uri="{FF2B5EF4-FFF2-40B4-BE49-F238E27FC236}">
                <a16:creationId xmlns:a16="http://schemas.microsoft.com/office/drawing/2014/main" id="{D61D7ACC-5EB0-5130-5603-4C641690C63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1232" y="5928611"/>
            <a:ext cx="275466" cy="27546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02" name="図 201" descr="屋内, 写真, 座る, 手 が含まれている画像&#10;&#10;自動的に生成された説明">
            <a:extLst>
              <a:ext uri="{FF2B5EF4-FFF2-40B4-BE49-F238E27FC236}">
                <a16:creationId xmlns:a16="http://schemas.microsoft.com/office/drawing/2014/main" id="{4FB35561-981A-5161-7DD6-D6F42B8000C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0947" y="5921680"/>
            <a:ext cx="275466" cy="27546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03" name="図 202" descr="屋内, 写真, 座る, 手 が含まれている画像&#10;&#10;自動的に生成された説明">
            <a:extLst>
              <a:ext uri="{FF2B5EF4-FFF2-40B4-BE49-F238E27FC236}">
                <a16:creationId xmlns:a16="http://schemas.microsoft.com/office/drawing/2014/main" id="{63922720-16E7-4CBF-1BB6-2A01627D878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8584" y="5914856"/>
            <a:ext cx="275466" cy="27546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04" name="乗算記号 203">
            <a:extLst>
              <a:ext uri="{FF2B5EF4-FFF2-40B4-BE49-F238E27FC236}">
                <a16:creationId xmlns:a16="http://schemas.microsoft.com/office/drawing/2014/main" id="{34794580-AA29-1F50-70D2-76A398EB4C68}"/>
              </a:ext>
            </a:extLst>
          </p:cNvPr>
          <p:cNvSpPr/>
          <p:nvPr/>
        </p:nvSpPr>
        <p:spPr>
          <a:xfrm>
            <a:off x="11483563" y="5342404"/>
            <a:ext cx="399156" cy="399156"/>
          </a:xfrm>
          <a:prstGeom prst="mathMultiply">
            <a:avLst>
              <a:gd name="adj1" fmla="val 12829"/>
            </a:avLst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05" name="図 204" descr="屋内, 写真, 座る, 手 が含まれている画像&#10;&#10;自動的に生成された説明">
            <a:extLst>
              <a:ext uri="{FF2B5EF4-FFF2-40B4-BE49-F238E27FC236}">
                <a16:creationId xmlns:a16="http://schemas.microsoft.com/office/drawing/2014/main" id="{2D7A0190-0471-0FED-3B84-91430E01215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5989" y="3305346"/>
            <a:ext cx="275466" cy="27546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08" name="図 207" descr="屋内, 写真, 座る, 手 が含まれている画像&#10;&#10;自動的に生成された説明">
            <a:extLst>
              <a:ext uri="{FF2B5EF4-FFF2-40B4-BE49-F238E27FC236}">
                <a16:creationId xmlns:a16="http://schemas.microsoft.com/office/drawing/2014/main" id="{5ACB35DD-8BC7-715A-AD16-5FE0B84E0C7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8808" y="2627810"/>
            <a:ext cx="275466" cy="27546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09" name="図 208" descr="屋内, 写真, 座る, 手 が含まれている画像&#10;&#10;自動的に生成された説明">
            <a:extLst>
              <a:ext uri="{FF2B5EF4-FFF2-40B4-BE49-F238E27FC236}">
                <a16:creationId xmlns:a16="http://schemas.microsoft.com/office/drawing/2014/main" id="{018D90D7-A8C8-4629-53C5-0846AF40EA2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4345" y="3298717"/>
            <a:ext cx="275466" cy="27546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10" name="図 209" descr="屋内, 写真, 座る, 手 が含まれている画像&#10;&#10;自動的に生成された説明">
            <a:extLst>
              <a:ext uri="{FF2B5EF4-FFF2-40B4-BE49-F238E27FC236}">
                <a16:creationId xmlns:a16="http://schemas.microsoft.com/office/drawing/2014/main" id="{2A765CFC-CFD0-E699-D081-7C2116548BC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3353" y="3312170"/>
            <a:ext cx="275466" cy="27546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D45B677B-52AC-D11C-A865-9307B64157E7}"/>
              </a:ext>
            </a:extLst>
          </p:cNvPr>
          <p:cNvSpPr txBox="1"/>
          <p:nvPr/>
        </p:nvSpPr>
        <p:spPr>
          <a:xfrm>
            <a:off x="4121105" y="1189271"/>
            <a:ext cx="444352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ja-JP" sz="1200">
                <a:solidFill>
                  <a:schemeClr val="bg1">
                    <a:lumMod val="95000"/>
                  </a:schemeClr>
                </a:solidFill>
              </a:rPr>
              <a:t>1-1</a:t>
            </a:r>
            <a:endParaRPr kumimoji="1" lang="ja-JP" altLang="en-US" sz="12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0634C70-A0D0-1779-2302-38FC7AE6204F}"/>
              </a:ext>
            </a:extLst>
          </p:cNvPr>
          <p:cNvSpPr txBox="1"/>
          <p:nvPr/>
        </p:nvSpPr>
        <p:spPr>
          <a:xfrm>
            <a:off x="6239637" y="1188262"/>
            <a:ext cx="444352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ja-JP" sz="1200">
                <a:solidFill>
                  <a:schemeClr val="bg1">
                    <a:lumMod val="95000"/>
                  </a:schemeClr>
                </a:solidFill>
              </a:rPr>
              <a:t>1-2</a:t>
            </a:r>
            <a:endParaRPr kumimoji="1" lang="ja-JP" altLang="en-US" sz="12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54B1B66F-3F53-F5B1-35E6-52D0BEDF45BE}"/>
              </a:ext>
            </a:extLst>
          </p:cNvPr>
          <p:cNvSpPr txBox="1"/>
          <p:nvPr/>
        </p:nvSpPr>
        <p:spPr>
          <a:xfrm>
            <a:off x="4119855" y="5385194"/>
            <a:ext cx="444352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ja-JP" sz="1200"/>
              <a:t>2</a:t>
            </a:r>
            <a:r>
              <a:rPr kumimoji="1" lang="en-US" altLang="ja-JP" sz="1200"/>
              <a:t>-1</a:t>
            </a:r>
            <a:endParaRPr kumimoji="1" lang="ja-JP" altLang="en-US" sz="120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E28ACFE4-7BE9-43F0-D9EC-C89711733FE4}"/>
              </a:ext>
            </a:extLst>
          </p:cNvPr>
          <p:cNvSpPr txBox="1"/>
          <p:nvPr/>
        </p:nvSpPr>
        <p:spPr>
          <a:xfrm>
            <a:off x="6241378" y="5380349"/>
            <a:ext cx="444352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ja-JP" sz="1200"/>
              <a:t>2-2</a:t>
            </a:r>
            <a:endParaRPr kumimoji="1" lang="ja-JP" altLang="en-US" sz="120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7E2245DD-F822-4EBF-CC38-AD865D105169}"/>
              </a:ext>
            </a:extLst>
          </p:cNvPr>
          <p:cNvSpPr txBox="1"/>
          <p:nvPr/>
        </p:nvSpPr>
        <p:spPr>
          <a:xfrm>
            <a:off x="8370107" y="5377141"/>
            <a:ext cx="444352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ja-JP" sz="1200"/>
              <a:t>2</a:t>
            </a:r>
            <a:r>
              <a:rPr kumimoji="1" lang="en-US" altLang="ja-JP" sz="1200"/>
              <a:t>-3</a:t>
            </a:r>
            <a:endParaRPr kumimoji="1" lang="ja-JP" altLang="en-US" sz="120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90F91E85-5FA0-0823-3828-7C59C6BADD35}"/>
              </a:ext>
            </a:extLst>
          </p:cNvPr>
          <p:cNvSpPr txBox="1"/>
          <p:nvPr/>
        </p:nvSpPr>
        <p:spPr>
          <a:xfrm>
            <a:off x="8370106" y="1193702"/>
            <a:ext cx="444352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ja-JP" sz="1200">
                <a:solidFill>
                  <a:schemeClr val="bg1">
                    <a:lumMod val="95000"/>
                  </a:schemeClr>
                </a:solidFill>
              </a:rPr>
              <a:t>1-3</a:t>
            </a:r>
            <a:endParaRPr kumimoji="1" lang="ja-JP" altLang="en-US" sz="12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1F1C24FD-E22C-F281-A1B2-ED9C9131F695}"/>
              </a:ext>
            </a:extLst>
          </p:cNvPr>
          <p:cNvSpPr txBox="1"/>
          <p:nvPr/>
        </p:nvSpPr>
        <p:spPr>
          <a:xfrm>
            <a:off x="10487553" y="1182128"/>
            <a:ext cx="444352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ja-JP" sz="1200">
                <a:solidFill>
                  <a:schemeClr val="bg1">
                    <a:lumMod val="95000"/>
                  </a:schemeClr>
                </a:solidFill>
              </a:rPr>
              <a:t>1-4</a:t>
            </a:r>
            <a:endParaRPr kumimoji="1" lang="ja-JP" altLang="en-US" sz="12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B90A7E8C-2C81-D942-44E6-825E39895DD2}"/>
              </a:ext>
            </a:extLst>
          </p:cNvPr>
          <p:cNvSpPr txBox="1"/>
          <p:nvPr/>
        </p:nvSpPr>
        <p:spPr>
          <a:xfrm>
            <a:off x="10487552" y="5388966"/>
            <a:ext cx="444352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ja-JP" sz="1200"/>
              <a:t>2</a:t>
            </a:r>
            <a:r>
              <a:rPr kumimoji="1" lang="en-US" altLang="ja-JP" sz="1200"/>
              <a:t>-4</a:t>
            </a:r>
            <a:endParaRPr kumimoji="1" lang="ja-JP" altLang="en-US" sz="1200"/>
          </a:p>
        </p:txBody>
      </p:sp>
    </p:spTree>
    <p:extLst>
      <p:ext uri="{BB962C8B-B14F-4D97-AF65-F5344CB8AC3E}">
        <p14:creationId xmlns:p14="http://schemas.microsoft.com/office/powerpoint/2010/main" val="15434227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ユーザー定義 1">
      <a:majorFont>
        <a:latin typeface="Meiryo UI"/>
        <a:ea typeface="Meiryo UI"/>
        <a:cs typeface=""/>
      </a:majorFont>
      <a:minorFont>
        <a:latin typeface="Meiryo UI"/>
        <a:ea typeface="Meiryo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505</TotalTime>
  <Words>565</Words>
  <Application>Microsoft Office PowerPoint</Application>
  <PresentationFormat>ワイド画面</PresentationFormat>
  <Paragraphs>159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6" baseType="lpstr">
      <vt:lpstr>Meiryo UI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Company>Yahoo! JAPAN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あああああああ</dc:title>
  <dc:creator>中山　一紀</dc:creator>
  <cp:lastModifiedBy>中山 一紀</cp:lastModifiedBy>
  <cp:revision>66</cp:revision>
  <dcterms:created xsi:type="dcterms:W3CDTF">2017-10-22T07:01:33Z</dcterms:created>
  <dcterms:modified xsi:type="dcterms:W3CDTF">2023-09-24T02:47:00Z</dcterms:modified>
</cp:coreProperties>
</file>