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4"/>
  </p:normalViewPr>
  <p:slideViewPr>
    <p:cSldViewPr snapToGrid="0" snapToObjects="1">
      <p:cViewPr varScale="1">
        <p:scale>
          <a:sx n="127" d="100"/>
          <a:sy n="127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9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3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5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1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6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8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31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4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DBE4-0924-3448-8597-1AC40CB8502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97B8-F56D-274E-A48E-7EE3E3DA9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8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図形グループ 26"/>
          <p:cNvGrpSpPr/>
          <p:nvPr/>
        </p:nvGrpSpPr>
        <p:grpSpPr>
          <a:xfrm>
            <a:off x="1299967" y="1198603"/>
            <a:ext cx="9482965" cy="3388632"/>
            <a:chOff x="1340607" y="1340843"/>
            <a:chExt cx="9482965" cy="3388632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1340607" y="1340843"/>
              <a:ext cx="1813318" cy="3388632"/>
              <a:chOff x="1584392" y="1340843"/>
              <a:chExt cx="1813318" cy="3388632"/>
            </a:xfrm>
          </p:grpSpPr>
          <p:sp>
            <p:nvSpPr>
              <p:cNvPr id="9" name="円/楕円 8"/>
              <p:cNvSpPr>
                <a:spLocks noChangeAspect="1"/>
              </p:cNvSpPr>
              <p:nvPr/>
            </p:nvSpPr>
            <p:spPr>
              <a:xfrm>
                <a:off x="1915298" y="2487743"/>
                <a:ext cx="1151507" cy="115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584392" y="1340843"/>
                <a:ext cx="1813318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0</a:t>
                </a:r>
                <a:r>
                  <a:rPr kumimoji="1" lang="en-US" altLang="ja-JP" sz="2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 dim Hole</a:t>
                </a:r>
                <a:endParaRPr kumimoji="1" lang="ja-JP" altLang="en-US" sz="2400" dirty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1698571" y="4267810"/>
                <a:ext cx="1584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ja-JP" altLang="en-US" sz="2400" dirty="0">
                    <a:latin typeface="Meiryo" charset="-128"/>
                    <a:ea typeface="Meiryo" charset="-128"/>
                    <a:cs typeface="Meiryo" charset="-128"/>
                  </a:rPr>
                  <a:t>連結成分</a:t>
                </a:r>
                <a:endParaRPr kumimoji="1" lang="ja-JP" altLang="en-US" sz="24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25" name="図形グループ 24"/>
            <p:cNvGrpSpPr/>
            <p:nvPr/>
          </p:nvGrpSpPr>
          <p:grpSpPr>
            <a:xfrm>
              <a:off x="5023869" y="1340843"/>
              <a:ext cx="2144786" cy="3388632"/>
              <a:chOff x="5256261" y="1340843"/>
              <a:chExt cx="2144786" cy="3388632"/>
            </a:xfrm>
          </p:grpSpPr>
          <p:sp>
            <p:nvSpPr>
              <p:cNvPr id="12" name="ドーナツ 11"/>
              <p:cNvSpPr/>
              <p:nvPr/>
            </p:nvSpPr>
            <p:spPr>
              <a:xfrm>
                <a:off x="5411339" y="2146040"/>
                <a:ext cx="1834631" cy="1835409"/>
              </a:xfrm>
              <a:prstGeom prst="don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421995" y="1340843"/>
                <a:ext cx="1813318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1 </a:t>
                </a:r>
                <a:r>
                  <a:rPr kumimoji="1" lang="en-US" altLang="ja-JP" sz="2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dim Hole</a:t>
                </a:r>
                <a:endParaRPr kumimoji="1" lang="ja-JP" altLang="en-US" sz="2400" dirty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56261" y="4267810"/>
                <a:ext cx="2144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ja-JP" altLang="en-US" sz="2400">
                    <a:latin typeface="Meiryo" charset="-128"/>
                    <a:ea typeface="Meiryo" charset="-128"/>
                    <a:cs typeface="Meiryo" charset="-128"/>
                  </a:rPr>
                  <a:t>一般的な穴</a:t>
                </a:r>
                <a:endParaRPr kumimoji="1" lang="ja-JP" altLang="en-US" sz="24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26" name="図形グループ 25"/>
            <p:cNvGrpSpPr/>
            <p:nvPr/>
          </p:nvGrpSpPr>
          <p:grpSpPr>
            <a:xfrm>
              <a:off x="8988941" y="1340843"/>
              <a:ext cx="1834631" cy="3388632"/>
              <a:chOff x="8452584" y="1340843"/>
              <a:chExt cx="1834631" cy="3388632"/>
            </a:xfrm>
          </p:grpSpPr>
          <p:grpSp>
            <p:nvGrpSpPr>
              <p:cNvPr id="17" name="図形グループ 16"/>
              <p:cNvGrpSpPr/>
              <p:nvPr/>
            </p:nvGrpSpPr>
            <p:grpSpPr>
              <a:xfrm>
                <a:off x="8452584" y="2135978"/>
                <a:ext cx="1834631" cy="1845471"/>
                <a:chOff x="6833118" y="2135978"/>
                <a:chExt cx="1834631" cy="1845471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6833118" y="2146040"/>
                  <a:ext cx="1834631" cy="1835409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6833118" y="2730369"/>
                  <a:ext cx="1834631" cy="666749"/>
                </a:xfrm>
                <a:prstGeom prst="ellipse">
                  <a:avLst/>
                </a:prstGeom>
                <a:noFill/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c</a:t>
                  </a:r>
                  <a:endParaRPr kumimoji="1" lang="ja-JP" altLang="en-US" dirty="0"/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 rot="3588621">
                  <a:off x="6857899" y="2719919"/>
                  <a:ext cx="1834631" cy="666749"/>
                </a:xfrm>
                <a:prstGeom prst="ellipse">
                  <a:avLst/>
                </a:prstGeom>
                <a:noFill/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c</a:t>
                  </a:r>
                  <a:endParaRPr kumimoji="1" lang="ja-JP" altLang="en-US" dirty="0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8463240" y="1340843"/>
                <a:ext cx="1813318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40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2 </a:t>
                </a:r>
                <a:r>
                  <a:rPr kumimoji="1" lang="en-US" altLang="ja-JP" sz="240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dim Hole</a:t>
                </a:r>
                <a:endParaRPr kumimoji="1" lang="ja-JP" altLang="en-US" sz="2400" dirty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8937480" y="426781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ja-JP" altLang="en-US" sz="2400">
                    <a:latin typeface="Meiryo" charset="-128"/>
                    <a:ea typeface="Meiryo" charset="-128"/>
                    <a:cs typeface="Meiryo" charset="-128"/>
                  </a:rPr>
                  <a:t>空洞</a:t>
                </a:r>
                <a:endParaRPr kumimoji="1" lang="ja-JP" altLang="en-US" sz="24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2066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中山梨奈</dc:creator>
  <cp:lastModifiedBy>Microsoft Office ユーザー</cp:lastModifiedBy>
  <cp:revision>4</cp:revision>
  <dcterms:created xsi:type="dcterms:W3CDTF">2017-10-31T13:51:07Z</dcterms:created>
  <dcterms:modified xsi:type="dcterms:W3CDTF">2018-01-24T05:24:51Z</dcterms:modified>
</cp:coreProperties>
</file>