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sldIdLst>
    <p:sldId id="256" r:id="rId3"/>
    <p:sldId id="259" r:id="rId4"/>
    <p:sldId id="260" r:id="rId5"/>
    <p:sldId id="265" r:id="rId6"/>
    <p:sldId id="266" r:id="rId7"/>
    <p:sldId id="263" r:id="rId8"/>
    <p:sldId id="264" r:id="rId9"/>
    <p:sldId id="267" r:id="rId10"/>
    <p:sldId id="268" r:id="rId11"/>
    <p:sldId id="269" r:id="rId12"/>
    <p:sldId id="262" r:id="rId13"/>
    <p:sldId id="270" r:id="rId14"/>
    <p:sldId id="272" r:id="rId15"/>
    <p:sldId id="271" r:id="rId16"/>
    <p:sldId id="273" r:id="rId17"/>
    <p:sldId id="276" r:id="rId18"/>
    <p:sldId id="277" r:id="rId19"/>
    <p:sldId id="274" r:id="rId20"/>
    <p:sldId id="279" r:id="rId21"/>
    <p:sldId id="280" r:id="rId22"/>
    <p:sldId id="278" r:id="rId23"/>
    <p:sldId id="275" r:id="rId24"/>
    <p:sldId id="258"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733B5-F4FA-48E6-954E-EF0100996BB1}" v="303" dt="2024-06-03T17:22:23.86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2B8733B5-F4FA-48E6-954E-EF0100996BB1}"/>
    <pc:docChg chg="undo custSel addSld delSld modSld sldOrd addMainMaster modMainMaster">
      <pc:chgData name="泰弘 仲山" userId="857b4835f3abfbd8" providerId="LiveId" clId="{2B8733B5-F4FA-48E6-954E-EF0100996BB1}" dt="2024-06-03T17:24:18.355" v="4392" actId="1076"/>
      <pc:docMkLst>
        <pc:docMk/>
      </pc:docMkLst>
      <pc:sldChg chg="modSp new mod">
        <pc:chgData name="泰弘 仲山" userId="857b4835f3abfbd8" providerId="LiveId" clId="{2B8733B5-F4FA-48E6-954E-EF0100996BB1}" dt="2024-06-03T15:49:33.958" v="2866" actId="14100"/>
        <pc:sldMkLst>
          <pc:docMk/>
          <pc:sldMk cId="3076515594" sldId="256"/>
        </pc:sldMkLst>
        <pc:spChg chg="mod">
          <ac:chgData name="泰弘 仲山" userId="857b4835f3abfbd8" providerId="LiveId" clId="{2B8733B5-F4FA-48E6-954E-EF0100996BB1}" dt="2024-06-03T15:49:04.748" v="2841" actId="255"/>
          <ac:spMkLst>
            <pc:docMk/>
            <pc:sldMk cId="3076515594" sldId="256"/>
            <ac:spMk id="2" creationId="{14E960DC-73C2-C04F-FDF5-96ED8B70231E}"/>
          </ac:spMkLst>
        </pc:spChg>
        <pc:spChg chg="mod">
          <ac:chgData name="泰弘 仲山" userId="857b4835f3abfbd8" providerId="LiveId" clId="{2B8733B5-F4FA-48E6-954E-EF0100996BB1}" dt="2024-06-03T15:49:33.958" v="2866" actId="14100"/>
          <ac:spMkLst>
            <pc:docMk/>
            <pc:sldMk cId="3076515594" sldId="256"/>
            <ac:spMk id="3" creationId="{8E95F54F-9371-9621-499E-E3DE2B01DE0E}"/>
          </ac:spMkLst>
        </pc:spChg>
      </pc:sldChg>
      <pc:sldChg chg="new del">
        <pc:chgData name="泰弘 仲山" userId="857b4835f3abfbd8" providerId="LiveId" clId="{2B8733B5-F4FA-48E6-954E-EF0100996BB1}" dt="2024-05-30T23:40:42.024" v="28" actId="47"/>
        <pc:sldMkLst>
          <pc:docMk/>
          <pc:sldMk cId="231384504" sldId="257"/>
        </pc:sldMkLst>
      </pc:sldChg>
      <pc:sldChg chg="modSp new del mod ord">
        <pc:chgData name="泰弘 仲山" userId="857b4835f3abfbd8" providerId="LiveId" clId="{2B8733B5-F4FA-48E6-954E-EF0100996BB1}" dt="2024-06-03T17:23:25.153" v="4329" actId="47"/>
        <pc:sldMkLst>
          <pc:docMk/>
          <pc:sldMk cId="2412116519" sldId="257"/>
        </pc:sldMkLst>
        <pc:spChg chg="mod">
          <ac:chgData name="泰弘 仲山" userId="857b4835f3abfbd8" providerId="LiveId" clId="{2B8733B5-F4FA-48E6-954E-EF0100996BB1}" dt="2024-06-01T20:16:03.820" v="1534" actId="27636"/>
          <ac:spMkLst>
            <pc:docMk/>
            <pc:sldMk cId="2412116519" sldId="257"/>
            <ac:spMk id="3" creationId="{7EDA3C44-1140-5099-69D9-CEE497FBBDFA}"/>
          </ac:spMkLst>
        </pc:spChg>
      </pc:sldChg>
      <pc:sldChg chg="modSp new mod">
        <pc:chgData name="泰弘 仲山" userId="857b4835f3abfbd8" providerId="LiveId" clId="{2B8733B5-F4FA-48E6-954E-EF0100996BB1}" dt="2024-06-03T17:23:46.213" v="4378" actId="20577"/>
        <pc:sldMkLst>
          <pc:docMk/>
          <pc:sldMk cId="1435461346" sldId="258"/>
        </pc:sldMkLst>
        <pc:spChg chg="mod">
          <ac:chgData name="泰弘 仲山" userId="857b4835f3abfbd8" providerId="LiveId" clId="{2B8733B5-F4FA-48E6-954E-EF0100996BB1}" dt="2024-06-01T20:14:48.998" v="1488" actId="1076"/>
          <ac:spMkLst>
            <pc:docMk/>
            <pc:sldMk cId="1435461346" sldId="258"/>
            <ac:spMk id="2" creationId="{A6156CF8-E729-7BAC-A7A0-AF7AD15D62D5}"/>
          </ac:spMkLst>
        </pc:spChg>
        <pc:spChg chg="mod">
          <ac:chgData name="泰弘 仲山" userId="857b4835f3abfbd8" providerId="LiveId" clId="{2B8733B5-F4FA-48E6-954E-EF0100996BB1}" dt="2024-06-03T17:23:46.213" v="4378" actId="20577"/>
          <ac:spMkLst>
            <pc:docMk/>
            <pc:sldMk cId="1435461346" sldId="258"/>
            <ac:spMk id="3" creationId="{4363BC86-9F09-60D6-9DAD-197484D9DC21}"/>
          </ac:spMkLst>
        </pc:spChg>
      </pc:sldChg>
      <pc:sldChg chg="modSp new mod">
        <pc:chgData name="泰弘 仲山" userId="857b4835f3abfbd8" providerId="LiveId" clId="{2B8733B5-F4FA-48E6-954E-EF0100996BB1}" dt="2024-06-03T15:54:04.888" v="3237" actId="20577"/>
        <pc:sldMkLst>
          <pc:docMk/>
          <pc:sldMk cId="4008117996" sldId="259"/>
        </pc:sldMkLst>
        <pc:spChg chg="mod">
          <ac:chgData name="泰弘 仲山" userId="857b4835f3abfbd8" providerId="LiveId" clId="{2B8733B5-F4FA-48E6-954E-EF0100996BB1}" dt="2024-06-01T20:14:06.364" v="1479" actId="14100"/>
          <ac:spMkLst>
            <pc:docMk/>
            <pc:sldMk cId="4008117996" sldId="259"/>
            <ac:spMk id="2" creationId="{7CA62509-72A8-4AFE-083D-F2766C42DE8C}"/>
          </ac:spMkLst>
        </pc:spChg>
        <pc:spChg chg="mod">
          <ac:chgData name="泰弘 仲山" userId="857b4835f3abfbd8" providerId="LiveId" clId="{2B8733B5-F4FA-48E6-954E-EF0100996BB1}" dt="2024-06-03T15:54:04.888" v="3237" actId="20577"/>
          <ac:spMkLst>
            <pc:docMk/>
            <pc:sldMk cId="4008117996" sldId="259"/>
            <ac:spMk id="3" creationId="{8BF218D0-BC26-8BF9-43D2-0ED0AC37C771}"/>
          </ac:spMkLst>
        </pc:spChg>
      </pc:sldChg>
      <pc:sldChg chg="modSp new mod">
        <pc:chgData name="泰弘 仲山" userId="857b4835f3abfbd8" providerId="LiveId" clId="{2B8733B5-F4FA-48E6-954E-EF0100996BB1}" dt="2024-06-03T15:53:26.681" v="3169" actId="20577"/>
        <pc:sldMkLst>
          <pc:docMk/>
          <pc:sldMk cId="930197285" sldId="260"/>
        </pc:sldMkLst>
        <pc:spChg chg="mod">
          <ac:chgData name="泰弘 仲山" userId="857b4835f3abfbd8" providerId="LiveId" clId="{2B8733B5-F4FA-48E6-954E-EF0100996BB1}" dt="2024-06-01T20:14:23.049" v="1483" actId="14100"/>
          <ac:spMkLst>
            <pc:docMk/>
            <pc:sldMk cId="930197285" sldId="260"/>
            <ac:spMk id="2" creationId="{7D4BC812-6ED2-F8C9-6C51-A4ACFFE91ECF}"/>
          </ac:spMkLst>
        </pc:spChg>
        <pc:spChg chg="mod">
          <ac:chgData name="泰弘 仲山" userId="857b4835f3abfbd8" providerId="LiveId" clId="{2B8733B5-F4FA-48E6-954E-EF0100996BB1}" dt="2024-06-03T15:53:26.681" v="3169" actId="20577"/>
          <ac:spMkLst>
            <pc:docMk/>
            <pc:sldMk cId="930197285" sldId="260"/>
            <ac:spMk id="3" creationId="{4E37ECBC-A490-7C8D-9CC8-D8C5F8B318D7}"/>
          </ac:spMkLst>
        </pc:spChg>
      </pc:sldChg>
      <pc:sldChg chg="new del">
        <pc:chgData name="泰弘 仲山" userId="857b4835f3abfbd8" providerId="LiveId" clId="{2B8733B5-F4FA-48E6-954E-EF0100996BB1}" dt="2024-06-03T17:23:27.251" v="4330" actId="47"/>
        <pc:sldMkLst>
          <pc:docMk/>
          <pc:sldMk cId="3372236776" sldId="261"/>
        </pc:sldMkLst>
      </pc:sldChg>
      <pc:sldChg chg="addSp delSp modSp new mod">
        <pc:chgData name="泰弘 仲山" userId="857b4835f3abfbd8" providerId="LiveId" clId="{2B8733B5-F4FA-48E6-954E-EF0100996BB1}" dt="2024-06-01T21:11:00.050" v="2818" actId="1076"/>
        <pc:sldMkLst>
          <pc:docMk/>
          <pc:sldMk cId="1533125040" sldId="262"/>
        </pc:sldMkLst>
        <pc:spChg chg="mod">
          <ac:chgData name="泰弘 仲山" userId="857b4835f3abfbd8" providerId="LiveId" clId="{2B8733B5-F4FA-48E6-954E-EF0100996BB1}" dt="2024-06-01T21:11:00.050" v="2818" actId="1076"/>
          <ac:spMkLst>
            <pc:docMk/>
            <pc:sldMk cId="1533125040" sldId="262"/>
            <ac:spMk id="2" creationId="{7417D7A5-586C-07D1-74B0-805063E43836}"/>
          </ac:spMkLst>
        </pc:spChg>
        <pc:spChg chg="del">
          <ac:chgData name="泰弘 仲山" userId="857b4835f3abfbd8" providerId="LiveId" clId="{2B8733B5-F4FA-48E6-954E-EF0100996BB1}" dt="2024-05-31T05:30:20.642" v="941" actId="3680"/>
          <ac:spMkLst>
            <pc:docMk/>
            <pc:sldMk cId="1533125040" sldId="262"/>
            <ac:spMk id="3" creationId="{06F89789-8E2B-2718-4B94-7C1BFD53B764}"/>
          </ac:spMkLst>
        </pc:spChg>
        <pc:spChg chg="add mod">
          <ac:chgData name="泰弘 仲山" userId="857b4835f3abfbd8" providerId="LiveId" clId="{2B8733B5-F4FA-48E6-954E-EF0100996BB1}" dt="2024-05-31T05:38:20.323" v="1274" actId="20577"/>
          <ac:spMkLst>
            <pc:docMk/>
            <pc:sldMk cId="1533125040" sldId="262"/>
            <ac:spMk id="5" creationId="{914B3288-88E5-3B35-B5FC-C4EB7891BFE5}"/>
          </ac:spMkLst>
        </pc:spChg>
        <pc:graphicFrameChg chg="add mod ord modGraphic">
          <ac:chgData name="泰弘 仲山" userId="857b4835f3abfbd8" providerId="LiveId" clId="{2B8733B5-F4FA-48E6-954E-EF0100996BB1}" dt="2024-06-01T21:10:39.293" v="2816" actId="20577"/>
          <ac:graphicFrameMkLst>
            <pc:docMk/>
            <pc:sldMk cId="1533125040" sldId="262"/>
            <ac:graphicFrameMk id="4" creationId="{52571103-7714-4AFF-7618-942EFE6D2116}"/>
          </ac:graphicFrameMkLst>
        </pc:graphicFrameChg>
      </pc:sldChg>
      <pc:sldChg chg="addSp delSp modSp new mod">
        <pc:chgData name="泰弘 仲山" userId="857b4835f3abfbd8" providerId="LiveId" clId="{2B8733B5-F4FA-48E6-954E-EF0100996BB1}" dt="2024-06-03T15:56:17.935" v="3295" actId="255"/>
        <pc:sldMkLst>
          <pc:docMk/>
          <pc:sldMk cId="2410225342" sldId="263"/>
        </pc:sldMkLst>
        <pc:spChg chg="mod">
          <ac:chgData name="泰弘 仲山" userId="857b4835f3abfbd8" providerId="LiveId" clId="{2B8733B5-F4FA-48E6-954E-EF0100996BB1}" dt="2024-06-03T15:56:06.132" v="3294" actId="20577"/>
          <ac:spMkLst>
            <pc:docMk/>
            <pc:sldMk cId="2410225342" sldId="263"/>
            <ac:spMk id="2" creationId="{59B5C17A-BD4D-9979-A061-28B97F71D2EB}"/>
          </ac:spMkLst>
        </pc:spChg>
        <pc:spChg chg="del">
          <ac:chgData name="泰弘 仲山" userId="857b4835f3abfbd8" providerId="LiveId" clId="{2B8733B5-F4FA-48E6-954E-EF0100996BB1}" dt="2024-06-01T20:00:43.470" v="1298" actId="478"/>
          <ac:spMkLst>
            <pc:docMk/>
            <pc:sldMk cId="2410225342" sldId="263"/>
            <ac:spMk id="3" creationId="{98F46CF4-098B-C573-39B9-972A852F86EA}"/>
          </ac:spMkLst>
        </pc:spChg>
        <pc:spChg chg="add del mod">
          <ac:chgData name="泰弘 仲山" userId="857b4835f3abfbd8" providerId="LiveId" clId="{2B8733B5-F4FA-48E6-954E-EF0100996BB1}" dt="2024-06-01T20:52:00.151" v="1942" actId="478"/>
          <ac:spMkLst>
            <pc:docMk/>
            <pc:sldMk cId="2410225342" sldId="263"/>
            <ac:spMk id="4" creationId="{77AF2115-9DA9-38AE-9E02-94FE4AAB34DC}"/>
          </ac:spMkLst>
        </pc:spChg>
        <pc:spChg chg="add mod">
          <ac:chgData name="泰弘 仲山" userId="857b4835f3abfbd8" providerId="LiveId" clId="{2B8733B5-F4FA-48E6-954E-EF0100996BB1}" dt="2024-06-01T20:57:29.967" v="2476" actId="20577"/>
          <ac:spMkLst>
            <pc:docMk/>
            <pc:sldMk cId="2410225342" sldId="263"/>
            <ac:spMk id="5" creationId="{5464745E-D54B-B97D-4800-6346776661AE}"/>
          </ac:spMkLst>
        </pc:spChg>
        <pc:spChg chg="add del mod">
          <ac:chgData name="泰弘 仲山" userId="857b4835f3abfbd8" providerId="LiveId" clId="{2B8733B5-F4FA-48E6-954E-EF0100996BB1}" dt="2024-06-01T20:52:03.003" v="1943" actId="478"/>
          <ac:spMkLst>
            <pc:docMk/>
            <pc:sldMk cId="2410225342" sldId="263"/>
            <ac:spMk id="7" creationId="{E689B86D-C36E-E881-8821-6ED9350128C8}"/>
          </ac:spMkLst>
        </pc:spChg>
        <pc:spChg chg="add mod">
          <ac:chgData name="泰弘 仲山" userId="857b4835f3abfbd8" providerId="LiveId" clId="{2B8733B5-F4FA-48E6-954E-EF0100996BB1}" dt="2024-06-03T15:56:17.935" v="3295" actId="255"/>
          <ac:spMkLst>
            <pc:docMk/>
            <pc:sldMk cId="2410225342" sldId="263"/>
            <ac:spMk id="8" creationId="{94D3E321-8840-9FB2-02CD-688EAD1260A0}"/>
          </ac:spMkLst>
        </pc:spChg>
        <pc:spChg chg="add mod">
          <ac:chgData name="泰弘 仲山" userId="857b4835f3abfbd8" providerId="LiveId" clId="{2B8733B5-F4FA-48E6-954E-EF0100996BB1}" dt="2024-06-01T20:57:53.377" v="2509" actId="20577"/>
          <ac:spMkLst>
            <pc:docMk/>
            <pc:sldMk cId="2410225342" sldId="263"/>
            <ac:spMk id="9" creationId="{6061E97F-0F4E-EB00-6C97-A972E0E65517}"/>
          </ac:spMkLst>
        </pc:spChg>
        <pc:picChg chg="add del mod">
          <ac:chgData name="泰弘 仲山" userId="857b4835f3abfbd8" providerId="LiveId" clId="{2B8733B5-F4FA-48E6-954E-EF0100996BB1}" dt="2024-06-01T20:00:32.872" v="1294" actId="478"/>
          <ac:picMkLst>
            <pc:docMk/>
            <pc:sldMk cId="2410225342" sldId="263"/>
            <ac:picMk id="1026" creationId="{21EACDCD-4ACC-C96F-054E-EF0E60FBF558}"/>
          </ac:picMkLst>
        </pc:picChg>
        <pc:picChg chg="add del">
          <ac:chgData name="泰弘 仲山" userId="857b4835f3abfbd8" providerId="LiveId" clId="{2B8733B5-F4FA-48E6-954E-EF0100996BB1}" dt="2024-06-01T20:00:32.872" v="1294" actId="478"/>
          <ac:picMkLst>
            <pc:docMk/>
            <pc:sldMk cId="2410225342" sldId="263"/>
            <ac:picMk id="1028" creationId="{2E650AA6-14F7-19D4-3121-8FA1D39A7EFE}"/>
          </ac:picMkLst>
        </pc:picChg>
        <pc:picChg chg="add mod">
          <ac:chgData name="泰弘 仲山" userId="857b4835f3abfbd8" providerId="LiveId" clId="{2B8733B5-F4FA-48E6-954E-EF0100996BB1}" dt="2024-06-01T20:55:18.896" v="2283" actId="1076"/>
          <ac:picMkLst>
            <pc:docMk/>
            <pc:sldMk cId="2410225342" sldId="263"/>
            <ac:picMk id="1030" creationId="{218C3F00-F914-EFA4-1E6F-A638B119CB94}"/>
          </ac:picMkLst>
        </pc:picChg>
      </pc:sldChg>
      <pc:sldChg chg="addSp modSp new mod">
        <pc:chgData name="泰弘 仲山" userId="857b4835f3abfbd8" providerId="LiveId" clId="{2B8733B5-F4FA-48E6-954E-EF0100996BB1}" dt="2024-06-01T21:00:36.947" v="2527" actId="20577"/>
        <pc:sldMkLst>
          <pc:docMk/>
          <pc:sldMk cId="1964924838" sldId="264"/>
        </pc:sldMkLst>
        <pc:spChg chg="mod">
          <ac:chgData name="泰弘 仲山" userId="857b4835f3abfbd8" providerId="LiveId" clId="{2B8733B5-F4FA-48E6-954E-EF0100996BB1}" dt="2024-06-01T21:00:36.947" v="2527" actId="20577"/>
          <ac:spMkLst>
            <pc:docMk/>
            <pc:sldMk cId="1964924838" sldId="264"/>
            <ac:spMk id="2" creationId="{8320C909-53D7-C686-3E91-264F2D204302}"/>
          </ac:spMkLst>
        </pc:spChg>
        <pc:spChg chg="mod">
          <ac:chgData name="泰弘 仲山" userId="857b4835f3abfbd8" providerId="LiveId" clId="{2B8733B5-F4FA-48E6-954E-EF0100996BB1}" dt="2024-06-01T20:56:37.178" v="2391" actId="20577"/>
          <ac:spMkLst>
            <pc:docMk/>
            <pc:sldMk cId="1964924838" sldId="264"/>
            <ac:spMk id="3" creationId="{01850D5B-2528-1043-EB54-A914A8EA1F17}"/>
          </ac:spMkLst>
        </pc:spChg>
        <pc:spChg chg="add mod">
          <ac:chgData name="泰弘 仲山" userId="857b4835f3abfbd8" providerId="LiveId" clId="{2B8733B5-F4FA-48E6-954E-EF0100996BB1}" dt="2024-06-01T20:55:46.256" v="2289" actId="1076"/>
          <ac:spMkLst>
            <pc:docMk/>
            <pc:sldMk cId="1964924838" sldId="264"/>
            <ac:spMk id="4" creationId="{10F9D30E-C292-DDDC-7E0E-47067EA45F93}"/>
          </ac:spMkLst>
        </pc:spChg>
        <pc:spChg chg="add mod">
          <ac:chgData name="泰弘 仲山" userId="857b4835f3abfbd8" providerId="LiveId" clId="{2B8733B5-F4FA-48E6-954E-EF0100996BB1}" dt="2024-06-01T20:56:03.344" v="2326" actId="20577"/>
          <ac:spMkLst>
            <pc:docMk/>
            <pc:sldMk cId="1964924838" sldId="264"/>
            <ac:spMk id="5" creationId="{BED865CF-5575-E9B2-5C59-9EC3CCB09918}"/>
          </ac:spMkLst>
        </pc:spChg>
        <pc:picChg chg="add mod">
          <ac:chgData name="泰弘 仲山" userId="857b4835f3abfbd8" providerId="LiveId" clId="{2B8733B5-F4FA-48E6-954E-EF0100996BB1}" dt="2024-06-01T20:30:17.333" v="1851" actId="1076"/>
          <ac:picMkLst>
            <pc:docMk/>
            <pc:sldMk cId="1964924838" sldId="264"/>
            <ac:picMk id="4098" creationId="{D0F1D9B6-5421-76E2-B851-4DA5D624D48B}"/>
          </ac:picMkLst>
        </pc:picChg>
        <pc:picChg chg="add mod">
          <ac:chgData name="泰弘 仲山" userId="857b4835f3abfbd8" providerId="LiveId" clId="{2B8733B5-F4FA-48E6-954E-EF0100996BB1}" dt="2024-06-01T20:55:48.776" v="2290" actId="1076"/>
          <ac:picMkLst>
            <pc:docMk/>
            <pc:sldMk cId="1964924838" sldId="264"/>
            <ac:picMk id="4100" creationId="{0E99FE2E-4D30-0DA6-E0CC-5257825622FE}"/>
          </ac:picMkLst>
        </pc:picChg>
        <pc:picChg chg="add mod">
          <ac:chgData name="泰弘 仲山" userId="857b4835f3abfbd8" providerId="LiveId" clId="{2B8733B5-F4FA-48E6-954E-EF0100996BB1}" dt="2024-06-01T20:56:11.240" v="2330" actId="1076"/>
          <ac:picMkLst>
            <pc:docMk/>
            <pc:sldMk cId="1964924838" sldId="264"/>
            <ac:picMk id="4102" creationId="{996E2DC6-28FB-BE98-0F50-8DBFB792081A}"/>
          </ac:picMkLst>
        </pc:picChg>
      </pc:sldChg>
      <pc:sldChg chg="addSp delSp modSp new mod ord">
        <pc:chgData name="泰弘 仲山" userId="857b4835f3abfbd8" providerId="LiveId" clId="{2B8733B5-F4FA-48E6-954E-EF0100996BB1}" dt="2024-06-03T15:54:52.644" v="3291" actId="20577"/>
        <pc:sldMkLst>
          <pc:docMk/>
          <pc:sldMk cId="4212749149" sldId="265"/>
        </pc:sldMkLst>
        <pc:spChg chg="mod">
          <ac:chgData name="泰弘 仲山" userId="857b4835f3abfbd8" providerId="LiveId" clId="{2B8733B5-F4FA-48E6-954E-EF0100996BB1}" dt="2024-06-03T15:54:52.644" v="3291" actId="20577"/>
          <ac:spMkLst>
            <pc:docMk/>
            <pc:sldMk cId="4212749149" sldId="265"/>
            <ac:spMk id="2" creationId="{EF5AE442-EB78-756E-ABA2-6E6BE9706635}"/>
          </ac:spMkLst>
        </pc:spChg>
        <pc:spChg chg="del">
          <ac:chgData name="泰弘 仲山" userId="857b4835f3abfbd8" providerId="LiveId" clId="{2B8733B5-F4FA-48E6-954E-EF0100996BB1}" dt="2024-06-01T20:06:52.184" v="1383" actId="478"/>
          <ac:spMkLst>
            <pc:docMk/>
            <pc:sldMk cId="4212749149" sldId="265"/>
            <ac:spMk id="3" creationId="{3C6A9720-ED40-42FD-44A1-45EE1F4A0106}"/>
          </ac:spMkLst>
        </pc:spChg>
        <pc:spChg chg="add mod">
          <ac:chgData name="泰弘 仲山" userId="857b4835f3abfbd8" providerId="LiveId" clId="{2B8733B5-F4FA-48E6-954E-EF0100996BB1}" dt="2024-06-03T15:54:26.997" v="3241" actId="20577"/>
          <ac:spMkLst>
            <pc:docMk/>
            <pc:sldMk cId="4212749149" sldId="265"/>
            <ac:spMk id="4" creationId="{828D2467-2794-592A-5AF5-718578364077}"/>
          </ac:spMkLst>
        </pc:spChg>
        <pc:picChg chg="add mod">
          <ac:chgData name="泰弘 仲山" userId="857b4835f3abfbd8" providerId="LiveId" clId="{2B8733B5-F4FA-48E6-954E-EF0100996BB1}" dt="2024-06-01T20:15:07.741" v="1493" actId="1076"/>
          <ac:picMkLst>
            <pc:docMk/>
            <pc:sldMk cId="4212749149" sldId="265"/>
            <ac:picMk id="2050" creationId="{ECC67877-5007-1567-2A92-FD35134E937A}"/>
          </ac:picMkLst>
        </pc:picChg>
      </pc:sldChg>
      <pc:sldChg chg="addSp delSp modSp new mod">
        <pc:chgData name="泰弘 仲山" userId="857b4835f3abfbd8" providerId="LiveId" clId="{2B8733B5-F4FA-48E6-954E-EF0100996BB1}" dt="2024-06-01T20:29:19.707" v="1840" actId="1076"/>
        <pc:sldMkLst>
          <pc:docMk/>
          <pc:sldMk cId="2193669287" sldId="266"/>
        </pc:sldMkLst>
        <pc:spChg chg="mod">
          <ac:chgData name="泰弘 仲山" userId="857b4835f3abfbd8" providerId="LiveId" clId="{2B8733B5-F4FA-48E6-954E-EF0100996BB1}" dt="2024-06-01T20:15:25.116" v="1527" actId="255"/>
          <ac:spMkLst>
            <pc:docMk/>
            <pc:sldMk cId="2193669287" sldId="266"/>
            <ac:spMk id="2" creationId="{424711C3-5755-F68F-7603-098B66DCE156}"/>
          </ac:spMkLst>
        </pc:spChg>
        <pc:spChg chg="del">
          <ac:chgData name="泰弘 仲山" userId="857b4835f3abfbd8" providerId="LiveId" clId="{2B8733B5-F4FA-48E6-954E-EF0100996BB1}" dt="2024-06-01T20:13:41.799" v="1473" actId="478"/>
          <ac:spMkLst>
            <pc:docMk/>
            <pc:sldMk cId="2193669287" sldId="266"/>
            <ac:spMk id="3" creationId="{C634ACE2-14E6-AB97-792C-72975317A3E0}"/>
          </ac:spMkLst>
        </pc:spChg>
        <pc:spChg chg="add del mod">
          <ac:chgData name="泰弘 仲山" userId="857b4835f3abfbd8" providerId="LiveId" clId="{2B8733B5-F4FA-48E6-954E-EF0100996BB1}" dt="2024-06-01T20:24:40.592" v="1572" actId="478"/>
          <ac:spMkLst>
            <pc:docMk/>
            <pc:sldMk cId="2193669287" sldId="266"/>
            <ac:spMk id="4" creationId="{20A8D3C3-11CE-B452-B997-9E3BF4043119}"/>
          </ac:spMkLst>
        </pc:spChg>
        <pc:spChg chg="add mod">
          <ac:chgData name="泰弘 仲山" userId="857b4835f3abfbd8" providerId="LiveId" clId="{2B8733B5-F4FA-48E6-954E-EF0100996BB1}" dt="2024-06-01T20:29:19.707" v="1840" actId="1076"/>
          <ac:spMkLst>
            <pc:docMk/>
            <pc:sldMk cId="2193669287" sldId="266"/>
            <ac:spMk id="5" creationId="{A41637A4-ABEE-514B-19C0-0BEC30F56B22}"/>
          </ac:spMkLst>
        </pc:spChg>
        <pc:spChg chg="add mod">
          <ac:chgData name="泰弘 仲山" userId="857b4835f3abfbd8" providerId="LiveId" clId="{2B8733B5-F4FA-48E6-954E-EF0100996BB1}" dt="2024-06-01T20:25:51.021" v="1653" actId="1076"/>
          <ac:spMkLst>
            <pc:docMk/>
            <pc:sldMk cId="2193669287" sldId="266"/>
            <ac:spMk id="6" creationId="{C124F11B-4F39-4012-13BF-52A9B406F7B6}"/>
          </ac:spMkLst>
        </pc:spChg>
        <pc:picChg chg="add del mod">
          <ac:chgData name="泰弘 仲山" userId="857b4835f3abfbd8" providerId="LiveId" clId="{2B8733B5-F4FA-48E6-954E-EF0100996BB1}" dt="2024-06-01T20:24:17.121" v="1565" actId="478"/>
          <ac:picMkLst>
            <pc:docMk/>
            <pc:sldMk cId="2193669287" sldId="266"/>
            <ac:picMk id="3074" creationId="{F1BCE674-7C7B-2DCD-FD32-EDEE2725DA7C}"/>
          </ac:picMkLst>
        </pc:picChg>
        <pc:picChg chg="add del mod">
          <ac:chgData name="泰弘 仲山" userId="857b4835f3abfbd8" providerId="LiveId" clId="{2B8733B5-F4FA-48E6-954E-EF0100996BB1}" dt="2024-06-01T20:17:32.503" v="1563" actId="478"/>
          <ac:picMkLst>
            <pc:docMk/>
            <pc:sldMk cId="2193669287" sldId="266"/>
            <ac:picMk id="3076" creationId="{51C3A436-9D6A-FC89-9B8E-7AF289607B0A}"/>
          </ac:picMkLst>
        </pc:picChg>
        <pc:picChg chg="add del mod">
          <ac:chgData name="泰弘 仲山" userId="857b4835f3abfbd8" providerId="LiveId" clId="{2B8733B5-F4FA-48E6-954E-EF0100996BB1}" dt="2024-06-01T20:24:27.056" v="1568" actId="478"/>
          <ac:picMkLst>
            <pc:docMk/>
            <pc:sldMk cId="2193669287" sldId="266"/>
            <ac:picMk id="3078" creationId="{98E6A9C3-0219-2217-3FAD-204C149C70FC}"/>
          </ac:picMkLst>
        </pc:picChg>
        <pc:picChg chg="add mod">
          <ac:chgData name="泰弘 仲山" userId="857b4835f3abfbd8" providerId="LiveId" clId="{2B8733B5-F4FA-48E6-954E-EF0100996BB1}" dt="2024-06-01T20:25:10.650" v="1581" actId="1076"/>
          <ac:picMkLst>
            <pc:docMk/>
            <pc:sldMk cId="2193669287" sldId="266"/>
            <ac:picMk id="3080" creationId="{D33DB3CC-6DFD-A118-9EC2-C98D666497DE}"/>
          </ac:picMkLst>
        </pc:picChg>
        <pc:picChg chg="add mod">
          <ac:chgData name="泰弘 仲山" userId="857b4835f3abfbd8" providerId="LiveId" clId="{2B8733B5-F4FA-48E6-954E-EF0100996BB1}" dt="2024-06-01T20:25:16.999" v="1583" actId="1076"/>
          <ac:picMkLst>
            <pc:docMk/>
            <pc:sldMk cId="2193669287" sldId="266"/>
            <ac:picMk id="3082" creationId="{E207C2F9-C178-8682-BF50-26476A1B87D2}"/>
          </ac:picMkLst>
        </pc:picChg>
      </pc:sldChg>
      <pc:sldChg chg="new del">
        <pc:chgData name="泰弘 仲山" userId="857b4835f3abfbd8" providerId="LiveId" clId="{2B8733B5-F4FA-48E6-954E-EF0100996BB1}" dt="2024-06-01T20:16:21.428" v="1536" actId="2696"/>
        <pc:sldMkLst>
          <pc:docMk/>
          <pc:sldMk cId="1396641751" sldId="267"/>
        </pc:sldMkLst>
      </pc:sldChg>
      <pc:sldChg chg="addSp delSp modSp new mod">
        <pc:chgData name="泰弘 仲山" userId="857b4835f3abfbd8" providerId="LiveId" clId="{2B8733B5-F4FA-48E6-954E-EF0100996BB1}" dt="2024-06-01T21:02:35.049" v="2607" actId="1076"/>
        <pc:sldMkLst>
          <pc:docMk/>
          <pc:sldMk cId="3701654242" sldId="267"/>
        </pc:sldMkLst>
        <pc:spChg chg="mod">
          <ac:chgData name="泰弘 仲山" userId="857b4835f3abfbd8" providerId="LiveId" clId="{2B8733B5-F4FA-48E6-954E-EF0100996BB1}" dt="2024-06-01T21:00:52.858" v="2541" actId="20577"/>
          <ac:spMkLst>
            <pc:docMk/>
            <pc:sldMk cId="3701654242" sldId="267"/>
            <ac:spMk id="2" creationId="{92E5476B-6FC9-33A0-C227-AE9C4732FE23}"/>
          </ac:spMkLst>
        </pc:spChg>
        <pc:spChg chg="add del mod">
          <ac:chgData name="泰弘 仲山" userId="857b4835f3abfbd8" providerId="LiveId" clId="{2B8733B5-F4FA-48E6-954E-EF0100996BB1}" dt="2024-06-01T21:02:02.145" v="2597" actId="20577"/>
          <ac:spMkLst>
            <pc:docMk/>
            <pc:sldMk cId="3701654242" sldId="267"/>
            <ac:spMk id="3" creationId="{403299DD-96A4-8398-52F9-0F02C0CC086D}"/>
          </ac:spMkLst>
        </pc:spChg>
        <pc:spChg chg="add mod">
          <ac:chgData name="泰弘 仲山" userId="857b4835f3abfbd8" providerId="LiveId" clId="{2B8733B5-F4FA-48E6-954E-EF0100996BB1}" dt="2024-06-01T21:02:32.830" v="2606" actId="1076"/>
          <ac:spMkLst>
            <pc:docMk/>
            <pc:sldMk cId="3701654242" sldId="267"/>
            <ac:spMk id="4" creationId="{D89DE2F5-D86D-ED6D-F76D-29946D60E933}"/>
          </ac:spMkLst>
        </pc:spChg>
        <pc:spChg chg="add mod">
          <ac:chgData name="泰弘 仲山" userId="857b4835f3abfbd8" providerId="LiveId" clId="{2B8733B5-F4FA-48E6-954E-EF0100996BB1}" dt="2024-06-01T21:02:35.049" v="2607" actId="1076"/>
          <ac:spMkLst>
            <pc:docMk/>
            <pc:sldMk cId="3701654242" sldId="267"/>
            <ac:spMk id="5" creationId="{5D68D7AC-30BC-ED12-4DEA-336AF19EE471}"/>
          </ac:spMkLst>
        </pc:spChg>
        <pc:picChg chg="add mod">
          <ac:chgData name="泰弘 仲山" userId="857b4835f3abfbd8" providerId="LiveId" clId="{2B8733B5-F4FA-48E6-954E-EF0100996BB1}" dt="2024-06-01T21:01:24.576" v="2544"/>
          <ac:picMkLst>
            <pc:docMk/>
            <pc:sldMk cId="3701654242" sldId="267"/>
            <ac:picMk id="5122" creationId="{40DB19AF-17CC-165D-ECE5-83633815ED41}"/>
          </ac:picMkLst>
        </pc:picChg>
        <pc:picChg chg="add mod">
          <ac:chgData name="泰弘 仲山" userId="857b4835f3abfbd8" providerId="LiveId" clId="{2B8733B5-F4FA-48E6-954E-EF0100996BB1}" dt="2024-06-01T21:01:44.141" v="2553" actId="1076"/>
          <ac:picMkLst>
            <pc:docMk/>
            <pc:sldMk cId="3701654242" sldId="267"/>
            <ac:picMk id="5124" creationId="{EBF0D6D2-4B2D-0526-9879-84D2AF29E439}"/>
          </ac:picMkLst>
        </pc:picChg>
        <pc:picChg chg="add mod">
          <ac:chgData name="泰弘 仲山" userId="857b4835f3abfbd8" providerId="LiveId" clId="{2B8733B5-F4FA-48E6-954E-EF0100996BB1}" dt="2024-06-01T21:01:45.881" v="2554" actId="1076"/>
          <ac:picMkLst>
            <pc:docMk/>
            <pc:sldMk cId="3701654242" sldId="267"/>
            <ac:picMk id="5126" creationId="{8B791856-F9EB-F8E1-143D-036349C20E55}"/>
          </ac:picMkLst>
        </pc:picChg>
      </pc:sldChg>
      <pc:sldChg chg="addSp modSp new mod">
        <pc:chgData name="泰弘 仲山" userId="857b4835f3abfbd8" providerId="LiveId" clId="{2B8733B5-F4FA-48E6-954E-EF0100996BB1}" dt="2024-06-01T21:04:46.109" v="2786" actId="20577"/>
        <pc:sldMkLst>
          <pc:docMk/>
          <pc:sldMk cId="3016165639" sldId="268"/>
        </pc:sldMkLst>
        <pc:spChg chg="mod">
          <ac:chgData name="泰弘 仲山" userId="857b4835f3abfbd8" providerId="LiveId" clId="{2B8733B5-F4FA-48E6-954E-EF0100996BB1}" dt="2024-06-01T21:03:54.938" v="2665" actId="20577"/>
          <ac:spMkLst>
            <pc:docMk/>
            <pc:sldMk cId="3016165639" sldId="268"/>
            <ac:spMk id="2" creationId="{D1A491DF-B357-BEB1-FD55-2C834A20CF0F}"/>
          </ac:spMkLst>
        </pc:spChg>
        <pc:spChg chg="mod">
          <ac:chgData name="泰弘 仲山" userId="857b4835f3abfbd8" providerId="LiveId" clId="{2B8733B5-F4FA-48E6-954E-EF0100996BB1}" dt="2024-06-01T21:04:46.109" v="2786" actId="20577"/>
          <ac:spMkLst>
            <pc:docMk/>
            <pc:sldMk cId="3016165639" sldId="268"/>
            <ac:spMk id="3" creationId="{B31C27A1-4F30-F76E-F4AE-479EC43A550D}"/>
          </ac:spMkLst>
        </pc:spChg>
        <pc:spChg chg="add mod">
          <ac:chgData name="泰弘 仲山" userId="857b4835f3abfbd8" providerId="LiveId" clId="{2B8733B5-F4FA-48E6-954E-EF0100996BB1}" dt="2024-06-01T21:04:14.518" v="2700"/>
          <ac:spMkLst>
            <pc:docMk/>
            <pc:sldMk cId="3016165639" sldId="268"/>
            <ac:spMk id="4" creationId="{1C7010BD-F540-9A4B-8341-8D170E604A66}"/>
          </ac:spMkLst>
        </pc:spChg>
        <pc:spChg chg="add mod">
          <ac:chgData name="泰弘 仲山" userId="857b4835f3abfbd8" providerId="LiveId" clId="{2B8733B5-F4FA-48E6-954E-EF0100996BB1}" dt="2024-06-01T21:04:14.518" v="2700"/>
          <ac:spMkLst>
            <pc:docMk/>
            <pc:sldMk cId="3016165639" sldId="268"/>
            <ac:spMk id="5" creationId="{D5D0C696-CA6E-1914-5DB3-67930B627147}"/>
          </ac:spMkLst>
        </pc:spChg>
        <pc:picChg chg="add mod">
          <ac:chgData name="泰弘 仲山" userId="857b4835f3abfbd8" providerId="LiveId" clId="{2B8733B5-F4FA-48E6-954E-EF0100996BB1}" dt="2024-06-01T21:03:02.800" v="2612" actId="1076"/>
          <ac:picMkLst>
            <pc:docMk/>
            <pc:sldMk cId="3016165639" sldId="268"/>
            <ac:picMk id="6146" creationId="{8D297FDA-B878-EAE3-05DD-83DB9F5CAF18}"/>
          </ac:picMkLst>
        </pc:picChg>
        <pc:picChg chg="add mod">
          <ac:chgData name="泰弘 仲山" userId="857b4835f3abfbd8" providerId="LiveId" clId="{2B8733B5-F4FA-48E6-954E-EF0100996BB1}" dt="2024-06-01T21:03:10.622" v="2614" actId="1076"/>
          <ac:picMkLst>
            <pc:docMk/>
            <pc:sldMk cId="3016165639" sldId="268"/>
            <ac:picMk id="6148" creationId="{A384FD9C-C5E2-990B-16B4-7D927A72B4F1}"/>
          </ac:picMkLst>
        </pc:picChg>
      </pc:sldChg>
      <pc:sldChg chg="addSp modSp new mod">
        <pc:chgData name="泰弘 仲山" userId="857b4835f3abfbd8" providerId="LiveId" clId="{2B8733B5-F4FA-48E6-954E-EF0100996BB1}" dt="2024-06-01T21:04:59.687" v="2799" actId="20577"/>
        <pc:sldMkLst>
          <pc:docMk/>
          <pc:sldMk cId="3957592569" sldId="269"/>
        </pc:sldMkLst>
        <pc:spChg chg="mod">
          <ac:chgData name="泰弘 仲山" userId="857b4835f3abfbd8" providerId="LiveId" clId="{2B8733B5-F4FA-48E6-954E-EF0100996BB1}" dt="2024-06-01T21:04:08.253" v="2699" actId="20577"/>
          <ac:spMkLst>
            <pc:docMk/>
            <pc:sldMk cId="3957592569" sldId="269"/>
            <ac:spMk id="2" creationId="{2FA1A546-3B47-902C-DDE6-A46212B6D59C}"/>
          </ac:spMkLst>
        </pc:spChg>
        <pc:spChg chg="mod">
          <ac:chgData name="泰弘 仲山" userId="857b4835f3abfbd8" providerId="LiveId" clId="{2B8733B5-F4FA-48E6-954E-EF0100996BB1}" dt="2024-06-01T21:04:59.687" v="2799" actId="20577"/>
          <ac:spMkLst>
            <pc:docMk/>
            <pc:sldMk cId="3957592569" sldId="269"/>
            <ac:spMk id="3" creationId="{341CEDFB-354C-67EC-A1B0-96F47559E214}"/>
          </ac:spMkLst>
        </pc:spChg>
        <pc:spChg chg="add mod">
          <ac:chgData name="泰弘 仲山" userId="857b4835f3abfbd8" providerId="LiveId" clId="{2B8733B5-F4FA-48E6-954E-EF0100996BB1}" dt="2024-06-01T21:04:16.718" v="2701"/>
          <ac:spMkLst>
            <pc:docMk/>
            <pc:sldMk cId="3957592569" sldId="269"/>
            <ac:spMk id="4" creationId="{DF1A26EE-2948-2D82-116A-6B36D6839495}"/>
          </ac:spMkLst>
        </pc:spChg>
        <pc:spChg chg="add mod">
          <ac:chgData name="泰弘 仲山" userId="857b4835f3abfbd8" providerId="LiveId" clId="{2B8733B5-F4FA-48E6-954E-EF0100996BB1}" dt="2024-06-01T21:04:16.718" v="2701"/>
          <ac:spMkLst>
            <pc:docMk/>
            <pc:sldMk cId="3957592569" sldId="269"/>
            <ac:spMk id="5" creationId="{C93B3780-C219-784C-E553-6560E7A80E18}"/>
          </ac:spMkLst>
        </pc:spChg>
        <pc:picChg chg="add mod">
          <ac:chgData name="泰弘 仲山" userId="857b4835f3abfbd8" providerId="LiveId" clId="{2B8733B5-F4FA-48E6-954E-EF0100996BB1}" dt="2024-06-01T21:04:21.413" v="2702" actId="1076"/>
          <ac:picMkLst>
            <pc:docMk/>
            <pc:sldMk cId="3957592569" sldId="269"/>
            <ac:picMk id="7170" creationId="{118AD907-27A3-15EE-05FA-92E027FF9106}"/>
          </ac:picMkLst>
        </pc:picChg>
        <pc:picChg chg="add mod">
          <ac:chgData name="泰弘 仲山" userId="857b4835f3abfbd8" providerId="LiveId" clId="{2B8733B5-F4FA-48E6-954E-EF0100996BB1}" dt="2024-06-01T21:03:38.859" v="2622" actId="1076"/>
          <ac:picMkLst>
            <pc:docMk/>
            <pc:sldMk cId="3957592569" sldId="269"/>
            <ac:picMk id="7172" creationId="{AED09121-5273-995B-993B-889CDF206356}"/>
          </ac:picMkLst>
        </pc:picChg>
      </pc:sldChg>
      <pc:sldChg chg="addSp delSp modSp new mod">
        <pc:chgData name="泰弘 仲山" userId="857b4835f3abfbd8" providerId="LiveId" clId="{2B8733B5-F4FA-48E6-954E-EF0100996BB1}" dt="2024-06-03T16:27:51.855" v="3520" actId="1076"/>
        <pc:sldMkLst>
          <pc:docMk/>
          <pc:sldMk cId="3070633986" sldId="270"/>
        </pc:sldMkLst>
        <pc:spChg chg="mod">
          <ac:chgData name="泰弘 仲山" userId="857b4835f3abfbd8" providerId="LiveId" clId="{2B8733B5-F4FA-48E6-954E-EF0100996BB1}" dt="2024-06-03T16:27:47.751" v="3519" actId="20577"/>
          <ac:spMkLst>
            <pc:docMk/>
            <pc:sldMk cId="3070633986" sldId="270"/>
            <ac:spMk id="2" creationId="{B6C6D4A8-B53B-41BB-AD5B-1F765D20746B}"/>
          </ac:spMkLst>
        </pc:spChg>
        <pc:spChg chg="del">
          <ac:chgData name="泰弘 仲山" userId="857b4835f3abfbd8" providerId="LiveId" clId="{2B8733B5-F4FA-48E6-954E-EF0100996BB1}" dt="2024-06-03T16:10:32.018" v="3300" actId="478"/>
          <ac:spMkLst>
            <pc:docMk/>
            <pc:sldMk cId="3070633986" sldId="270"/>
            <ac:spMk id="3" creationId="{821E20E1-C445-653C-6251-669003F80370}"/>
          </ac:spMkLst>
        </pc:spChg>
        <pc:spChg chg="add mod">
          <ac:chgData name="泰弘 仲山" userId="857b4835f3abfbd8" providerId="LiveId" clId="{2B8733B5-F4FA-48E6-954E-EF0100996BB1}" dt="2024-06-03T16:27:51.855" v="3520" actId="1076"/>
          <ac:spMkLst>
            <pc:docMk/>
            <pc:sldMk cId="3070633986" sldId="270"/>
            <ac:spMk id="5" creationId="{FD6B09AA-2A7F-8794-44C7-5FB649679B3B}"/>
          </ac:spMkLst>
        </pc:spChg>
        <pc:picChg chg="add mod">
          <ac:chgData name="泰弘 仲山" userId="857b4835f3abfbd8" providerId="LiveId" clId="{2B8733B5-F4FA-48E6-954E-EF0100996BB1}" dt="2024-06-03T16:10:18.149" v="3298" actId="1076"/>
          <ac:picMkLst>
            <pc:docMk/>
            <pc:sldMk cId="3070633986" sldId="270"/>
            <ac:picMk id="4" creationId="{3B278CB7-9574-035F-A907-2D36E5C940C4}"/>
          </ac:picMkLst>
        </pc:picChg>
      </pc:sldChg>
      <pc:sldChg chg="addSp delSp modSp new mod">
        <pc:chgData name="泰弘 仲山" userId="857b4835f3abfbd8" providerId="LiveId" clId="{2B8733B5-F4FA-48E6-954E-EF0100996BB1}" dt="2024-06-03T16:28:43.408" v="3615" actId="20577"/>
        <pc:sldMkLst>
          <pc:docMk/>
          <pc:sldMk cId="1998329923" sldId="271"/>
        </pc:sldMkLst>
        <pc:spChg chg="mod">
          <ac:chgData name="泰弘 仲山" userId="857b4835f3abfbd8" providerId="LiveId" clId="{2B8733B5-F4FA-48E6-954E-EF0100996BB1}" dt="2024-06-03T16:25:28.060" v="3382" actId="20577"/>
          <ac:spMkLst>
            <pc:docMk/>
            <pc:sldMk cId="1998329923" sldId="271"/>
            <ac:spMk id="2" creationId="{0047E1AA-F39F-0B48-36E7-E69E9B653F97}"/>
          </ac:spMkLst>
        </pc:spChg>
        <pc:spChg chg="del">
          <ac:chgData name="泰弘 仲山" userId="857b4835f3abfbd8" providerId="LiveId" clId="{2B8733B5-F4FA-48E6-954E-EF0100996BB1}" dt="2024-06-03T16:25:45.358" v="3385" actId="478"/>
          <ac:spMkLst>
            <pc:docMk/>
            <pc:sldMk cId="1998329923" sldId="271"/>
            <ac:spMk id="3" creationId="{676A75A6-537F-F854-A156-5120AF074284}"/>
          </ac:spMkLst>
        </pc:spChg>
        <pc:spChg chg="add mod">
          <ac:chgData name="泰弘 仲山" userId="857b4835f3abfbd8" providerId="LiveId" clId="{2B8733B5-F4FA-48E6-954E-EF0100996BB1}" dt="2024-06-03T16:27:21.976" v="3465" actId="20577"/>
          <ac:spMkLst>
            <pc:docMk/>
            <pc:sldMk cId="1998329923" sldId="271"/>
            <ac:spMk id="5" creationId="{D5F1A3C1-F57E-5910-7051-AD4B14FCDF21}"/>
          </ac:spMkLst>
        </pc:spChg>
        <pc:spChg chg="add mod">
          <ac:chgData name="泰弘 仲山" userId="857b4835f3abfbd8" providerId="LiveId" clId="{2B8733B5-F4FA-48E6-954E-EF0100996BB1}" dt="2024-06-03T16:27:33.861" v="3499" actId="20577"/>
          <ac:spMkLst>
            <pc:docMk/>
            <pc:sldMk cId="1998329923" sldId="271"/>
            <ac:spMk id="6" creationId="{7F49B9D9-EE20-1F5F-D8C6-2BE13EC9C623}"/>
          </ac:spMkLst>
        </pc:spChg>
        <pc:spChg chg="add mod">
          <ac:chgData name="泰弘 仲山" userId="857b4835f3abfbd8" providerId="LiveId" clId="{2B8733B5-F4FA-48E6-954E-EF0100996BB1}" dt="2024-06-03T16:27:11.582" v="3439" actId="20577"/>
          <ac:spMkLst>
            <pc:docMk/>
            <pc:sldMk cId="1998329923" sldId="271"/>
            <ac:spMk id="7" creationId="{6C369B20-D9A2-30D8-E536-0EF3B2F98EC2}"/>
          </ac:spMkLst>
        </pc:spChg>
        <pc:spChg chg="add mod">
          <ac:chgData name="泰弘 仲山" userId="857b4835f3abfbd8" providerId="LiveId" clId="{2B8733B5-F4FA-48E6-954E-EF0100996BB1}" dt="2024-06-03T16:28:43.408" v="3615" actId="20577"/>
          <ac:spMkLst>
            <pc:docMk/>
            <pc:sldMk cId="1998329923" sldId="271"/>
            <ac:spMk id="8" creationId="{7C06F70E-54AE-0FDE-1F0F-16476EA5C472}"/>
          </ac:spMkLst>
        </pc:spChg>
        <pc:picChg chg="add mod">
          <ac:chgData name="泰弘 仲山" userId="857b4835f3abfbd8" providerId="LiveId" clId="{2B8733B5-F4FA-48E6-954E-EF0100996BB1}" dt="2024-06-03T16:26:37.203" v="3406" actId="1076"/>
          <ac:picMkLst>
            <pc:docMk/>
            <pc:sldMk cId="1998329923" sldId="271"/>
            <ac:picMk id="4" creationId="{C5A79648-5759-A6F9-1BBA-7940FA792B3C}"/>
          </ac:picMkLst>
        </pc:picChg>
        <pc:picChg chg="add mod">
          <ac:chgData name="泰弘 仲山" userId="857b4835f3abfbd8" providerId="LiveId" clId="{2B8733B5-F4FA-48E6-954E-EF0100996BB1}" dt="2024-06-03T16:26:21.935" v="3398" actId="1076"/>
          <ac:picMkLst>
            <pc:docMk/>
            <pc:sldMk cId="1998329923" sldId="271"/>
            <ac:picMk id="10242" creationId="{58D95B88-A466-8CFA-2508-E8B15498C5F4}"/>
          </ac:picMkLst>
        </pc:picChg>
        <pc:picChg chg="add mod">
          <ac:chgData name="泰弘 仲山" userId="857b4835f3abfbd8" providerId="LiveId" clId="{2B8733B5-F4FA-48E6-954E-EF0100996BB1}" dt="2024-06-03T16:26:31.937" v="3403" actId="1076"/>
          <ac:picMkLst>
            <pc:docMk/>
            <pc:sldMk cId="1998329923" sldId="271"/>
            <ac:picMk id="10244" creationId="{478281D1-671C-CB21-770F-302465B5B1F9}"/>
          </ac:picMkLst>
        </pc:picChg>
      </pc:sldChg>
      <pc:sldChg chg="addSp delSp modSp add mod">
        <pc:chgData name="泰弘 仲山" userId="857b4835f3abfbd8" providerId="LiveId" clId="{2B8733B5-F4FA-48E6-954E-EF0100996BB1}" dt="2024-06-03T16:43:54.288" v="3711" actId="1076"/>
        <pc:sldMkLst>
          <pc:docMk/>
          <pc:sldMk cId="2474729036" sldId="272"/>
        </pc:sldMkLst>
        <pc:spChg chg="mod">
          <ac:chgData name="泰弘 仲山" userId="857b4835f3abfbd8" providerId="LiveId" clId="{2B8733B5-F4FA-48E6-954E-EF0100996BB1}" dt="2024-06-03T16:20:30.753" v="3368" actId="20577"/>
          <ac:spMkLst>
            <pc:docMk/>
            <pc:sldMk cId="2474729036" sldId="272"/>
            <ac:spMk id="3" creationId="{01850D5B-2528-1043-EB54-A914A8EA1F17}"/>
          </ac:spMkLst>
        </pc:spChg>
        <pc:spChg chg="mod">
          <ac:chgData name="泰弘 仲山" userId="857b4835f3abfbd8" providerId="LiveId" clId="{2B8733B5-F4FA-48E6-954E-EF0100996BB1}" dt="2024-06-03T16:21:51.055" v="3369" actId="14100"/>
          <ac:spMkLst>
            <pc:docMk/>
            <pc:sldMk cId="2474729036" sldId="272"/>
            <ac:spMk id="4" creationId="{10F9D30E-C292-DDDC-7E0E-47067EA45F93}"/>
          </ac:spMkLst>
        </pc:spChg>
        <pc:spChg chg="add del">
          <ac:chgData name="泰弘 仲山" userId="857b4835f3abfbd8" providerId="LiveId" clId="{2B8733B5-F4FA-48E6-954E-EF0100996BB1}" dt="2024-06-03T16:43:43.531" v="3708" actId="22"/>
          <ac:spMkLst>
            <pc:docMk/>
            <pc:sldMk cId="2474729036" sldId="272"/>
            <ac:spMk id="7" creationId="{E203F74B-AE77-967D-3B05-953114AEDC7A}"/>
          </ac:spMkLst>
        </pc:spChg>
        <pc:picChg chg="del">
          <ac:chgData name="泰弘 仲山" userId="857b4835f3abfbd8" providerId="LiveId" clId="{2B8733B5-F4FA-48E6-954E-EF0100996BB1}" dt="2024-06-03T16:10:47.932" v="3303" actId="478"/>
          <ac:picMkLst>
            <pc:docMk/>
            <pc:sldMk cId="2474729036" sldId="272"/>
            <ac:picMk id="4098" creationId="{D0F1D9B6-5421-76E2-B851-4DA5D624D48B}"/>
          </ac:picMkLst>
        </pc:picChg>
        <pc:picChg chg="del">
          <ac:chgData name="泰弘 仲山" userId="857b4835f3abfbd8" providerId="LiveId" clId="{2B8733B5-F4FA-48E6-954E-EF0100996BB1}" dt="2024-06-03T16:11:38.816" v="3306" actId="478"/>
          <ac:picMkLst>
            <pc:docMk/>
            <pc:sldMk cId="2474729036" sldId="272"/>
            <ac:picMk id="4100" creationId="{0E99FE2E-4D30-0DA6-E0CC-5257825622FE}"/>
          </ac:picMkLst>
        </pc:picChg>
        <pc:picChg chg="del">
          <ac:chgData name="泰弘 仲山" userId="857b4835f3abfbd8" providerId="LiveId" clId="{2B8733B5-F4FA-48E6-954E-EF0100996BB1}" dt="2024-06-03T16:14:31.629" v="3309" actId="478"/>
          <ac:picMkLst>
            <pc:docMk/>
            <pc:sldMk cId="2474729036" sldId="272"/>
            <ac:picMk id="4102" creationId="{996E2DC6-28FB-BE98-0F50-8DBFB792081A}"/>
          </ac:picMkLst>
        </pc:picChg>
        <pc:picChg chg="add mod">
          <ac:chgData name="泰弘 仲山" userId="857b4835f3abfbd8" providerId="LiveId" clId="{2B8733B5-F4FA-48E6-954E-EF0100996BB1}" dt="2024-06-03T16:11:32.427" v="3305" actId="1076"/>
          <ac:picMkLst>
            <pc:docMk/>
            <pc:sldMk cId="2474729036" sldId="272"/>
            <ac:picMk id="8194" creationId="{30CCF724-8710-7FC5-AFDB-F697CA9C08FE}"/>
          </ac:picMkLst>
        </pc:picChg>
        <pc:picChg chg="add mod">
          <ac:chgData name="泰弘 仲山" userId="857b4835f3abfbd8" providerId="LiveId" clId="{2B8733B5-F4FA-48E6-954E-EF0100996BB1}" dt="2024-06-03T16:11:45.378" v="3308" actId="1076"/>
          <ac:picMkLst>
            <pc:docMk/>
            <pc:sldMk cId="2474729036" sldId="272"/>
            <ac:picMk id="8196" creationId="{83A5B56B-6163-1992-06AE-BD61EE937FE1}"/>
          </ac:picMkLst>
        </pc:picChg>
        <pc:picChg chg="add del mod">
          <ac:chgData name="泰弘 仲山" userId="857b4835f3abfbd8" providerId="LiveId" clId="{2B8733B5-F4FA-48E6-954E-EF0100996BB1}" dt="2024-06-03T16:43:48.870" v="3710" actId="478"/>
          <ac:picMkLst>
            <pc:docMk/>
            <pc:sldMk cId="2474729036" sldId="272"/>
            <ac:picMk id="8198" creationId="{3CCD49B6-216F-1146-F0C5-FBED854BAAD3}"/>
          </ac:picMkLst>
        </pc:picChg>
        <pc:picChg chg="add mod">
          <ac:chgData name="泰弘 仲山" userId="857b4835f3abfbd8" providerId="LiveId" clId="{2B8733B5-F4FA-48E6-954E-EF0100996BB1}" dt="2024-06-03T16:43:54.288" v="3711" actId="1076"/>
          <ac:picMkLst>
            <pc:docMk/>
            <pc:sldMk cId="2474729036" sldId="272"/>
            <ac:picMk id="8200" creationId="{82849AD1-233F-CC39-E070-03F706874621}"/>
          </ac:picMkLst>
        </pc:picChg>
      </pc:sldChg>
      <pc:sldChg chg="addSp delSp modSp new mod">
        <pc:chgData name="泰弘 仲山" userId="857b4835f3abfbd8" providerId="LiveId" clId="{2B8733B5-F4FA-48E6-954E-EF0100996BB1}" dt="2024-06-03T16:31:20.498" v="3635"/>
        <pc:sldMkLst>
          <pc:docMk/>
          <pc:sldMk cId="2297364614" sldId="273"/>
        </pc:sldMkLst>
        <pc:spChg chg="mod">
          <ac:chgData name="泰弘 仲山" userId="857b4835f3abfbd8" providerId="LiveId" clId="{2B8733B5-F4FA-48E6-954E-EF0100996BB1}" dt="2024-06-03T16:29:30.416" v="3630" actId="20577"/>
          <ac:spMkLst>
            <pc:docMk/>
            <pc:sldMk cId="2297364614" sldId="273"/>
            <ac:spMk id="2" creationId="{731A2AF0-CBF6-1918-1ACE-B211FD839F43}"/>
          </ac:spMkLst>
        </pc:spChg>
        <pc:spChg chg="del">
          <ac:chgData name="泰弘 仲山" userId="857b4835f3abfbd8" providerId="LiveId" clId="{2B8733B5-F4FA-48E6-954E-EF0100996BB1}" dt="2024-06-03T16:31:06.622" v="3632" actId="478"/>
          <ac:spMkLst>
            <pc:docMk/>
            <pc:sldMk cId="2297364614" sldId="273"/>
            <ac:spMk id="3" creationId="{E91C0F8F-200B-7EF0-E1D2-AF6C376EBA79}"/>
          </ac:spMkLst>
        </pc:spChg>
        <pc:spChg chg="add mod">
          <ac:chgData name="泰弘 仲山" userId="857b4835f3abfbd8" providerId="LiveId" clId="{2B8733B5-F4FA-48E6-954E-EF0100996BB1}" dt="2024-06-03T16:31:20.498" v="3635"/>
          <ac:spMkLst>
            <pc:docMk/>
            <pc:sldMk cId="2297364614" sldId="273"/>
            <ac:spMk id="4" creationId="{1DD51096-5A3D-5DA2-313A-06421EB0D321}"/>
          </ac:spMkLst>
        </pc:spChg>
        <pc:picChg chg="add mod">
          <ac:chgData name="泰弘 仲山" userId="857b4835f3abfbd8" providerId="LiveId" clId="{2B8733B5-F4FA-48E6-954E-EF0100996BB1}" dt="2024-06-03T16:31:15.258" v="3634" actId="1076"/>
          <ac:picMkLst>
            <pc:docMk/>
            <pc:sldMk cId="2297364614" sldId="273"/>
            <ac:picMk id="11266" creationId="{BAE20662-D726-FFB7-2F20-C788F6B1D473}"/>
          </ac:picMkLst>
        </pc:picChg>
      </pc:sldChg>
      <pc:sldChg chg="addSp delSp modSp add mod">
        <pc:chgData name="泰弘 仲山" userId="857b4835f3abfbd8" providerId="LiveId" clId="{2B8733B5-F4FA-48E6-954E-EF0100996BB1}" dt="2024-06-03T17:17:06.131" v="4033" actId="1076"/>
        <pc:sldMkLst>
          <pc:docMk/>
          <pc:sldMk cId="3088735980" sldId="274"/>
        </pc:sldMkLst>
        <pc:spChg chg="mod">
          <ac:chgData name="泰弘 仲山" userId="857b4835f3abfbd8" providerId="LiveId" clId="{2B8733B5-F4FA-48E6-954E-EF0100996BB1}" dt="2024-06-03T16:31:42.495" v="3676" actId="20577"/>
          <ac:spMkLst>
            <pc:docMk/>
            <pc:sldMk cId="3088735980" sldId="274"/>
            <ac:spMk id="2" creationId="{731A2AF0-CBF6-1918-1ACE-B211FD839F43}"/>
          </ac:spMkLst>
        </pc:spChg>
        <pc:picChg chg="del">
          <ac:chgData name="泰弘 仲山" userId="857b4835f3abfbd8" providerId="LiveId" clId="{2B8733B5-F4FA-48E6-954E-EF0100996BB1}" dt="2024-06-03T16:31:28.621" v="3637" actId="478"/>
          <ac:picMkLst>
            <pc:docMk/>
            <pc:sldMk cId="3088735980" sldId="274"/>
            <ac:picMk id="11266" creationId="{BAE20662-D726-FFB7-2F20-C788F6B1D473}"/>
          </ac:picMkLst>
        </pc:picChg>
        <pc:picChg chg="add del">
          <ac:chgData name="泰弘 仲山" userId="857b4835f3abfbd8" providerId="LiveId" clId="{2B8733B5-F4FA-48E6-954E-EF0100996BB1}" dt="2024-06-03T16:59:08.684" v="4023" actId="478"/>
          <ac:picMkLst>
            <pc:docMk/>
            <pc:sldMk cId="3088735980" sldId="274"/>
            <ac:picMk id="13314" creationId="{1670C5B2-7E8B-FCEB-75EC-65951AD2E122}"/>
          </ac:picMkLst>
        </pc:picChg>
        <pc:picChg chg="add mod">
          <ac:chgData name="泰弘 仲山" userId="857b4835f3abfbd8" providerId="LiveId" clId="{2B8733B5-F4FA-48E6-954E-EF0100996BB1}" dt="2024-06-03T17:17:06.131" v="4033" actId="1076"/>
          <ac:picMkLst>
            <pc:docMk/>
            <pc:sldMk cId="3088735980" sldId="274"/>
            <ac:picMk id="13316" creationId="{B7BC2AC0-4385-4BD1-E6B9-86D1A5C90028}"/>
          </ac:picMkLst>
        </pc:picChg>
      </pc:sldChg>
      <pc:sldChg chg="addSp delSp modSp new mod">
        <pc:chgData name="泰弘 仲山" userId="857b4835f3abfbd8" providerId="LiveId" clId="{2B8733B5-F4FA-48E6-954E-EF0100996BB1}" dt="2024-06-03T17:24:18.355" v="4392" actId="1076"/>
        <pc:sldMkLst>
          <pc:docMk/>
          <pc:sldMk cId="1984776337" sldId="275"/>
        </pc:sldMkLst>
        <pc:spChg chg="mod">
          <ac:chgData name="泰弘 仲山" userId="857b4835f3abfbd8" providerId="LiveId" clId="{2B8733B5-F4FA-48E6-954E-EF0100996BB1}" dt="2024-06-03T17:23:54.246" v="4386" actId="20577"/>
          <ac:spMkLst>
            <pc:docMk/>
            <pc:sldMk cId="1984776337" sldId="275"/>
            <ac:spMk id="2" creationId="{1B9E413C-985D-0990-D2D1-39A89951828F}"/>
          </ac:spMkLst>
        </pc:spChg>
        <pc:spChg chg="del">
          <ac:chgData name="泰弘 仲山" userId="857b4835f3abfbd8" providerId="LiveId" clId="{2B8733B5-F4FA-48E6-954E-EF0100996BB1}" dt="2024-06-03T16:47:39.617" v="3839" actId="3680"/>
          <ac:spMkLst>
            <pc:docMk/>
            <pc:sldMk cId="1984776337" sldId="275"/>
            <ac:spMk id="3" creationId="{2A333AFB-2B7E-FACD-23FA-A5FF59EA8E06}"/>
          </ac:spMkLst>
        </pc:spChg>
        <pc:graphicFrameChg chg="add mod ord modGraphic">
          <ac:chgData name="泰弘 仲山" userId="857b4835f3abfbd8" providerId="LiveId" clId="{2B8733B5-F4FA-48E6-954E-EF0100996BB1}" dt="2024-06-03T17:24:18.355" v="4392" actId="1076"/>
          <ac:graphicFrameMkLst>
            <pc:docMk/>
            <pc:sldMk cId="1984776337" sldId="275"/>
            <ac:graphicFrameMk id="4" creationId="{D85B2679-E7AF-8840-3FEF-A9D59E8BC188}"/>
          </ac:graphicFrameMkLst>
        </pc:graphicFrameChg>
      </pc:sldChg>
      <pc:sldChg chg="addSp delSp modSp add mod">
        <pc:chgData name="泰弘 仲山" userId="857b4835f3abfbd8" providerId="LiveId" clId="{2B8733B5-F4FA-48E6-954E-EF0100996BB1}" dt="2024-06-03T16:46:53.537" v="3796" actId="1076"/>
        <pc:sldMkLst>
          <pc:docMk/>
          <pc:sldMk cId="3600177384" sldId="276"/>
        </pc:sldMkLst>
        <pc:spChg chg="mod">
          <ac:chgData name="泰弘 仲山" userId="857b4835f3abfbd8" providerId="LiveId" clId="{2B8733B5-F4FA-48E6-954E-EF0100996BB1}" dt="2024-06-03T16:45:33.663" v="3788" actId="20577"/>
          <ac:spMkLst>
            <pc:docMk/>
            <pc:sldMk cId="3600177384" sldId="276"/>
            <ac:spMk id="3" creationId="{01850D5B-2528-1043-EB54-A914A8EA1F17}"/>
          </ac:spMkLst>
        </pc:spChg>
        <pc:picChg chg="del">
          <ac:chgData name="泰弘 仲山" userId="857b4835f3abfbd8" providerId="LiveId" clId="{2B8733B5-F4FA-48E6-954E-EF0100996BB1}" dt="2024-06-03T16:46:22.654" v="3790" actId="478"/>
          <ac:picMkLst>
            <pc:docMk/>
            <pc:sldMk cId="3600177384" sldId="276"/>
            <ac:picMk id="8194" creationId="{30CCF724-8710-7FC5-AFDB-F697CA9C08FE}"/>
          </ac:picMkLst>
        </pc:picChg>
        <pc:picChg chg="del">
          <ac:chgData name="泰弘 仲山" userId="857b4835f3abfbd8" providerId="LiveId" clId="{2B8733B5-F4FA-48E6-954E-EF0100996BB1}" dt="2024-06-03T16:46:38.880" v="3793" actId="478"/>
          <ac:picMkLst>
            <pc:docMk/>
            <pc:sldMk cId="3600177384" sldId="276"/>
            <ac:picMk id="8196" creationId="{83A5B56B-6163-1992-06AE-BD61EE937FE1}"/>
          </ac:picMkLst>
        </pc:picChg>
        <pc:picChg chg="del">
          <ac:chgData name="泰弘 仲山" userId="857b4835f3abfbd8" providerId="LiveId" clId="{2B8733B5-F4FA-48E6-954E-EF0100996BB1}" dt="2024-06-03T16:33:02.892" v="3679" actId="478"/>
          <ac:picMkLst>
            <pc:docMk/>
            <pc:sldMk cId="3600177384" sldId="276"/>
            <ac:picMk id="8198" creationId="{3CCD49B6-216F-1146-F0C5-FBED854BAAD3}"/>
          </ac:picMkLst>
        </pc:picChg>
        <pc:picChg chg="add del mod">
          <ac:chgData name="泰弘 仲山" userId="857b4835f3abfbd8" providerId="LiveId" clId="{2B8733B5-F4FA-48E6-954E-EF0100996BB1}" dt="2024-06-03T16:36:19.187" v="3704" actId="478"/>
          <ac:picMkLst>
            <pc:docMk/>
            <pc:sldMk cId="3600177384" sldId="276"/>
            <ac:picMk id="12290" creationId="{C276ED67-E988-96ED-193C-8CC585DC934B}"/>
          </ac:picMkLst>
        </pc:picChg>
        <pc:picChg chg="add del mod">
          <ac:chgData name="泰弘 仲山" userId="857b4835f3abfbd8" providerId="LiveId" clId="{2B8733B5-F4FA-48E6-954E-EF0100996BB1}" dt="2024-06-03T16:44:27.647" v="3712" actId="478"/>
          <ac:picMkLst>
            <pc:docMk/>
            <pc:sldMk cId="3600177384" sldId="276"/>
            <ac:picMk id="12292" creationId="{5AC71446-C3BA-2A6C-6BE5-01B020D48F0C}"/>
          </ac:picMkLst>
        </pc:picChg>
        <pc:picChg chg="add mod">
          <ac:chgData name="泰弘 仲山" userId="857b4835f3abfbd8" providerId="LiveId" clId="{2B8733B5-F4FA-48E6-954E-EF0100996BB1}" dt="2024-06-03T16:44:33.204" v="3714" actId="1076"/>
          <ac:picMkLst>
            <pc:docMk/>
            <pc:sldMk cId="3600177384" sldId="276"/>
            <ac:picMk id="12294" creationId="{32DCF506-E849-F725-3400-97BE3DB6815D}"/>
          </ac:picMkLst>
        </pc:picChg>
        <pc:picChg chg="add mod">
          <ac:chgData name="泰弘 仲山" userId="857b4835f3abfbd8" providerId="LiveId" clId="{2B8733B5-F4FA-48E6-954E-EF0100996BB1}" dt="2024-06-03T16:46:28.532" v="3791" actId="1076"/>
          <ac:picMkLst>
            <pc:docMk/>
            <pc:sldMk cId="3600177384" sldId="276"/>
            <ac:picMk id="12296" creationId="{B73644CA-9A85-83DC-6856-1B0EE9C485D0}"/>
          </ac:picMkLst>
        </pc:picChg>
        <pc:picChg chg="add del">
          <ac:chgData name="泰弘 仲山" userId="857b4835f3abfbd8" providerId="LiveId" clId="{2B8733B5-F4FA-48E6-954E-EF0100996BB1}" dt="2024-06-03T16:46:38.880" v="3793" actId="478"/>
          <ac:picMkLst>
            <pc:docMk/>
            <pc:sldMk cId="3600177384" sldId="276"/>
            <ac:picMk id="12298" creationId="{9D68679A-0265-1A5B-3029-CCE142269CED}"/>
          </ac:picMkLst>
        </pc:picChg>
        <pc:picChg chg="add mod">
          <ac:chgData name="泰弘 仲山" userId="857b4835f3abfbd8" providerId="LiveId" clId="{2B8733B5-F4FA-48E6-954E-EF0100996BB1}" dt="2024-06-03T16:46:53.537" v="3796" actId="1076"/>
          <ac:picMkLst>
            <pc:docMk/>
            <pc:sldMk cId="3600177384" sldId="276"/>
            <ac:picMk id="12300" creationId="{28AB8FF0-4C02-5808-C28B-6ED5785B859B}"/>
          </ac:picMkLst>
        </pc:picChg>
      </pc:sldChg>
      <pc:sldChg chg="addSp delSp modSp new mod">
        <pc:chgData name="泰弘 仲山" userId="857b4835f3abfbd8" providerId="LiveId" clId="{2B8733B5-F4FA-48E6-954E-EF0100996BB1}" dt="2024-06-03T16:49:51.903" v="4018"/>
        <pc:sldMkLst>
          <pc:docMk/>
          <pc:sldMk cId="2363432968" sldId="277"/>
        </pc:sldMkLst>
        <pc:spChg chg="mod">
          <ac:chgData name="泰弘 仲山" userId="857b4835f3abfbd8" providerId="LiveId" clId="{2B8733B5-F4FA-48E6-954E-EF0100996BB1}" dt="2024-06-03T16:49:51.903" v="4018"/>
          <ac:spMkLst>
            <pc:docMk/>
            <pc:sldMk cId="2363432968" sldId="277"/>
            <ac:spMk id="2" creationId="{60CBA281-8532-0CFA-AE6B-6F197CC4259B}"/>
          </ac:spMkLst>
        </pc:spChg>
        <pc:spChg chg="del">
          <ac:chgData name="泰弘 仲山" userId="857b4835f3abfbd8" providerId="LiveId" clId="{2B8733B5-F4FA-48E6-954E-EF0100996BB1}" dt="2024-06-03T16:47:07.187" v="3798" actId="478"/>
          <ac:spMkLst>
            <pc:docMk/>
            <pc:sldMk cId="2363432968" sldId="277"/>
            <ac:spMk id="3" creationId="{5C6B2AAF-0F45-EE15-AB8F-273DA8596400}"/>
          </ac:spMkLst>
        </pc:spChg>
        <pc:spChg chg="add mod">
          <ac:chgData name="泰弘 仲山" userId="857b4835f3abfbd8" providerId="LiveId" clId="{2B8733B5-F4FA-48E6-954E-EF0100996BB1}" dt="2024-06-03T16:47:03.273" v="3797"/>
          <ac:spMkLst>
            <pc:docMk/>
            <pc:sldMk cId="2363432968" sldId="277"/>
            <ac:spMk id="4" creationId="{5FA232E5-26A0-1B8C-B354-35C4B136E332}"/>
          </ac:spMkLst>
        </pc:spChg>
        <pc:spChg chg="add mod">
          <ac:chgData name="泰弘 仲山" userId="857b4835f3abfbd8" providerId="LiveId" clId="{2B8733B5-F4FA-48E6-954E-EF0100996BB1}" dt="2024-06-03T16:47:03.273" v="3797"/>
          <ac:spMkLst>
            <pc:docMk/>
            <pc:sldMk cId="2363432968" sldId="277"/>
            <ac:spMk id="5" creationId="{7B4ACD92-6D5A-DB7B-CA79-91D5BF6CDED6}"/>
          </ac:spMkLst>
        </pc:spChg>
        <pc:spChg chg="add mod">
          <ac:chgData name="泰弘 仲山" userId="857b4835f3abfbd8" providerId="LiveId" clId="{2B8733B5-F4FA-48E6-954E-EF0100996BB1}" dt="2024-06-03T16:47:03.273" v="3797"/>
          <ac:spMkLst>
            <pc:docMk/>
            <pc:sldMk cId="2363432968" sldId="277"/>
            <ac:spMk id="6" creationId="{639DCEC0-AFD6-566F-E610-3AB30A6756ED}"/>
          </ac:spMkLst>
        </pc:spChg>
        <pc:spChg chg="add mod">
          <ac:chgData name="泰弘 仲山" userId="857b4835f3abfbd8" providerId="LiveId" clId="{2B8733B5-F4FA-48E6-954E-EF0100996BB1}" dt="2024-06-03T16:47:25.986" v="3838" actId="20577"/>
          <ac:spMkLst>
            <pc:docMk/>
            <pc:sldMk cId="2363432968" sldId="277"/>
            <ac:spMk id="7" creationId="{DA12BC37-66EE-1E30-84AE-C3702369B4A3}"/>
          </ac:spMkLst>
        </pc:spChg>
        <pc:picChg chg="add mod">
          <ac:chgData name="泰弘 仲山" userId="857b4835f3abfbd8" providerId="LiveId" clId="{2B8733B5-F4FA-48E6-954E-EF0100996BB1}" dt="2024-06-03T16:47:10.975" v="3804" actId="1036"/>
          <ac:picMkLst>
            <pc:docMk/>
            <pc:sldMk cId="2363432968" sldId="277"/>
            <ac:picMk id="14338" creationId="{8B560924-377D-D87E-90B3-13AC4E04F551}"/>
          </ac:picMkLst>
        </pc:picChg>
        <pc:picChg chg="add mod">
          <ac:chgData name="泰弘 仲山" userId="857b4835f3abfbd8" providerId="LiveId" clId="{2B8733B5-F4FA-48E6-954E-EF0100996BB1}" dt="2024-06-03T16:47:10.975" v="3804" actId="1036"/>
          <ac:picMkLst>
            <pc:docMk/>
            <pc:sldMk cId="2363432968" sldId="277"/>
            <ac:picMk id="14340" creationId="{BE28F172-1398-708D-FAAC-AF8FF5EDFD07}"/>
          </ac:picMkLst>
        </pc:picChg>
        <pc:picChg chg="add mod">
          <ac:chgData name="泰弘 仲山" userId="857b4835f3abfbd8" providerId="LiveId" clId="{2B8733B5-F4FA-48E6-954E-EF0100996BB1}" dt="2024-06-03T16:47:10.975" v="3804" actId="1036"/>
          <ac:picMkLst>
            <pc:docMk/>
            <pc:sldMk cId="2363432968" sldId="277"/>
            <ac:picMk id="14342" creationId="{11A247A1-ECB3-3922-67C8-24ABDAEC3144}"/>
          </ac:picMkLst>
        </pc:picChg>
      </pc:sldChg>
      <pc:sldChg chg="addSp delSp modSp new mod">
        <pc:chgData name="泰弘 仲山" userId="857b4835f3abfbd8" providerId="LiveId" clId="{2B8733B5-F4FA-48E6-954E-EF0100996BB1}" dt="2024-06-03T17:23:18.610" v="4328" actId="20577"/>
        <pc:sldMkLst>
          <pc:docMk/>
          <pc:sldMk cId="828070994" sldId="278"/>
        </pc:sldMkLst>
        <pc:spChg chg="mod">
          <ac:chgData name="泰弘 仲山" userId="857b4835f3abfbd8" providerId="LiveId" clId="{2B8733B5-F4FA-48E6-954E-EF0100996BB1}" dt="2024-06-03T17:23:18.610" v="4328" actId="20577"/>
          <ac:spMkLst>
            <pc:docMk/>
            <pc:sldMk cId="828070994" sldId="278"/>
            <ac:spMk id="2" creationId="{B885BBD2-F680-636A-3AEA-91E3C98D1DC1}"/>
          </ac:spMkLst>
        </pc:spChg>
        <pc:spChg chg="del">
          <ac:chgData name="泰弘 仲山" userId="857b4835f3abfbd8" providerId="LiveId" clId="{2B8733B5-F4FA-48E6-954E-EF0100996BB1}" dt="2024-06-03T17:22:15.914" v="4154" actId="478"/>
          <ac:spMkLst>
            <pc:docMk/>
            <pc:sldMk cId="828070994" sldId="278"/>
            <ac:spMk id="3" creationId="{AE4CF0D6-FBC3-8957-CBEB-8C6ABC24CDE3}"/>
          </ac:spMkLst>
        </pc:spChg>
        <pc:spChg chg="add mod">
          <ac:chgData name="泰弘 仲山" userId="857b4835f3abfbd8" providerId="LiveId" clId="{2B8733B5-F4FA-48E6-954E-EF0100996BB1}" dt="2024-06-03T17:23:10.704" v="4301" actId="14100"/>
          <ac:spMkLst>
            <pc:docMk/>
            <pc:sldMk cId="828070994" sldId="278"/>
            <ac:spMk id="5" creationId="{97D0F1AE-D8C5-C874-0976-23B2810DF824}"/>
          </ac:spMkLst>
        </pc:spChg>
        <pc:picChg chg="add mod">
          <ac:chgData name="泰弘 仲山" userId="857b4835f3abfbd8" providerId="LiveId" clId="{2B8733B5-F4FA-48E6-954E-EF0100996BB1}" dt="2024-06-03T17:22:19.269" v="4155" actId="1076"/>
          <ac:picMkLst>
            <pc:docMk/>
            <pc:sldMk cId="828070994" sldId="278"/>
            <ac:picMk id="4" creationId="{97715ACB-4664-691B-9455-E83113D222E5}"/>
          </ac:picMkLst>
        </pc:picChg>
        <pc:picChg chg="add mod">
          <ac:chgData name="泰弘 仲山" userId="857b4835f3abfbd8" providerId="LiveId" clId="{2B8733B5-F4FA-48E6-954E-EF0100996BB1}" dt="2024-06-03T17:03:13.293" v="4030" actId="1076"/>
          <ac:picMkLst>
            <pc:docMk/>
            <pc:sldMk cId="828070994" sldId="278"/>
            <ac:picMk id="15362" creationId="{7427FA92-01CB-27F0-4311-D9460D437CC0}"/>
          </ac:picMkLst>
        </pc:picChg>
      </pc:sldChg>
      <pc:sldChg chg="addSp delSp modSp add mod">
        <pc:chgData name="泰弘 仲山" userId="857b4835f3abfbd8" providerId="LiveId" clId="{2B8733B5-F4FA-48E6-954E-EF0100996BB1}" dt="2024-06-03T17:22:09.840" v="4153" actId="20577"/>
        <pc:sldMkLst>
          <pc:docMk/>
          <pc:sldMk cId="420217508" sldId="279"/>
        </pc:sldMkLst>
        <pc:spChg chg="mod">
          <ac:chgData name="泰弘 仲山" userId="857b4835f3abfbd8" providerId="LiveId" clId="{2B8733B5-F4FA-48E6-954E-EF0100996BB1}" dt="2024-06-03T17:22:09.840" v="4153" actId="20577"/>
          <ac:spMkLst>
            <pc:docMk/>
            <pc:sldMk cId="420217508" sldId="279"/>
            <ac:spMk id="3" creationId="{01850D5B-2528-1043-EB54-A914A8EA1F17}"/>
          </ac:spMkLst>
        </pc:spChg>
        <pc:spChg chg="mod">
          <ac:chgData name="泰弘 仲山" userId="857b4835f3abfbd8" providerId="LiveId" clId="{2B8733B5-F4FA-48E6-954E-EF0100996BB1}" dt="2024-06-03T17:19:11.672" v="4053" actId="1076"/>
          <ac:spMkLst>
            <pc:docMk/>
            <pc:sldMk cId="420217508" sldId="279"/>
            <ac:spMk id="4" creationId="{10F9D30E-C292-DDDC-7E0E-47067EA45F93}"/>
          </ac:spMkLst>
        </pc:spChg>
        <pc:picChg chg="add mod">
          <ac:chgData name="泰弘 仲山" userId="857b4835f3abfbd8" providerId="LiveId" clId="{2B8733B5-F4FA-48E6-954E-EF0100996BB1}" dt="2024-06-03T17:20:53.461" v="4055"/>
          <ac:picMkLst>
            <pc:docMk/>
            <pc:sldMk cId="420217508" sldId="279"/>
            <ac:picMk id="6" creationId="{6831D7A4-2C5C-EC5A-63A0-26B1F3C76FB7}"/>
          </ac:picMkLst>
        </pc:picChg>
        <pc:picChg chg="del">
          <ac:chgData name="泰弘 仲山" userId="857b4835f3abfbd8" providerId="LiveId" clId="{2B8733B5-F4FA-48E6-954E-EF0100996BB1}" dt="2024-06-03T17:17:12.535" v="4037" actId="478"/>
          <ac:picMkLst>
            <pc:docMk/>
            <pc:sldMk cId="420217508" sldId="279"/>
            <ac:picMk id="12294" creationId="{32DCF506-E849-F725-3400-97BE3DB6815D}"/>
          </ac:picMkLst>
        </pc:picChg>
        <pc:picChg chg="del">
          <ac:chgData name="泰弘 仲山" userId="857b4835f3abfbd8" providerId="LiveId" clId="{2B8733B5-F4FA-48E6-954E-EF0100996BB1}" dt="2024-06-03T17:17:11.186" v="4035" actId="478"/>
          <ac:picMkLst>
            <pc:docMk/>
            <pc:sldMk cId="420217508" sldId="279"/>
            <ac:picMk id="12296" creationId="{B73644CA-9A85-83DC-6856-1B0EE9C485D0}"/>
          </ac:picMkLst>
        </pc:picChg>
        <pc:picChg chg="del">
          <ac:chgData name="泰弘 仲山" userId="857b4835f3abfbd8" providerId="LiveId" clId="{2B8733B5-F4FA-48E6-954E-EF0100996BB1}" dt="2024-06-03T17:17:11.968" v="4036" actId="478"/>
          <ac:picMkLst>
            <pc:docMk/>
            <pc:sldMk cId="420217508" sldId="279"/>
            <ac:picMk id="12300" creationId="{28AB8FF0-4C02-5808-C28B-6ED5785B859B}"/>
          </ac:picMkLst>
        </pc:picChg>
        <pc:picChg chg="add mod">
          <ac:chgData name="泰弘 仲山" userId="857b4835f3abfbd8" providerId="LiveId" clId="{2B8733B5-F4FA-48E6-954E-EF0100996BB1}" dt="2024-06-03T17:17:26.327" v="4042" actId="1076"/>
          <ac:picMkLst>
            <pc:docMk/>
            <pc:sldMk cId="420217508" sldId="279"/>
            <ac:picMk id="16386" creationId="{247CB96F-F2DC-0F18-6DC1-3AEF9870E73F}"/>
          </ac:picMkLst>
        </pc:picChg>
        <pc:picChg chg="add mod">
          <ac:chgData name="泰弘 仲山" userId="857b4835f3abfbd8" providerId="LiveId" clId="{2B8733B5-F4FA-48E6-954E-EF0100996BB1}" dt="2024-06-03T17:17:30.861" v="4043" actId="1076"/>
          <ac:picMkLst>
            <pc:docMk/>
            <pc:sldMk cId="420217508" sldId="279"/>
            <ac:picMk id="16388" creationId="{2A0E591F-7C0E-E93C-D5D7-7C47BA6AD402}"/>
          </ac:picMkLst>
        </pc:picChg>
        <pc:picChg chg="add mod">
          <ac:chgData name="泰弘 仲山" userId="857b4835f3abfbd8" providerId="LiveId" clId="{2B8733B5-F4FA-48E6-954E-EF0100996BB1}" dt="2024-06-03T17:19:16.295" v="4054" actId="1076"/>
          <ac:picMkLst>
            <pc:docMk/>
            <pc:sldMk cId="420217508" sldId="279"/>
            <ac:picMk id="16390" creationId="{35CDEF9D-F27C-A025-5761-5522D8F5148C}"/>
          </ac:picMkLst>
        </pc:picChg>
      </pc:sldChg>
      <pc:sldChg chg="addSp delSp modSp add">
        <pc:chgData name="泰弘 仲山" userId="857b4835f3abfbd8" providerId="LiveId" clId="{2B8733B5-F4FA-48E6-954E-EF0100996BB1}" dt="2024-06-03T17:21:38.512" v="4101" actId="1076"/>
        <pc:sldMkLst>
          <pc:docMk/>
          <pc:sldMk cId="2657692945" sldId="280"/>
        </pc:sldMkLst>
        <pc:picChg chg="del">
          <ac:chgData name="泰弘 仲山" userId="857b4835f3abfbd8" providerId="LiveId" clId="{2B8733B5-F4FA-48E6-954E-EF0100996BB1}" dt="2024-06-03T17:21:00.913" v="4057" actId="478"/>
          <ac:picMkLst>
            <pc:docMk/>
            <pc:sldMk cId="2657692945" sldId="280"/>
            <ac:picMk id="14338" creationId="{8B560924-377D-D87E-90B3-13AC4E04F551}"/>
          </ac:picMkLst>
        </pc:picChg>
        <pc:picChg chg="del">
          <ac:chgData name="泰弘 仲山" userId="857b4835f3abfbd8" providerId="LiveId" clId="{2B8733B5-F4FA-48E6-954E-EF0100996BB1}" dt="2024-06-03T17:21:00.913" v="4057" actId="478"/>
          <ac:picMkLst>
            <pc:docMk/>
            <pc:sldMk cId="2657692945" sldId="280"/>
            <ac:picMk id="14340" creationId="{BE28F172-1398-708D-FAAC-AF8FF5EDFD07}"/>
          </ac:picMkLst>
        </pc:picChg>
        <pc:picChg chg="del">
          <ac:chgData name="泰弘 仲山" userId="857b4835f3abfbd8" providerId="LiveId" clId="{2B8733B5-F4FA-48E6-954E-EF0100996BB1}" dt="2024-06-03T17:21:00.913" v="4057" actId="478"/>
          <ac:picMkLst>
            <pc:docMk/>
            <pc:sldMk cId="2657692945" sldId="280"/>
            <ac:picMk id="14342" creationId="{11A247A1-ECB3-3922-67C8-24ABDAEC3144}"/>
          </ac:picMkLst>
        </pc:picChg>
        <pc:picChg chg="add mod">
          <ac:chgData name="泰弘 仲山" userId="857b4835f3abfbd8" providerId="LiveId" clId="{2B8733B5-F4FA-48E6-954E-EF0100996BB1}" dt="2024-06-03T17:21:38.512" v="4101" actId="1076"/>
          <ac:picMkLst>
            <pc:docMk/>
            <pc:sldMk cId="2657692945" sldId="280"/>
            <ac:picMk id="17410" creationId="{4D185C8B-363C-DBEE-2AD4-F4F459ED67BB}"/>
          </ac:picMkLst>
        </pc:picChg>
        <pc:picChg chg="add mod">
          <ac:chgData name="泰弘 仲山" userId="857b4835f3abfbd8" providerId="LiveId" clId="{2B8733B5-F4FA-48E6-954E-EF0100996BB1}" dt="2024-06-03T17:21:36.299" v="4100" actId="1076"/>
          <ac:picMkLst>
            <pc:docMk/>
            <pc:sldMk cId="2657692945" sldId="280"/>
            <ac:picMk id="17412" creationId="{D280222E-6AFC-3DFB-37CC-EF004B33E3BF}"/>
          </ac:picMkLst>
        </pc:picChg>
        <pc:picChg chg="add mod">
          <ac:chgData name="泰弘 仲山" userId="857b4835f3abfbd8" providerId="LiveId" clId="{2B8733B5-F4FA-48E6-954E-EF0100996BB1}" dt="2024-06-03T17:21:33.300" v="4099" actId="1076"/>
          <ac:picMkLst>
            <pc:docMk/>
            <pc:sldMk cId="2657692945" sldId="280"/>
            <ac:picMk id="17414" creationId="{1A18D3B3-2F66-6A7E-CB59-628B2FAAE7ED}"/>
          </ac:picMkLst>
        </pc:picChg>
      </pc:sldChg>
      <pc:sldMasterChg chg="addSldLayout">
        <pc:chgData name="泰弘 仲山" userId="857b4835f3abfbd8" providerId="LiveId" clId="{2B8733B5-F4FA-48E6-954E-EF0100996BB1}" dt="2024-05-30T23:40:29.374" v="0" actId="680"/>
        <pc:sldMasterMkLst>
          <pc:docMk/>
          <pc:sldMasterMk cId="2167471496" sldId="2147483648"/>
        </pc:sldMasterMkLst>
        <pc:sldLayoutChg chg="add">
          <pc:chgData name="泰弘 仲山" userId="857b4835f3abfbd8" providerId="LiveId" clId="{2B8733B5-F4FA-48E6-954E-EF0100996BB1}" dt="2024-05-30T23:40:29.374" v="0" actId="680"/>
          <pc:sldLayoutMkLst>
            <pc:docMk/>
            <pc:sldMasterMk cId="2167471496" sldId="2147483648"/>
            <pc:sldLayoutMk cId="3395548305" sldId="2147483649"/>
          </pc:sldLayoutMkLst>
        </pc:sldLayoutChg>
      </pc:sldMasterChg>
      <pc:sldMasterChg chg="new mod addSldLayout modSldLayout">
        <pc:chgData name="泰弘 仲山" userId="857b4835f3abfbd8" providerId="LiveId" clId="{2B8733B5-F4FA-48E6-954E-EF0100996BB1}" dt="2024-06-01T20:16:03.798" v="1533" actId="14100"/>
        <pc:sldMasterMkLst>
          <pc:docMk/>
          <pc:sldMasterMk cId="1326690521" sldId="2147483650"/>
        </pc:sldMasterMkLst>
        <pc:sldLayoutChg chg="new replId">
          <pc:chgData name="泰弘 仲山" userId="857b4835f3abfbd8" providerId="LiveId" clId="{2B8733B5-F4FA-48E6-954E-EF0100996BB1}" dt="2024-05-30T23:42:14.674" v="29" actId="6938"/>
          <pc:sldLayoutMkLst>
            <pc:docMk/>
            <pc:sldMasterMk cId="1326690521" sldId="2147483650"/>
            <pc:sldLayoutMk cId="1988556305" sldId="2147483651"/>
          </pc:sldLayoutMkLst>
        </pc:sldLayoutChg>
        <pc:sldLayoutChg chg="modSp new mod replId">
          <pc:chgData name="泰弘 仲山" userId="857b4835f3abfbd8" providerId="LiveId" clId="{2B8733B5-F4FA-48E6-954E-EF0100996BB1}" dt="2024-06-01T20:16:03.798" v="1533" actId="14100"/>
          <pc:sldLayoutMkLst>
            <pc:docMk/>
            <pc:sldMasterMk cId="1326690521" sldId="2147483650"/>
            <pc:sldLayoutMk cId="4271863114" sldId="2147483652"/>
          </pc:sldLayoutMkLst>
          <pc:spChg chg="mod">
            <ac:chgData name="泰弘 仲山" userId="857b4835f3abfbd8" providerId="LiveId" clId="{2B8733B5-F4FA-48E6-954E-EF0100996BB1}" dt="2024-06-01T20:15:57.725" v="1532" actId="14100"/>
            <ac:spMkLst>
              <pc:docMk/>
              <pc:sldMasterMk cId="1326690521" sldId="2147483650"/>
              <pc:sldLayoutMk cId="4271863114" sldId="2147483652"/>
              <ac:spMk id="2" creationId="{58D6C362-CE64-5183-EE99-441BA894C575}"/>
            </ac:spMkLst>
          </pc:spChg>
          <pc:spChg chg="mod">
            <ac:chgData name="泰弘 仲山" userId="857b4835f3abfbd8" providerId="LiveId" clId="{2B8733B5-F4FA-48E6-954E-EF0100996BB1}" dt="2024-06-01T20:16:03.798" v="1533" actId="14100"/>
            <ac:spMkLst>
              <pc:docMk/>
              <pc:sldMasterMk cId="1326690521" sldId="2147483650"/>
              <pc:sldLayoutMk cId="4271863114" sldId="2147483652"/>
              <ac:spMk id="3" creationId="{B698E4F1-0D70-4860-277C-965FE3109D9A}"/>
            </ac:spMkLst>
          </pc:spChg>
        </pc:sldLayoutChg>
        <pc:sldLayoutChg chg="new replId">
          <pc:chgData name="泰弘 仲山" userId="857b4835f3abfbd8" providerId="LiveId" clId="{2B8733B5-F4FA-48E6-954E-EF0100996BB1}" dt="2024-05-30T23:42:14.674" v="29" actId="6938"/>
          <pc:sldLayoutMkLst>
            <pc:docMk/>
            <pc:sldMasterMk cId="1326690521" sldId="2147483650"/>
            <pc:sldLayoutMk cId="461894455" sldId="2147483653"/>
          </pc:sldLayoutMkLst>
        </pc:sldLayoutChg>
        <pc:sldLayoutChg chg="new replId">
          <pc:chgData name="泰弘 仲山" userId="857b4835f3abfbd8" providerId="LiveId" clId="{2B8733B5-F4FA-48E6-954E-EF0100996BB1}" dt="2024-05-30T23:42:14.674" v="29" actId="6938"/>
          <pc:sldLayoutMkLst>
            <pc:docMk/>
            <pc:sldMasterMk cId="1326690521" sldId="2147483650"/>
            <pc:sldLayoutMk cId="3541530487" sldId="2147483654"/>
          </pc:sldLayoutMkLst>
        </pc:sldLayoutChg>
        <pc:sldLayoutChg chg="new replId">
          <pc:chgData name="泰弘 仲山" userId="857b4835f3abfbd8" providerId="LiveId" clId="{2B8733B5-F4FA-48E6-954E-EF0100996BB1}" dt="2024-05-30T23:42:14.674" v="29" actId="6938"/>
          <pc:sldLayoutMkLst>
            <pc:docMk/>
            <pc:sldMasterMk cId="1326690521" sldId="2147483650"/>
            <pc:sldLayoutMk cId="73853745" sldId="2147483655"/>
          </pc:sldLayoutMkLst>
        </pc:sldLayoutChg>
        <pc:sldLayoutChg chg="new replId">
          <pc:chgData name="泰弘 仲山" userId="857b4835f3abfbd8" providerId="LiveId" clId="{2B8733B5-F4FA-48E6-954E-EF0100996BB1}" dt="2024-05-30T23:42:14.674" v="29" actId="6938"/>
          <pc:sldLayoutMkLst>
            <pc:docMk/>
            <pc:sldMasterMk cId="1326690521" sldId="2147483650"/>
            <pc:sldLayoutMk cId="180855782" sldId="2147483656"/>
          </pc:sldLayoutMkLst>
        </pc:sldLayoutChg>
        <pc:sldLayoutChg chg="new replId">
          <pc:chgData name="泰弘 仲山" userId="857b4835f3abfbd8" providerId="LiveId" clId="{2B8733B5-F4FA-48E6-954E-EF0100996BB1}" dt="2024-05-30T23:42:14.674" v="29" actId="6938"/>
          <pc:sldLayoutMkLst>
            <pc:docMk/>
            <pc:sldMasterMk cId="1326690521" sldId="2147483650"/>
            <pc:sldLayoutMk cId="4039020196" sldId="2147483657"/>
          </pc:sldLayoutMkLst>
        </pc:sldLayoutChg>
        <pc:sldLayoutChg chg="new replId">
          <pc:chgData name="泰弘 仲山" userId="857b4835f3abfbd8" providerId="LiveId" clId="{2B8733B5-F4FA-48E6-954E-EF0100996BB1}" dt="2024-05-30T23:42:14.674" v="29" actId="6938"/>
          <pc:sldLayoutMkLst>
            <pc:docMk/>
            <pc:sldMasterMk cId="1326690521" sldId="2147483650"/>
            <pc:sldLayoutMk cId="1964194175" sldId="2147483658"/>
          </pc:sldLayoutMkLst>
        </pc:sldLayoutChg>
        <pc:sldLayoutChg chg="new replId">
          <pc:chgData name="泰弘 仲山" userId="857b4835f3abfbd8" providerId="LiveId" clId="{2B8733B5-F4FA-48E6-954E-EF0100996BB1}" dt="2024-05-30T23:42:14.674" v="29" actId="6938"/>
          <pc:sldLayoutMkLst>
            <pc:docMk/>
            <pc:sldMasterMk cId="1326690521" sldId="2147483650"/>
            <pc:sldLayoutMk cId="4135771968" sldId="2147483659"/>
          </pc:sldLayoutMkLst>
        </pc:sldLayoutChg>
        <pc:sldLayoutChg chg="new replId">
          <pc:chgData name="泰弘 仲山" userId="857b4835f3abfbd8" providerId="LiveId" clId="{2B8733B5-F4FA-48E6-954E-EF0100996BB1}" dt="2024-05-30T23:42:14.674" v="29" actId="6938"/>
          <pc:sldLayoutMkLst>
            <pc:docMk/>
            <pc:sldMasterMk cId="1326690521" sldId="2147483650"/>
            <pc:sldLayoutMk cId="2235969787" sldId="2147483660"/>
          </pc:sldLayoutMkLst>
        </pc:sldLayoutChg>
        <pc:sldLayoutChg chg="new replId">
          <pc:chgData name="泰弘 仲山" userId="857b4835f3abfbd8" providerId="LiveId" clId="{2B8733B5-F4FA-48E6-954E-EF0100996BB1}" dt="2024-05-30T23:42:14.674" v="29" actId="6938"/>
          <pc:sldLayoutMkLst>
            <pc:docMk/>
            <pc:sldMasterMk cId="1326690521" sldId="2147483650"/>
            <pc:sldLayoutMk cId="1754540097" sldId="214748366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F26EE-E03D-5A2B-9242-DD4EB82D67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F78DED-EE9F-8236-0D4C-A570B5DED1F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Tree>
    <p:extLst>
      <p:ext uri="{BB962C8B-B14F-4D97-AF65-F5344CB8AC3E}">
        <p14:creationId xmlns:p14="http://schemas.microsoft.com/office/powerpoint/2010/main" val="339554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A84DE-41B2-A6CC-725D-EB80EC0EF6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060D85-3D5A-371C-DB11-097E82E11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6592BAF-5074-55CB-A844-560A6AA02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7CD686-8A68-1274-A974-8D8A142ED3DA}"/>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6" name="フッター プレースホルダー 5">
            <a:extLst>
              <a:ext uri="{FF2B5EF4-FFF2-40B4-BE49-F238E27FC236}">
                <a16:creationId xmlns:a16="http://schemas.microsoft.com/office/drawing/2014/main" id="{41AA74AC-C7EB-1092-CBBA-80BBE043E4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BE558-D1E5-B4E4-6103-8714E748DD8D}"/>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413577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9A29A-6DFF-E19A-4E25-0175623382A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283B031-18A9-2BFB-FE14-901D0F2E13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9FD5AB-9EA3-872F-B001-561F909E57DE}"/>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5" name="フッター プレースホルダー 4">
            <a:extLst>
              <a:ext uri="{FF2B5EF4-FFF2-40B4-BE49-F238E27FC236}">
                <a16:creationId xmlns:a16="http://schemas.microsoft.com/office/drawing/2014/main" id="{BAF2AF98-3DA7-764C-3C22-3002A2A852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0518DF-DF84-C850-F6CE-35CDBC7AD626}"/>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223596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DF04884-1854-C8AA-1140-4E922ED81F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AEFCA5-71BB-6DA8-6C7B-2F2CF96578B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7179D8-89EA-45F4-ADB9-2B794685F1A9}"/>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5" name="フッター プレースホルダー 4">
            <a:extLst>
              <a:ext uri="{FF2B5EF4-FFF2-40B4-BE49-F238E27FC236}">
                <a16:creationId xmlns:a16="http://schemas.microsoft.com/office/drawing/2014/main" id="{BDBE4C7F-7DDE-1F8D-9A55-3216A5D622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102BFA-1A00-B933-8F81-7DA658EC29EB}"/>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175454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9D05A-7B34-7E1C-E6CE-84CB0473275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0A6AB43-9D0B-74DD-45A4-8EC3CDE91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0FA52FD-E951-7159-1F54-B22855B3095D}"/>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5" name="フッター プレースホルダー 4">
            <a:extLst>
              <a:ext uri="{FF2B5EF4-FFF2-40B4-BE49-F238E27FC236}">
                <a16:creationId xmlns:a16="http://schemas.microsoft.com/office/drawing/2014/main" id="{387593EA-C401-C51A-FFE6-113BC99F86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7B0BEA-2CB1-6733-E171-45E80B65430B}"/>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198855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6C362-CE64-5183-EE99-441BA894C575}"/>
              </a:ext>
            </a:extLst>
          </p:cNvPr>
          <p:cNvSpPr>
            <a:spLocks noGrp="1"/>
          </p:cNvSpPr>
          <p:nvPr>
            <p:ph type="title"/>
          </p:nvPr>
        </p:nvSpPr>
        <p:spPr>
          <a:xfrm>
            <a:off x="145473" y="136526"/>
            <a:ext cx="11723254" cy="805584"/>
          </a:xfrm>
        </p:spPr>
        <p:txBody>
          <a:bodyPr>
            <a:normAutofit/>
          </a:bodyPr>
          <a:lstStyle>
            <a:lvl1pPr>
              <a:defRPr sz="36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B698E4F1-0D70-4860-277C-965FE3109D9A}"/>
              </a:ext>
            </a:extLst>
          </p:cNvPr>
          <p:cNvSpPr>
            <a:spLocks noGrp="1"/>
          </p:cNvSpPr>
          <p:nvPr>
            <p:ph idx="1"/>
          </p:nvPr>
        </p:nvSpPr>
        <p:spPr>
          <a:xfrm>
            <a:off x="145472" y="1132897"/>
            <a:ext cx="11723253" cy="514783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F7A8AC-036F-259C-DC0D-57750BABD127}"/>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5" name="フッター プレースホルダー 4">
            <a:extLst>
              <a:ext uri="{FF2B5EF4-FFF2-40B4-BE49-F238E27FC236}">
                <a16:creationId xmlns:a16="http://schemas.microsoft.com/office/drawing/2014/main" id="{5BA018A6-2763-DA04-3C90-6DE5953A5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E8F156-A257-84F8-62AA-1BD345C4432A}"/>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427186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5A057-BF70-C07B-7B48-013D1E83EBE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C7987D-706E-049A-ECF6-2AE9565079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2FD1256-4EFF-4E1B-8121-27F1702B942F}"/>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5" name="フッター プレースホルダー 4">
            <a:extLst>
              <a:ext uri="{FF2B5EF4-FFF2-40B4-BE49-F238E27FC236}">
                <a16:creationId xmlns:a16="http://schemas.microsoft.com/office/drawing/2014/main" id="{FFC09A04-5930-3C38-E456-9DBB0E93A5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37D497-7FFB-DE9E-6360-C72F241815C5}"/>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46189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039FE-541A-2990-D09D-DDD6B07F23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D9C80F-6CC5-E967-842B-3042082612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6335F3E-B145-0F2A-F41F-4459C8065B2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44E5464-74D4-8C55-9AAF-457027E31E3D}"/>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6" name="フッター プレースホルダー 5">
            <a:extLst>
              <a:ext uri="{FF2B5EF4-FFF2-40B4-BE49-F238E27FC236}">
                <a16:creationId xmlns:a16="http://schemas.microsoft.com/office/drawing/2014/main" id="{2DC11E44-879A-9D8A-BB26-CE5EFF5BD2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90D3C0-31E4-9D3C-1002-7DB8127908E9}"/>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354153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8BB2A-8AE0-D3DE-30BA-B258C20630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7DD27F-0879-F757-E3CD-194A63D6E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3EA10C-4D3C-982C-0C3D-5E0A667B7D2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BBDA5D-380D-F20F-1F8E-19CC2E740E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56DF1CC-4FC9-CA63-0774-E662DC7492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9CB1AC-AD93-55F5-6900-E47BE860B7A8}"/>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8" name="フッター プレースホルダー 7">
            <a:extLst>
              <a:ext uri="{FF2B5EF4-FFF2-40B4-BE49-F238E27FC236}">
                <a16:creationId xmlns:a16="http://schemas.microsoft.com/office/drawing/2014/main" id="{4D8307E1-D1EA-25BC-9929-524A2A41002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CD62CF-A711-818F-C20E-875B15D1D109}"/>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7385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475A6-4DEE-DDDD-3FDE-ADF9844854D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B2012B-7710-F74F-A6DF-9F64A49F7E59}"/>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4" name="フッター プレースホルダー 3">
            <a:extLst>
              <a:ext uri="{FF2B5EF4-FFF2-40B4-BE49-F238E27FC236}">
                <a16:creationId xmlns:a16="http://schemas.microsoft.com/office/drawing/2014/main" id="{1E8C7335-B945-C7EC-10B4-5C8D8B55A02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CBC552-5BFA-D966-8DC9-88698573A323}"/>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18085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0E2F947-A32E-8425-AA88-13800445CA56}"/>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3" name="フッター プレースホルダー 2">
            <a:extLst>
              <a:ext uri="{FF2B5EF4-FFF2-40B4-BE49-F238E27FC236}">
                <a16:creationId xmlns:a16="http://schemas.microsoft.com/office/drawing/2014/main" id="{62CD2A34-1D73-DF08-7084-D832FAE7D8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C995436-74A8-4FBA-B955-2E93C6E99095}"/>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403902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A67A8F-08BB-4FC4-DB92-7B28FC411B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35C07B-2492-8F2B-6E15-B39201783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C42BF82-70B1-67FB-3ACF-F30F28BB0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1FA958-790E-7773-5A06-0002588DFFB8}"/>
              </a:ext>
            </a:extLst>
          </p:cNvPr>
          <p:cNvSpPr>
            <a:spLocks noGrp="1"/>
          </p:cNvSpPr>
          <p:nvPr>
            <p:ph type="dt" sz="half" idx="10"/>
          </p:nvPr>
        </p:nvSpPr>
        <p:spPr/>
        <p:txBody>
          <a:bodyPr/>
          <a:lstStyle/>
          <a:p>
            <a:fld id="{65D9FF69-25D4-4677-88A0-8A6E25AD24DF}" type="datetimeFigureOut">
              <a:rPr kumimoji="1" lang="ja-JP" altLang="en-US" smtClean="0"/>
              <a:t>2024/5/31</a:t>
            </a:fld>
            <a:endParaRPr kumimoji="1" lang="ja-JP" altLang="en-US"/>
          </a:p>
        </p:txBody>
      </p:sp>
      <p:sp>
        <p:nvSpPr>
          <p:cNvPr id="6" name="フッター プレースホルダー 5">
            <a:extLst>
              <a:ext uri="{FF2B5EF4-FFF2-40B4-BE49-F238E27FC236}">
                <a16:creationId xmlns:a16="http://schemas.microsoft.com/office/drawing/2014/main" id="{55409776-916A-93D4-ADD0-C6BA68A4BC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580008-B1C5-A376-5878-8A8B4879279B}"/>
              </a:ext>
            </a:extLst>
          </p:cNvPr>
          <p:cNvSpPr>
            <a:spLocks noGrp="1"/>
          </p:cNvSpPr>
          <p:nvPr>
            <p:ph type="sldNum" sz="quarter" idx="12"/>
          </p:nvPr>
        </p:nvSpPr>
        <p:spPr/>
        <p:txBody>
          <a:body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19641941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47149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62D06C-6DC5-AD3F-E8A9-4A37DF0CB7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8BB974-CA96-8D45-86FE-A0064152C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3BA139-9000-AFE9-C6F7-5C9167231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D9FF69-25D4-4677-88A0-8A6E25AD24DF}" type="datetimeFigureOut">
              <a:rPr kumimoji="1" lang="ja-JP" altLang="en-US" smtClean="0"/>
              <a:t>2024/5/31</a:t>
            </a:fld>
            <a:endParaRPr kumimoji="1" lang="ja-JP" altLang="en-US"/>
          </a:p>
        </p:txBody>
      </p:sp>
      <p:sp>
        <p:nvSpPr>
          <p:cNvPr id="5" name="フッター プレースホルダー 4">
            <a:extLst>
              <a:ext uri="{FF2B5EF4-FFF2-40B4-BE49-F238E27FC236}">
                <a16:creationId xmlns:a16="http://schemas.microsoft.com/office/drawing/2014/main" id="{84BDCB26-B3D5-F501-B94F-2ACB440A7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9A250C-A25D-CB49-2F6C-55A9865DBE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A5BA71-DD3E-4342-BC80-54819100B6E4}" type="slidenum">
              <a:rPr kumimoji="1" lang="ja-JP" altLang="en-US" smtClean="0"/>
              <a:t>‹#›</a:t>
            </a:fld>
            <a:endParaRPr kumimoji="1" lang="ja-JP" altLang="en-US"/>
          </a:p>
        </p:txBody>
      </p:sp>
    </p:spTree>
    <p:extLst>
      <p:ext uri="{BB962C8B-B14F-4D97-AF65-F5344CB8AC3E}">
        <p14:creationId xmlns:p14="http://schemas.microsoft.com/office/powerpoint/2010/main" val="132669052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960DC-73C2-C04F-FDF5-96ED8B70231E}"/>
              </a:ext>
            </a:extLst>
          </p:cNvPr>
          <p:cNvSpPr>
            <a:spLocks noGrp="1"/>
          </p:cNvSpPr>
          <p:nvPr>
            <p:ph type="ctrTitle"/>
          </p:nvPr>
        </p:nvSpPr>
        <p:spPr/>
        <p:txBody>
          <a:bodyPr/>
          <a:lstStyle/>
          <a:p>
            <a:r>
              <a:rPr kumimoji="1" lang="ja-JP" altLang="en-US" sz="4000" dirty="0"/>
              <a:t>金融時系列データ生成について</a:t>
            </a:r>
          </a:p>
        </p:txBody>
      </p:sp>
      <p:sp>
        <p:nvSpPr>
          <p:cNvPr id="3" name="字幕 2">
            <a:extLst>
              <a:ext uri="{FF2B5EF4-FFF2-40B4-BE49-F238E27FC236}">
                <a16:creationId xmlns:a16="http://schemas.microsoft.com/office/drawing/2014/main" id="{8E95F54F-9371-9621-499E-E3DE2B01DE0E}"/>
              </a:ext>
            </a:extLst>
          </p:cNvPr>
          <p:cNvSpPr>
            <a:spLocks noGrp="1"/>
          </p:cNvSpPr>
          <p:nvPr>
            <p:ph type="subTitle" idx="1"/>
          </p:nvPr>
        </p:nvSpPr>
        <p:spPr>
          <a:xfrm>
            <a:off x="7393858" y="4267200"/>
            <a:ext cx="3274142" cy="990600"/>
          </a:xfrm>
        </p:spPr>
        <p:txBody>
          <a:bodyPr/>
          <a:lstStyle/>
          <a:p>
            <a:r>
              <a:rPr kumimoji="1" lang="en-US" altLang="ja-JP" dirty="0"/>
              <a:t>2024/6/5</a:t>
            </a:r>
          </a:p>
          <a:p>
            <a:r>
              <a:rPr lang="ja-JP" altLang="en-US" dirty="0"/>
              <a:t>仲山</a:t>
            </a:r>
            <a:endParaRPr kumimoji="1" lang="ja-JP" altLang="en-US" dirty="0"/>
          </a:p>
        </p:txBody>
      </p:sp>
    </p:spTree>
    <p:extLst>
      <p:ext uri="{BB962C8B-B14F-4D97-AF65-F5344CB8AC3E}">
        <p14:creationId xmlns:p14="http://schemas.microsoft.com/office/powerpoint/2010/main" val="307651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1A546-3B47-902C-DDE6-A46212B6D59C}"/>
              </a:ext>
            </a:extLst>
          </p:cNvPr>
          <p:cNvSpPr>
            <a:spLocks noGrp="1"/>
          </p:cNvSpPr>
          <p:nvPr>
            <p:ph type="title"/>
          </p:nvPr>
        </p:nvSpPr>
        <p:spPr/>
        <p:txBody>
          <a:bodyPr/>
          <a:lstStyle/>
          <a:p>
            <a:r>
              <a:rPr kumimoji="1" lang="ja-JP" altLang="en-US" dirty="0"/>
              <a:t>自己相関（リターンの２乗）</a:t>
            </a:r>
          </a:p>
        </p:txBody>
      </p:sp>
      <p:sp>
        <p:nvSpPr>
          <p:cNvPr id="3" name="コンテンツ プレースホルダー 2">
            <a:extLst>
              <a:ext uri="{FF2B5EF4-FFF2-40B4-BE49-F238E27FC236}">
                <a16:creationId xmlns:a16="http://schemas.microsoft.com/office/drawing/2014/main" id="{341CEDFB-354C-67EC-A1B0-96F47559E214}"/>
              </a:ext>
            </a:extLst>
          </p:cNvPr>
          <p:cNvSpPr>
            <a:spLocks noGrp="1"/>
          </p:cNvSpPr>
          <p:nvPr>
            <p:ph idx="1"/>
          </p:nvPr>
        </p:nvSpPr>
        <p:spPr>
          <a:xfrm>
            <a:off x="145472" y="1132897"/>
            <a:ext cx="11723253" cy="636909"/>
          </a:xfrm>
        </p:spPr>
        <p:txBody>
          <a:bodyPr/>
          <a:lstStyle/>
          <a:p>
            <a:r>
              <a:rPr kumimoji="1" lang="ja-JP" altLang="en-US" dirty="0"/>
              <a:t>リターンの２乗の自己相関の性質は大きく異なる</a:t>
            </a:r>
          </a:p>
        </p:txBody>
      </p:sp>
      <p:pic>
        <p:nvPicPr>
          <p:cNvPr id="7170" name="Picture 2">
            <a:extLst>
              <a:ext uri="{FF2B5EF4-FFF2-40B4-BE49-F238E27FC236}">
                <a16:creationId xmlns:a16="http://schemas.microsoft.com/office/drawing/2014/main" id="{118AD907-27A3-15EE-05FA-92E027FF9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75" y="2245289"/>
            <a:ext cx="55911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ED09121-5273-995B-993B-889CDF206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550" y="2245289"/>
            <a:ext cx="559117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F1A26EE-2948-2D82-116A-6B36D6839495}"/>
              </a:ext>
            </a:extLst>
          </p:cNvPr>
          <p:cNvSpPr txBox="1"/>
          <p:nvPr/>
        </p:nvSpPr>
        <p:spPr>
          <a:xfrm>
            <a:off x="1553495" y="1872103"/>
            <a:ext cx="3588775" cy="369332"/>
          </a:xfrm>
          <a:prstGeom prst="rect">
            <a:avLst/>
          </a:prstGeom>
          <a:noFill/>
        </p:spPr>
        <p:txBody>
          <a:bodyPr wrap="square" rtlCol="0">
            <a:spAutoFit/>
          </a:bodyPr>
          <a:lstStyle/>
          <a:p>
            <a:pPr algn="ctr"/>
            <a:r>
              <a:rPr kumimoji="1" lang="ja-JP" altLang="en-US" dirty="0"/>
              <a:t>正規乱数で発生させたリターン</a:t>
            </a:r>
          </a:p>
        </p:txBody>
      </p:sp>
      <p:sp>
        <p:nvSpPr>
          <p:cNvPr id="5" name="テキスト ボックス 4">
            <a:extLst>
              <a:ext uri="{FF2B5EF4-FFF2-40B4-BE49-F238E27FC236}">
                <a16:creationId xmlns:a16="http://schemas.microsoft.com/office/drawing/2014/main" id="{C93B3780-C219-784C-E553-6560E7A80E18}"/>
              </a:ext>
            </a:extLst>
          </p:cNvPr>
          <p:cNvSpPr txBox="1"/>
          <p:nvPr/>
        </p:nvSpPr>
        <p:spPr>
          <a:xfrm>
            <a:off x="8016500" y="1872103"/>
            <a:ext cx="2445022" cy="369332"/>
          </a:xfrm>
          <a:prstGeom prst="rect">
            <a:avLst/>
          </a:prstGeom>
          <a:noFill/>
        </p:spPr>
        <p:txBody>
          <a:bodyPr wrap="square" rtlCol="0">
            <a:spAutoFit/>
          </a:bodyPr>
          <a:lstStyle/>
          <a:p>
            <a:pPr algn="ctr"/>
            <a:r>
              <a:rPr lang="ja-JP" altLang="en-US" dirty="0"/>
              <a:t>実際の</a:t>
            </a:r>
            <a:r>
              <a:rPr kumimoji="1" lang="ja-JP" altLang="en-US" dirty="0"/>
              <a:t>リターン</a:t>
            </a:r>
          </a:p>
        </p:txBody>
      </p:sp>
    </p:spTree>
    <p:extLst>
      <p:ext uri="{BB962C8B-B14F-4D97-AF65-F5344CB8AC3E}">
        <p14:creationId xmlns:p14="http://schemas.microsoft.com/office/powerpoint/2010/main" val="395759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7D7A5-586C-07D1-74B0-805063E43836}"/>
              </a:ext>
            </a:extLst>
          </p:cNvPr>
          <p:cNvSpPr>
            <a:spLocks noGrp="1"/>
          </p:cNvSpPr>
          <p:nvPr>
            <p:ph type="title"/>
          </p:nvPr>
        </p:nvSpPr>
        <p:spPr>
          <a:xfrm>
            <a:off x="108155" y="129309"/>
            <a:ext cx="10515600" cy="886691"/>
          </a:xfrm>
        </p:spPr>
        <p:txBody>
          <a:bodyPr/>
          <a:lstStyle/>
          <a:p>
            <a:r>
              <a:rPr lang="ja-JP" altLang="en-US" dirty="0"/>
              <a:t>安定</a:t>
            </a:r>
            <a:r>
              <a:rPr kumimoji="1" lang="ja-JP" altLang="en-US" dirty="0"/>
              <a:t>分布</a:t>
            </a:r>
          </a:p>
        </p:txBody>
      </p:sp>
      <p:graphicFrame>
        <p:nvGraphicFramePr>
          <p:cNvPr id="4" name="コンテンツ プレースホルダー 3">
            <a:extLst>
              <a:ext uri="{FF2B5EF4-FFF2-40B4-BE49-F238E27FC236}">
                <a16:creationId xmlns:a16="http://schemas.microsoft.com/office/drawing/2014/main" id="{52571103-7714-4AFF-7618-942EFE6D2116}"/>
              </a:ext>
            </a:extLst>
          </p:cNvPr>
          <p:cNvGraphicFramePr>
            <a:graphicFrameLocks noGrp="1"/>
          </p:cNvGraphicFramePr>
          <p:nvPr>
            <p:ph idx="1"/>
            <p:extLst>
              <p:ext uri="{D42A27DB-BD31-4B8C-83A1-F6EECF244321}">
                <p14:modId xmlns:p14="http://schemas.microsoft.com/office/powerpoint/2010/main" val="2489451090"/>
              </p:ext>
            </p:extLst>
          </p:nvPr>
        </p:nvGraphicFramePr>
        <p:xfrm>
          <a:off x="838200" y="2230120"/>
          <a:ext cx="10468351" cy="1854200"/>
        </p:xfrm>
        <a:graphic>
          <a:graphicData uri="http://schemas.openxmlformats.org/drawingml/2006/table">
            <a:tbl>
              <a:tblPr firstRow="1" bandRow="1">
                <a:tableStyleId>{5C22544A-7EE6-4342-B048-85BDC9FD1C3A}</a:tableStyleId>
              </a:tblPr>
              <a:tblGrid>
                <a:gridCol w="1390968">
                  <a:extLst>
                    <a:ext uri="{9D8B030D-6E8A-4147-A177-3AD203B41FA5}">
                      <a16:colId xmlns:a16="http://schemas.microsoft.com/office/drawing/2014/main" val="1973084016"/>
                    </a:ext>
                  </a:extLst>
                </a:gridCol>
                <a:gridCol w="7064693">
                  <a:extLst>
                    <a:ext uri="{9D8B030D-6E8A-4147-A177-3AD203B41FA5}">
                      <a16:colId xmlns:a16="http://schemas.microsoft.com/office/drawing/2014/main" val="3310996438"/>
                    </a:ext>
                  </a:extLst>
                </a:gridCol>
                <a:gridCol w="2012690">
                  <a:extLst>
                    <a:ext uri="{9D8B030D-6E8A-4147-A177-3AD203B41FA5}">
                      <a16:colId xmlns:a16="http://schemas.microsoft.com/office/drawing/2014/main" val="2781371058"/>
                    </a:ext>
                  </a:extLst>
                </a:gridCol>
              </a:tblGrid>
              <a:tr h="370840">
                <a:tc>
                  <a:txBody>
                    <a:bodyPr/>
                    <a:lstStyle/>
                    <a:p>
                      <a:r>
                        <a:rPr kumimoji="1" lang="ja-JP" altLang="en-US" sz="1400" dirty="0"/>
                        <a:t>パラメータ</a:t>
                      </a:r>
                    </a:p>
                  </a:txBody>
                  <a:tcPr/>
                </a:tc>
                <a:tc>
                  <a:txBody>
                    <a:bodyPr/>
                    <a:lstStyle/>
                    <a:p>
                      <a:r>
                        <a:rPr kumimoji="1" lang="ja-JP" altLang="en-US" sz="1400" dirty="0"/>
                        <a:t>概要</a:t>
                      </a:r>
                    </a:p>
                  </a:txBody>
                  <a:tcPr/>
                </a:tc>
                <a:tc>
                  <a:txBody>
                    <a:bodyPr/>
                    <a:lstStyle/>
                    <a:p>
                      <a:r>
                        <a:rPr kumimoji="1" lang="ja-JP" altLang="en-US" sz="1400" dirty="0"/>
                        <a:t>正規分布の場合</a:t>
                      </a:r>
                    </a:p>
                  </a:txBody>
                  <a:tcPr/>
                </a:tc>
                <a:extLst>
                  <a:ext uri="{0D108BD9-81ED-4DB2-BD59-A6C34878D82A}">
                    <a16:rowId xmlns:a16="http://schemas.microsoft.com/office/drawing/2014/main" val="1634034848"/>
                  </a:ext>
                </a:extLst>
              </a:tr>
              <a:tr h="370840">
                <a:tc>
                  <a:txBody>
                    <a:bodyPr/>
                    <a:lstStyle/>
                    <a:p>
                      <a:pPr algn="ctr"/>
                      <a:r>
                        <a:rPr kumimoji="1" lang="en-US" altLang="ja-JP" dirty="0"/>
                        <a:t>α</a:t>
                      </a:r>
                      <a:endParaRPr kumimoji="1" lang="ja-JP" altLang="en-US" dirty="0"/>
                    </a:p>
                  </a:txBody>
                  <a:tcPr/>
                </a:tc>
                <a:tc>
                  <a:txBody>
                    <a:bodyPr/>
                    <a:lstStyle/>
                    <a:p>
                      <a:r>
                        <a:rPr kumimoji="1" lang="ja-JP" altLang="en-US" sz="1400" dirty="0"/>
                        <a:t>安定性指数。分布の形状を決定するパラメータ。</a:t>
                      </a:r>
                      <a:r>
                        <a:rPr kumimoji="1" lang="en-US" altLang="ja-JP" sz="1400" dirty="0"/>
                        <a:t>0 &lt; α ≤ 2 </a:t>
                      </a:r>
                      <a:r>
                        <a:rPr kumimoji="1" lang="ja-JP" altLang="en-US" sz="1400" dirty="0"/>
                        <a:t>の範囲を取る。</a:t>
                      </a:r>
                    </a:p>
                  </a:txBody>
                  <a:tcPr/>
                </a:tc>
                <a:tc>
                  <a:txBody>
                    <a:bodyPr/>
                    <a:lstStyle/>
                    <a:p>
                      <a:r>
                        <a:rPr kumimoji="1" lang="en-US" altLang="ja-JP" sz="1600" dirty="0"/>
                        <a:t>2</a:t>
                      </a:r>
                      <a:endParaRPr kumimoji="1" lang="ja-JP" altLang="en-US" sz="1600" dirty="0"/>
                    </a:p>
                  </a:txBody>
                  <a:tcPr/>
                </a:tc>
                <a:extLst>
                  <a:ext uri="{0D108BD9-81ED-4DB2-BD59-A6C34878D82A}">
                    <a16:rowId xmlns:a16="http://schemas.microsoft.com/office/drawing/2014/main" val="1090838928"/>
                  </a:ext>
                </a:extLst>
              </a:tr>
              <a:tr h="370840">
                <a:tc>
                  <a:txBody>
                    <a:bodyPr/>
                    <a:lstStyle/>
                    <a:p>
                      <a:pPr algn="ctr"/>
                      <a:r>
                        <a:rPr kumimoji="1" lang="en-US" altLang="ja-JP" dirty="0"/>
                        <a:t>β</a:t>
                      </a:r>
                      <a:endParaRPr kumimoji="1" lang="ja-JP" altLang="en-US" dirty="0"/>
                    </a:p>
                  </a:txBody>
                  <a:tcPr/>
                </a:tc>
                <a:tc>
                  <a:txBody>
                    <a:bodyPr/>
                    <a:lstStyle/>
                    <a:p>
                      <a:r>
                        <a:rPr kumimoji="1" lang="ja-JP" altLang="en-US" sz="1400" dirty="0"/>
                        <a:t>歪度パラメータ。分布の対称性を決定するパラメータで、</a:t>
                      </a:r>
                      <a:r>
                        <a:rPr kumimoji="1" lang="en-US" altLang="ja-JP" sz="1400" dirty="0"/>
                        <a:t>-1 ≤ β ≤ 1 </a:t>
                      </a:r>
                      <a:r>
                        <a:rPr kumimoji="1" lang="ja-JP" altLang="en-US" sz="1400" dirty="0"/>
                        <a:t>の範囲を取る。</a:t>
                      </a:r>
                    </a:p>
                  </a:txBody>
                  <a:tcPr/>
                </a:tc>
                <a:tc>
                  <a:txBody>
                    <a:bodyPr/>
                    <a:lstStyle/>
                    <a:p>
                      <a:r>
                        <a:rPr kumimoji="1" lang="ja-JP" altLang="en-US" sz="1600" dirty="0"/>
                        <a:t>関係ない</a:t>
                      </a:r>
                    </a:p>
                  </a:txBody>
                  <a:tcPr/>
                </a:tc>
                <a:extLst>
                  <a:ext uri="{0D108BD9-81ED-4DB2-BD59-A6C34878D82A}">
                    <a16:rowId xmlns:a16="http://schemas.microsoft.com/office/drawing/2014/main" val="1559008052"/>
                  </a:ext>
                </a:extLst>
              </a:tr>
              <a:tr h="370840">
                <a:tc>
                  <a:txBody>
                    <a:bodyPr/>
                    <a:lstStyle/>
                    <a:p>
                      <a:pPr algn="ctr"/>
                      <a:r>
                        <a:rPr kumimoji="1" lang="en-US" altLang="ja-JP" dirty="0"/>
                        <a:t>γ</a:t>
                      </a:r>
                      <a:endParaRPr kumimoji="1" lang="ja-JP" altLang="en-US" dirty="0"/>
                    </a:p>
                  </a:txBody>
                  <a:tcPr/>
                </a:tc>
                <a:tc>
                  <a:txBody>
                    <a:bodyPr/>
                    <a:lstStyle/>
                    <a:p>
                      <a:r>
                        <a:rPr kumimoji="1" lang="ja-JP" altLang="en-US" sz="1400" dirty="0"/>
                        <a:t>スケールパラメータ。分布の広がりを決定するパラメータ。</a:t>
                      </a:r>
                      <a:r>
                        <a:rPr kumimoji="1" lang="en-US" altLang="ja-JP" sz="1400" dirty="0"/>
                        <a:t>γ &gt; 0 </a:t>
                      </a:r>
                      <a:endParaRPr kumimoji="1" lang="ja-JP" altLang="en-US" sz="1400" dirty="0"/>
                    </a:p>
                  </a:txBody>
                  <a:tcPr/>
                </a:tc>
                <a:tc>
                  <a:txBody>
                    <a:bodyPr/>
                    <a:lstStyle/>
                    <a:p>
                      <a:r>
                        <a:rPr kumimoji="1" lang="ja-JP" altLang="en-US" sz="1600" dirty="0"/>
                        <a:t>標準偏差</a:t>
                      </a:r>
                    </a:p>
                  </a:txBody>
                  <a:tcPr/>
                </a:tc>
                <a:extLst>
                  <a:ext uri="{0D108BD9-81ED-4DB2-BD59-A6C34878D82A}">
                    <a16:rowId xmlns:a16="http://schemas.microsoft.com/office/drawing/2014/main" val="2811657290"/>
                  </a:ext>
                </a:extLst>
              </a:tr>
              <a:tr h="370840">
                <a:tc>
                  <a:txBody>
                    <a:bodyPr/>
                    <a:lstStyle/>
                    <a:p>
                      <a:pPr algn="ctr"/>
                      <a:r>
                        <a:rPr kumimoji="1" lang="en-US" altLang="ja-JP" dirty="0"/>
                        <a:t>δ</a:t>
                      </a:r>
                      <a:endParaRPr kumimoji="1" lang="ja-JP" altLang="en-US" dirty="0"/>
                    </a:p>
                  </a:txBody>
                  <a:tcPr/>
                </a:tc>
                <a:tc>
                  <a:txBody>
                    <a:bodyPr/>
                    <a:lstStyle/>
                    <a:p>
                      <a:r>
                        <a:rPr kumimoji="1" lang="ja-JP" altLang="en-US" sz="1400" dirty="0"/>
                        <a:t>位置パラメータ。分布の中心を決定するパラメータ。</a:t>
                      </a:r>
                    </a:p>
                  </a:txBody>
                  <a:tcPr/>
                </a:tc>
                <a:tc>
                  <a:txBody>
                    <a:bodyPr/>
                    <a:lstStyle/>
                    <a:p>
                      <a:r>
                        <a:rPr kumimoji="1" lang="ja-JP" altLang="en-US" sz="1600" dirty="0"/>
                        <a:t>平均値</a:t>
                      </a:r>
                    </a:p>
                  </a:txBody>
                  <a:tcPr/>
                </a:tc>
                <a:extLst>
                  <a:ext uri="{0D108BD9-81ED-4DB2-BD59-A6C34878D82A}">
                    <a16:rowId xmlns:a16="http://schemas.microsoft.com/office/drawing/2014/main" val="1223409595"/>
                  </a:ext>
                </a:extLst>
              </a:tr>
            </a:tbl>
          </a:graphicData>
        </a:graphic>
      </p:graphicFrame>
      <p:sp>
        <p:nvSpPr>
          <p:cNvPr id="5" name="テキスト ボックス 4">
            <a:extLst>
              <a:ext uri="{FF2B5EF4-FFF2-40B4-BE49-F238E27FC236}">
                <a16:creationId xmlns:a16="http://schemas.microsoft.com/office/drawing/2014/main" id="{914B3288-88E5-3B35-B5FC-C4EB7891BFE5}"/>
              </a:ext>
            </a:extLst>
          </p:cNvPr>
          <p:cNvSpPr txBox="1"/>
          <p:nvPr/>
        </p:nvSpPr>
        <p:spPr>
          <a:xfrm>
            <a:off x="757382" y="1016000"/>
            <a:ext cx="10123054"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非対称性やファットテール性を表現できる分布</a:t>
            </a:r>
            <a:endParaRPr kumimoji="1" lang="en-US" altLang="ja-JP" dirty="0"/>
          </a:p>
          <a:p>
            <a:pPr marL="285750" indent="-285750">
              <a:buFont typeface="Arial" panose="020B0604020202020204" pitchFamily="34" charset="0"/>
              <a:buChar char="•"/>
            </a:pPr>
            <a:r>
              <a:rPr kumimoji="1" lang="ja-JP" altLang="en-US" dirty="0"/>
              <a:t>正規分布</a:t>
            </a:r>
          </a:p>
        </p:txBody>
      </p:sp>
    </p:spTree>
    <p:extLst>
      <p:ext uri="{BB962C8B-B14F-4D97-AF65-F5344CB8AC3E}">
        <p14:creationId xmlns:p14="http://schemas.microsoft.com/office/powerpoint/2010/main" val="153312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6D4A8-B53B-41BB-AD5B-1F765D20746B}"/>
              </a:ext>
            </a:extLst>
          </p:cNvPr>
          <p:cNvSpPr>
            <a:spLocks noGrp="1"/>
          </p:cNvSpPr>
          <p:nvPr>
            <p:ph type="title"/>
          </p:nvPr>
        </p:nvSpPr>
        <p:spPr/>
        <p:txBody>
          <a:bodyPr/>
          <a:lstStyle/>
          <a:p>
            <a:r>
              <a:rPr lang="ja-JP" altLang="en-US" dirty="0"/>
              <a:t>②安定分布</a:t>
            </a:r>
            <a:r>
              <a:rPr kumimoji="1" lang="ja-JP" altLang="en-US" dirty="0"/>
              <a:t>を用いたリターンの発生</a:t>
            </a:r>
          </a:p>
        </p:txBody>
      </p:sp>
      <p:pic>
        <p:nvPicPr>
          <p:cNvPr id="4" name="図 3">
            <a:extLst>
              <a:ext uri="{FF2B5EF4-FFF2-40B4-BE49-F238E27FC236}">
                <a16:creationId xmlns:a16="http://schemas.microsoft.com/office/drawing/2014/main" id="{3B278CB7-9574-035F-A907-2D36E5C940C4}"/>
              </a:ext>
            </a:extLst>
          </p:cNvPr>
          <p:cNvPicPr>
            <a:picLocks noChangeAspect="1"/>
          </p:cNvPicPr>
          <p:nvPr/>
        </p:nvPicPr>
        <p:blipFill>
          <a:blip r:embed="rId2"/>
          <a:stretch>
            <a:fillRect/>
          </a:stretch>
        </p:blipFill>
        <p:spPr>
          <a:xfrm>
            <a:off x="629265" y="1829983"/>
            <a:ext cx="10461523" cy="3454885"/>
          </a:xfrm>
          <a:prstGeom prst="rect">
            <a:avLst/>
          </a:prstGeom>
        </p:spPr>
      </p:pic>
      <p:sp>
        <p:nvSpPr>
          <p:cNvPr id="5" name="コンテンツ プレースホルダー 2">
            <a:extLst>
              <a:ext uri="{FF2B5EF4-FFF2-40B4-BE49-F238E27FC236}">
                <a16:creationId xmlns:a16="http://schemas.microsoft.com/office/drawing/2014/main" id="{FD6B09AA-2A7F-8794-44C7-5FB649679B3B}"/>
              </a:ext>
            </a:extLst>
          </p:cNvPr>
          <p:cNvSpPr txBox="1">
            <a:spLocks/>
          </p:cNvSpPr>
          <p:nvPr/>
        </p:nvSpPr>
        <p:spPr>
          <a:xfrm>
            <a:off x="694402" y="5891887"/>
            <a:ext cx="10331247" cy="561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⇒どちらが本物でしょうか？</a:t>
            </a:r>
          </a:p>
        </p:txBody>
      </p:sp>
    </p:spTree>
    <p:extLst>
      <p:ext uri="{BB962C8B-B14F-4D97-AF65-F5344CB8AC3E}">
        <p14:creationId xmlns:p14="http://schemas.microsoft.com/office/powerpoint/2010/main" val="307063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0C909-53D7-C686-3E91-264F2D204302}"/>
              </a:ext>
            </a:extLst>
          </p:cNvPr>
          <p:cNvSpPr>
            <a:spLocks noGrp="1"/>
          </p:cNvSpPr>
          <p:nvPr>
            <p:ph type="title"/>
          </p:nvPr>
        </p:nvSpPr>
        <p:spPr/>
        <p:txBody>
          <a:bodyPr/>
          <a:lstStyle/>
          <a:p>
            <a:r>
              <a:rPr kumimoji="1" lang="ja-JP" altLang="en-US" dirty="0"/>
              <a:t>分布の比較</a:t>
            </a:r>
          </a:p>
        </p:txBody>
      </p:sp>
      <p:sp>
        <p:nvSpPr>
          <p:cNvPr id="3" name="コンテンツ プレースホルダー 2">
            <a:extLst>
              <a:ext uri="{FF2B5EF4-FFF2-40B4-BE49-F238E27FC236}">
                <a16:creationId xmlns:a16="http://schemas.microsoft.com/office/drawing/2014/main" id="{01850D5B-2528-1043-EB54-A914A8EA1F17}"/>
              </a:ext>
            </a:extLst>
          </p:cNvPr>
          <p:cNvSpPr>
            <a:spLocks noGrp="1"/>
          </p:cNvSpPr>
          <p:nvPr>
            <p:ph idx="1"/>
          </p:nvPr>
        </p:nvSpPr>
        <p:spPr>
          <a:xfrm>
            <a:off x="145472" y="1132897"/>
            <a:ext cx="11723253" cy="548419"/>
          </a:xfrm>
        </p:spPr>
        <p:txBody>
          <a:bodyPr/>
          <a:lstStyle/>
          <a:p>
            <a:r>
              <a:rPr lang="ja-JP" altLang="en-US" dirty="0"/>
              <a:t>リターンの分布をみると似ている？（本当は一致させたかった）</a:t>
            </a:r>
            <a:endParaRPr kumimoji="1" lang="ja-JP" altLang="en-US" dirty="0"/>
          </a:p>
        </p:txBody>
      </p:sp>
      <p:sp>
        <p:nvSpPr>
          <p:cNvPr id="4" name="テキスト ボックス 3">
            <a:extLst>
              <a:ext uri="{FF2B5EF4-FFF2-40B4-BE49-F238E27FC236}">
                <a16:creationId xmlns:a16="http://schemas.microsoft.com/office/drawing/2014/main" id="{10F9D30E-C292-DDDC-7E0E-47067EA45F93}"/>
              </a:ext>
            </a:extLst>
          </p:cNvPr>
          <p:cNvSpPr txBox="1"/>
          <p:nvPr/>
        </p:nvSpPr>
        <p:spPr>
          <a:xfrm>
            <a:off x="406332" y="1872103"/>
            <a:ext cx="5237383" cy="369332"/>
          </a:xfrm>
          <a:prstGeom prst="rect">
            <a:avLst/>
          </a:prstGeom>
          <a:noFill/>
        </p:spPr>
        <p:txBody>
          <a:bodyPr wrap="square" rtlCol="0">
            <a:spAutoFit/>
          </a:bodyPr>
          <a:lstStyle/>
          <a:p>
            <a:r>
              <a:rPr kumimoji="1" lang="ja-JP" altLang="en-US" dirty="0"/>
              <a:t>正規乱数で発生させたリターン</a:t>
            </a:r>
          </a:p>
        </p:txBody>
      </p:sp>
      <p:sp>
        <p:nvSpPr>
          <p:cNvPr id="5" name="テキスト ボックス 4">
            <a:extLst>
              <a:ext uri="{FF2B5EF4-FFF2-40B4-BE49-F238E27FC236}">
                <a16:creationId xmlns:a16="http://schemas.microsoft.com/office/drawing/2014/main" id="{BED865CF-5575-E9B2-5C59-9EC3CCB09918}"/>
              </a:ext>
            </a:extLst>
          </p:cNvPr>
          <p:cNvSpPr txBox="1"/>
          <p:nvPr/>
        </p:nvSpPr>
        <p:spPr>
          <a:xfrm>
            <a:off x="406333" y="4281238"/>
            <a:ext cx="4060724" cy="369332"/>
          </a:xfrm>
          <a:prstGeom prst="rect">
            <a:avLst/>
          </a:prstGeom>
          <a:noFill/>
        </p:spPr>
        <p:txBody>
          <a:bodyPr wrap="square" rtlCol="0">
            <a:spAutoFit/>
          </a:bodyPr>
          <a:lstStyle/>
          <a:p>
            <a:r>
              <a:rPr lang="ja-JP" altLang="en-US" dirty="0"/>
              <a:t>実際の</a:t>
            </a:r>
            <a:r>
              <a:rPr kumimoji="1" lang="ja-JP" altLang="en-US" dirty="0"/>
              <a:t>リターン</a:t>
            </a:r>
          </a:p>
        </p:txBody>
      </p:sp>
      <p:pic>
        <p:nvPicPr>
          <p:cNvPr id="8194" name="Picture 2">
            <a:extLst>
              <a:ext uri="{FF2B5EF4-FFF2-40B4-BE49-F238E27FC236}">
                <a16:creationId xmlns:a16="http://schemas.microsoft.com/office/drawing/2014/main" id="{30CCF724-8710-7FC5-AFDB-F697CA9C0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19" y="2323124"/>
            <a:ext cx="51054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3A5B56B-6163-1992-06AE-BD61EE937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19" y="4732259"/>
            <a:ext cx="51054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2849AD1-233F-CC39-E070-03F706874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7098" y="2241435"/>
            <a:ext cx="550545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72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7E1AA-F39F-0B48-36E7-E69E9B653F97}"/>
              </a:ext>
            </a:extLst>
          </p:cNvPr>
          <p:cNvSpPr>
            <a:spLocks noGrp="1"/>
          </p:cNvSpPr>
          <p:nvPr>
            <p:ph type="title"/>
          </p:nvPr>
        </p:nvSpPr>
        <p:spPr/>
        <p:txBody>
          <a:bodyPr/>
          <a:lstStyle/>
          <a:p>
            <a:r>
              <a:rPr kumimoji="1" lang="ja-JP" altLang="en-US" dirty="0"/>
              <a:t>自己相関</a:t>
            </a:r>
          </a:p>
        </p:txBody>
      </p:sp>
      <p:pic>
        <p:nvPicPr>
          <p:cNvPr id="10242" name="Picture 2">
            <a:extLst>
              <a:ext uri="{FF2B5EF4-FFF2-40B4-BE49-F238E27FC236}">
                <a16:creationId xmlns:a16="http://schemas.microsoft.com/office/drawing/2014/main" id="{58D95B88-A466-8CFA-2508-E8B15498C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96" y="2986548"/>
            <a:ext cx="3774044" cy="292536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78281D1-671C-CB21-770F-302465B5B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977" y="2986548"/>
            <a:ext cx="3774045" cy="2925367"/>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C5A79648-5759-A6F9-1BBA-7940FA792B3C}"/>
              </a:ext>
            </a:extLst>
          </p:cNvPr>
          <p:cNvPicPr>
            <a:picLocks noChangeAspect="1"/>
          </p:cNvPicPr>
          <p:nvPr/>
        </p:nvPicPr>
        <p:blipFill>
          <a:blip r:embed="rId4"/>
          <a:stretch>
            <a:fillRect/>
          </a:stretch>
        </p:blipFill>
        <p:spPr>
          <a:xfrm>
            <a:off x="8178896" y="2973502"/>
            <a:ext cx="3893574" cy="3018018"/>
          </a:xfrm>
          <a:prstGeom prst="rect">
            <a:avLst/>
          </a:prstGeom>
        </p:spPr>
      </p:pic>
      <p:sp>
        <p:nvSpPr>
          <p:cNvPr id="5" name="テキスト ボックス 4">
            <a:extLst>
              <a:ext uri="{FF2B5EF4-FFF2-40B4-BE49-F238E27FC236}">
                <a16:creationId xmlns:a16="http://schemas.microsoft.com/office/drawing/2014/main" id="{D5F1A3C1-F57E-5910-7051-AD4B14FCDF21}"/>
              </a:ext>
            </a:extLst>
          </p:cNvPr>
          <p:cNvSpPr txBox="1"/>
          <p:nvPr/>
        </p:nvSpPr>
        <p:spPr>
          <a:xfrm>
            <a:off x="620202" y="2216232"/>
            <a:ext cx="3588775" cy="369332"/>
          </a:xfrm>
          <a:prstGeom prst="rect">
            <a:avLst/>
          </a:prstGeom>
          <a:noFill/>
        </p:spPr>
        <p:txBody>
          <a:bodyPr wrap="square" rtlCol="0">
            <a:spAutoFit/>
          </a:bodyPr>
          <a:lstStyle/>
          <a:p>
            <a:pPr algn="ctr"/>
            <a:r>
              <a:rPr kumimoji="1" lang="ja-JP" altLang="en-US" dirty="0"/>
              <a:t>リターンの自己相関</a:t>
            </a:r>
          </a:p>
        </p:txBody>
      </p:sp>
      <p:sp>
        <p:nvSpPr>
          <p:cNvPr id="6" name="テキスト ボックス 5">
            <a:extLst>
              <a:ext uri="{FF2B5EF4-FFF2-40B4-BE49-F238E27FC236}">
                <a16:creationId xmlns:a16="http://schemas.microsoft.com/office/drawing/2014/main" id="{7F49B9D9-EE20-1F5F-D8C6-2BE13EC9C623}"/>
              </a:ext>
            </a:extLst>
          </p:cNvPr>
          <p:cNvSpPr txBox="1"/>
          <p:nvPr/>
        </p:nvSpPr>
        <p:spPr>
          <a:xfrm>
            <a:off x="4394247" y="2232058"/>
            <a:ext cx="3588775" cy="369332"/>
          </a:xfrm>
          <a:prstGeom prst="rect">
            <a:avLst/>
          </a:prstGeom>
          <a:noFill/>
        </p:spPr>
        <p:txBody>
          <a:bodyPr wrap="square" rtlCol="0">
            <a:spAutoFit/>
          </a:bodyPr>
          <a:lstStyle/>
          <a:p>
            <a:pPr algn="ctr"/>
            <a:r>
              <a:rPr kumimoji="1" lang="ja-JP" altLang="en-US" dirty="0"/>
              <a:t>リターンの絶対値の自己相関</a:t>
            </a:r>
          </a:p>
        </p:txBody>
      </p:sp>
      <p:sp>
        <p:nvSpPr>
          <p:cNvPr id="7" name="テキスト ボックス 6">
            <a:extLst>
              <a:ext uri="{FF2B5EF4-FFF2-40B4-BE49-F238E27FC236}">
                <a16:creationId xmlns:a16="http://schemas.microsoft.com/office/drawing/2014/main" id="{6C369B20-D9A2-30D8-E536-0EF3B2F98EC2}"/>
              </a:ext>
            </a:extLst>
          </p:cNvPr>
          <p:cNvSpPr txBox="1"/>
          <p:nvPr/>
        </p:nvSpPr>
        <p:spPr>
          <a:xfrm>
            <a:off x="8483695" y="2216232"/>
            <a:ext cx="3588775" cy="369332"/>
          </a:xfrm>
          <a:prstGeom prst="rect">
            <a:avLst/>
          </a:prstGeom>
          <a:noFill/>
        </p:spPr>
        <p:txBody>
          <a:bodyPr wrap="square" rtlCol="0">
            <a:spAutoFit/>
          </a:bodyPr>
          <a:lstStyle/>
          <a:p>
            <a:pPr algn="ctr"/>
            <a:r>
              <a:rPr kumimoji="1" lang="ja-JP" altLang="en-US" dirty="0"/>
              <a:t>リターンの２乗の自己相関</a:t>
            </a:r>
          </a:p>
        </p:txBody>
      </p:sp>
      <p:sp>
        <p:nvSpPr>
          <p:cNvPr id="8" name="コンテンツ プレースホルダー 2">
            <a:extLst>
              <a:ext uri="{FF2B5EF4-FFF2-40B4-BE49-F238E27FC236}">
                <a16:creationId xmlns:a16="http://schemas.microsoft.com/office/drawing/2014/main" id="{7C06F70E-54AE-0FDE-1F0F-16476EA5C472}"/>
              </a:ext>
            </a:extLst>
          </p:cNvPr>
          <p:cNvSpPr>
            <a:spLocks noGrp="1"/>
          </p:cNvSpPr>
          <p:nvPr>
            <p:ph idx="1"/>
          </p:nvPr>
        </p:nvSpPr>
        <p:spPr>
          <a:xfrm>
            <a:off x="145472" y="1132897"/>
            <a:ext cx="11723253" cy="548419"/>
          </a:xfrm>
        </p:spPr>
        <p:txBody>
          <a:bodyPr/>
          <a:lstStyle/>
          <a:p>
            <a:r>
              <a:rPr lang="ja-JP" altLang="en-US" dirty="0"/>
              <a:t>リターンの絶対値や２乗の自己相関は再現できていない</a:t>
            </a:r>
            <a:endParaRPr kumimoji="1" lang="ja-JP" altLang="en-US" dirty="0"/>
          </a:p>
        </p:txBody>
      </p:sp>
    </p:spTree>
    <p:extLst>
      <p:ext uri="{BB962C8B-B14F-4D97-AF65-F5344CB8AC3E}">
        <p14:creationId xmlns:p14="http://schemas.microsoft.com/office/powerpoint/2010/main" val="199832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A2AF0-CBF6-1918-1ACE-B211FD839F43}"/>
              </a:ext>
            </a:extLst>
          </p:cNvPr>
          <p:cNvSpPr>
            <a:spLocks noGrp="1"/>
          </p:cNvSpPr>
          <p:nvPr>
            <p:ph type="title"/>
          </p:nvPr>
        </p:nvSpPr>
        <p:spPr/>
        <p:txBody>
          <a:bodyPr/>
          <a:lstStyle/>
          <a:p>
            <a:r>
              <a:rPr lang="ja-JP" altLang="en-US" dirty="0"/>
              <a:t>③</a:t>
            </a:r>
            <a:r>
              <a:rPr lang="en-US" altLang="ja-JP" dirty="0"/>
              <a:t>GARCH</a:t>
            </a:r>
            <a:r>
              <a:rPr kumimoji="1" lang="ja-JP" altLang="en-US" dirty="0"/>
              <a:t>を用いたリターンの発生</a:t>
            </a:r>
          </a:p>
        </p:txBody>
      </p:sp>
      <p:pic>
        <p:nvPicPr>
          <p:cNvPr id="11266" name="Picture 2">
            <a:extLst>
              <a:ext uri="{FF2B5EF4-FFF2-40B4-BE49-F238E27FC236}">
                <a16:creationId xmlns:a16="http://schemas.microsoft.com/office/drawing/2014/main" id="{BAE20662-D726-FFB7-2F20-C788F6B1D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3" y="1506957"/>
            <a:ext cx="11641394" cy="3844085"/>
          </a:xfrm>
          <a:prstGeom prst="rect">
            <a:avLst/>
          </a:prstGeom>
          <a:noFill/>
          <a:extLst>
            <a:ext uri="{909E8E84-426E-40DD-AFC4-6F175D3DCCD1}">
              <a14:hiddenFill xmlns:a14="http://schemas.microsoft.com/office/drawing/2010/main">
                <a:solidFill>
                  <a:srgbClr val="FFFFFF"/>
                </a:solidFill>
              </a14:hiddenFill>
            </a:ext>
          </a:extLst>
        </p:spPr>
      </p:pic>
      <p:sp>
        <p:nvSpPr>
          <p:cNvPr id="4" name="コンテンツ プレースホルダー 2">
            <a:extLst>
              <a:ext uri="{FF2B5EF4-FFF2-40B4-BE49-F238E27FC236}">
                <a16:creationId xmlns:a16="http://schemas.microsoft.com/office/drawing/2014/main" id="{1DD51096-5A3D-5DA2-313A-06421EB0D321}"/>
              </a:ext>
            </a:extLst>
          </p:cNvPr>
          <p:cNvSpPr txBox="1">
            <a:spLocks/>
          </p:cNvSpPr>
          <p:nvPr/>
        </p:nvSpPr>
        <p:spPr>
          <a:xfrm>
            <a:off x="694402" y="5891887"/>
            <a:ext cx="10331247" cy="561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⇒どちらが本物でしょうか？</a:t>
            </a:r>
          </a:p>
        </p:txBody>
      </p:sp>
    </p:spTree>
    <p:extLst>
      <p:ext uri="{BB962C8B-B14F-4D97-AF65-F5344CB8AC3E}">
        <p14:creationId xmlns:p14="http://schemas.microsoft.com/office/powerpoint/2010/main" val="229736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0C909-53D7-C686-3E91-264F2D204302}"/>
              </a:ext>
            </a:extLst>
          </p:cNvPr>
          <p:cNvSpPr>
            <a:spLocks noGrp="1"/>
          </p:cNvSpPr>
          <p:nvPr>
            <p:ph type="title"/>
          </p:nvPr>
        </p:nvSpPr>
        <p:spPr/>
        <p:txBody>
          <a:bodyPr/>
          <a:lstStyle/>
          <a:p>
            <a:r>
              <a:rPr kumimoji="1" lang="ja-JP" altLang="en-US" dirty="0"/>
              <a:t>分布の比較</a:t>
            </a:r>
          </a:p>
        </p:txBody>
      </p:sp>
      <p:sp>
        <p:nvSpPr>
          <p:cNvPr id="3" name="コンテンツ プレースホルダー 2">
            <a:extLst>
              <a:ext uri="{FF2B5EF4-FFF2-40B4-BE49-F238E27FC236}">
                <a16:creationId xmlns:a16="http://schemas.microsoft.com/office/drawing/2014/main" id="{01850D5B-2528-1043-EB54-A914A8EA1F17}"/>
              </a:ext>
            </a:extLst>
          </p:cNvPr>
          <p:cNvSpPr>
            <a:spLocks noGrp="1"/>
          </p:cNvSpPr>
          <p:nvPr>
            <p:ph idx="1"/>
          </p:nvPr>
        </p:nvSpPr>
        <p:spPr>
          <a:xfrm>
            <a:off x="145472" y="1132897"/>
            <a:ext cx="11723253" cy="548419"/>
          </a:xfrm>
        </p:spPr>
        <p:txBody>
          <a:bodyPr/>
          <a:lstStyle/>
          <a:p>
            <a:r>
              <a:rPr kumimoji="1" lang="ja-JP" altLang="en-US" dirty="0"/>
              <a:t>裾野広がりが</a:t>
            </a:r>
          </a:p>
        </p:txBody>
      </p:sp>
      <p:sp>
        <p:nvSpPr>
          <p:cNvPr id="4" name="テキスト ボックス 3">
            <a:extLst>
              <a:ext uri="{FF2B5EF4-FFF2-40B4-BE49-F238E27FC236}">
                <a16:creationId xmlns:a16="http://schemas.microsoft.com/office/drawing/2014/main" id="{10F9D30E-C292-DDDC-7E0E-47067EA45F93}"/>
              </a:ext>
            </a:extLst>
          </p:cNvPr>
          <p:cNvSpPr txBox="1"/>
          <p:nvPr/>
        </p:nvSpPr>
        <p:spPr>
          <a:xfrm>
            <a:off x="406332" y="1872103"/>
            <a:ext cx="5237383" cy="369332"/>
          </a:xfrm>
          <a:prstGeom prst="rect">
            <a:avLst/>
          </a:prstGeom>
          <a:noFill/>
        </p:spPr>
        <p:txBody>
          <a:bodyPr wrap="square" rtlCol="0">
            <a:spAutoFit/>
          </a:bodyPr>
          <a:lstStyle/>
          <a:p>
            <a:r>
              <a:rPr kumimoji="1" lang="ja-JP" altLang="en-US" dirty="0"/>
              <a:t>正規乱数で発生させたリターン</a:t>
            </a:r>
          </a:p>
        </p:txBody>
      </p:sp>
      <p:sp>
        <p:nvSpPr>
          <p:cNvPr id="5" name="テキスト ボックス 4">
            <a:extLst>
              <a:ext uri="{FF2B5EF4-FFF2-40B4-BE49-F238E27FC236}">
                <a16:creationId xmlns:a16="http://schemas.microsoft.com/office/drawing/2014/main" id="{BED865CF-5575-E9B2-5C59-9EC3CCB09918}"/>
              </a:ext>
            </a:extLst>
          </p:cNvPr>
          <p:cNvSpPr txBox="1"/>
          <p:nvPr/>
        </p:nvSpPr>
        <p:spPr>
          <a:xfrm>
            <a:off x="406333" y="4281238"/>
            <a:ext cx="4060724" cy="369332"/>
          </a:xfrm>
          <a:prstGeom prst="rect">
            <a:avLst/>
          </a:prstGeom>
          <a:noFill/>
        </p:spPr>
        <p:txBody>
          <a:bodyPr wrap="square" rtlCol="0">
            <a:spAutoFit/>
          </a:bodyPr>
          <a:lstStyle/>
          <a:p>
            <a:r>
              <a:rPr lang="ja-JP" altLang="en-US" dirty="0"/>
              <a:t>実際の</a:t>
            </a:r>
            <a:r>
              <a:rPr kumimoji="1" lang="ja-JP" altLang="en-US" dirty="0"/>
              <a:t>リターン</a:t>
            </a:r>
          </a:p>
        </p:txBody>
      </p:sp>
      <p:pic>
        <p:nvPicPr>
          <p:cNvPr id="12294" name="Picture 6">
            <a:extLst>
              <a:ext uri="{FF2B5EF4-FFF2-40B4-BE49-F238E27FC236}">
                <a16:creationId xmlns:a16="http://schemas.microsoft.com/office/drawing/2014/main" id="{32DCF506-E849-F725-3400-97BE3DB68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098" y="2370404"/>
            <a:ext cx="550545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B73644CA-9A85-83DC-6856-1B0EE9C48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19" y="2354444"/>
            <a:ext cx="51054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28AB8FF0-4C02-5808-C28B-6ED5785B8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19" y="4845049"/>
            <a:ext cx="51149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7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CBA281-8532-0CFA-AE6B-6F197CC4259B}"/>
              </a:ext>
            </a:extLst>
          </p:cNvPr>
          <p:cNvSpPr>
            <a:spLocks noGrp="1"/>
          </p:cNvSpPr>
          <p:nvPr>
            <p:ph type="title"/>
          </p:nvPr>
        </p:nvSpPr>
        <p:spPr/>
        <p:txBody>
          <a:bodyPr/>
          <a:lstStyle/>
          <a:p>
            <a:r>
              <a:rPr kumimoji="1" lang="ja-JP" altLang="en-US" dirty="0"/>
              <a:t>自己相関</a:t>
            </a:r>
          </a:p>
        </p:txBody>
      </p:sp>
      <p:pic>
        <p:nvPicPr>
          <p:cNvPr id="14338" name="Picture 2">
            <a:extLst>
              <a:ext uri="{FF2B5EF4-FFF2-40B4-BE49-F238E27FC236}">
                <a16:creationId xmlns:a16="http://schemas.microsoft.com/office/drawing/2014/main" id="{8B560924-377D-D87E-90B3-13AC4E04F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72" y="2644044"/>
            <a:ext cx="3994179" cy="30960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E28F172-1398-708D-FAAC-AF8FF5EDF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331" y="2644044"/>
            <a:ext cx="3994179" cy="309600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11A247A1-ECB3-3922-67C8-24ABDAEC31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510" y="2644044"/>
            <a:ext cx="3994179" cy="30960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FA232E5-26A0-1B8C-B354-35C4B136E332}"/>
              </a:ext>
            </a:extLst>
          </p:cNvPr>
          <p:cNvSpPr txBox="1"/>
          <p:nvPr/>
        </p:nvSpPr>
        <p:spPr>
          <a:xfrm>
            <a:off x="620202" y="2216232"/>
            <a:ext cx="3588775" cy="369332"/>
          </a:xfrm>
          <a:prstGeom prst="rect">
            <a:avLst/>
          </a:prstGeom>
          <a:noFill/>
        </p:spPr>
        <p:txBody>
          <a:bodyPr wrap="square" rtlCol="0">
            <a:spAutoFit/>
          </a:bodyPr>
          <a:lstStyle/>
          <a:p>
            <a:pPr algn="ctr"/>
            <a:r>
              <a:rPr kumimoji="1" lang="ja-JP" altLang="en-US" dirty="0"/>
              <a:t>リターンの自己相関</a:t>
            </a:r>
          </a:p>
        </p:txBody>
      </p:sp>
      <p:sp>
        <p:nvSpPr>
          <p:cNvPr id="5" name="テキスト ボックス 4">
            <a:extLst>
              <a:ext uri="{FF2B5EF4-FFF2-40B4-BE49-F238E27FC236}">
                <a16:creationId xmlns:a16="http://schemas.microsoft.com/office/drawing/2014/main" id="{7B4ACD92-6D5A-DB7B-CA79-91D5BF6CDED6}"/>
              </a:ext>
            </a:extLst>
          </p:cNvPr>
          <p:cNvSpPr txBox="1"/>
          <p:nvPr/>
        </p:nvSpPr>
        <p:spPr>
          <a:xfrm>
            <a:off x="4394247" y="2232058"/>
            <a:ext cx="3588775" cy="369332"/>
          </a:xfrm>
          <a:prstGeom prst="rect">
            <a:avLst/>
          </a:prstGeom>
          <a:noFill/>
        </p:spPr>
        <p:txBody>
          <a:bodyPr wrap="square" rtlCol="0">
            <a:spAutoFit/>
          </a:bodyPr>
          <a:lstStyle/>
          <a:p>
            <a:pPr algn="ctr"/>
            <a:r>
              <a:rPr kumimoji="1" lang="ja-JP" altLang="en-US" dirty="0"/>
              <a:t>リターンの絶対値の自己相関</a:t>
            </a:r>
          </a:p>
        </p:txBody>
      </p:sp>
      <p:sp>
        <p:nvSpPr>
          <p:cNvPr id="6" name="テキスト ボックス 5">
            <a:extLst>
              <a:ext uri="{FF2B5EF4-FFF2-40B4-BE49-F238E27FC236}">
                <a16:creationId xmlns:a16="http://schemas.microsoft.com/office/drawing/2014/main" id="{639DCEC0-AFD6-566F-E610-3AB30A6756ED}"/>
              </a:ext>
            </a:extLst>
          </p:cNvPr>
          <p:cNvSpPr txBox="1"/>
          <p:nvPr/>
        </p:nvSpPr>
        <p:spPr>
          <a:xfrm>
            <a:off x="8483695" y="2216232"/>
            <a:ext cx="3588775" cy="369332"/>
          </a:xfrm>
          <a:prstGeom prst="rect">
            <a:avLst/>
          </a:prstGeom>
          <a:noFill/>
        </p:spPr>
        <p:txBody>
          <a:bodyPr wrap="square" rtlCol="0">
            <a:spAutoFit/>
          </a:bodyPr>
          <a:lstStyle/>
          <a:p>
            <a:pPr algn="ctr"/>
            <a:r>
              <a:rPr kumimoji="1" lang="ja-JP" altLang="en-US" dirty="0"/>
              <a:t>リターンの２乗の自己相関</a:t>
            </a:r>
          </a:p>
        </p:txBody>
      </p:sp>
      <p:sp>
        <p:nvSpPr>
          <p:cNvPr id="7" name="コンテンツ プレースホルダー 2">
            <a:extLst>
              <a:ext uri="{FF2B5EF4-FFF2-40B4-BE49-F238E27FC236}">
                <a16:creationId xmlns:a16="http://schemas.microsoft.com/office/drawing/2014/main" id="{DA12BC37-66EE-1E30-84AE-C3702369B4A3}"/>
              </a:ext>
            </a:extLst>
          </p:cNvPr>
          <p:cNvSpPr>
            <a:spLocks noGrp="1"/>
          </p:cNvSpPr>
          <p:nvPr>
            <p:ph idx="1"/>
          </p:nvPr>
        </p:nvSpPr>
        <p:spPr>
          <a:xfrm>
            <a:off x="145474" y="1244657"/>
            <a:ext cx="11723253" cy="548419"/>
          </a:xfrm>
        </p:spPr>
        <p:txBody>
          <a:bodyPr/>
          <a:lstStyle/>
          <a:p>
            <a:r>
              <a:rPr lang="ja-JP" altLang="en-US" dirty="0"/>
              <a:t>リターンの絶対値や２乗の自己相関が再現できている</a:t>
            </a:r>
            <a:endParaRPr kumimoji="1" lang="ja-JP" altLang="en-US" dirty="0"/>
          </a:p>
        </p:txBody>
      </p:sp>
    </p:spTree>
    <p:extLst>
      <p:ext uri="{BB962C8B-B14F-4D97-AF65-F5344CB8AC3E}">
        <p14:creationId xmlns:p14="http://schemas.microsoft.com/office/powerpoint/2010/main" val="236343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A2AF0-CBF6-1918-1ACE-B211FD839F43}"/>
              </a:ext>
            </a:extLst>
          </p:cNvPr>
          <p:cNvSpPr>
            <a:spLocks noGrp="1"/>
          </p:cNvSpPr>
          <p:nvPr>
            <p:ph type="title"/>
          </p:nvPr>
        </p:nvSpPr>
        <p:spPr/>
        <p:txBody>
          <a:bodyPr/>
          <a:lstStyle/>
          <a:p>
            <a:r>
              <a:rPr lang="ja-JP" altLang="en-US" dirty="0"/>
              <a:t>④隠れマルコフモデル</a:t>
            </a:r>
            <a:r>
              <a:rPr kumimoji="1" lang="ja-JP" altLang="en-US" dirty="0"/>
              <a:t>を用いたリターンの発生</a:t>
            </a:r>
          </a:p>
        </p:txBody>
      </p:sp>
      <p:sp>
        <p:nvSpPr>
          <p:cNvPr id="4" name="コンテンツ プレースホルダー 2">
            <a:extLst>
              <a:ext uri="{FF2B5EF4-FFF2-40B4-BE49-F238E27FC236}">
                <a16:creationId xmlns:a16="http://schemas.microsoft.com/office/drawing/2014/main" id="{1DD51096-5A3D-5DA2-313A-06421EB0D321}"/>
              </a:ext>
            </a:extLst>
          </p:cNvPr>
          <p:cNvSpPr txBox="1">
            <a:spLocks/>
          </p:cNvSpPr>
          <p:nvPr/>
        </p:nvSpPr>
        <p:spPr>
          <a:xfrm>
            <a:off x="694402" y="5891887"/>
            <a:ext cx="10331247" cy="561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⇒どちらが本物でしょうか？</a:t>
            </a:r>
          </a:p>
        </p:txBody>
      </p:sp>
      <p:pic>
        <p:nvPicPr>
          <p:cNvPr id="13316" name="Picture 4">
            <a:extLst>
              <a:ext uri="{FF2B5EF4-FFF2-40B4-BE49-F238E27FC236}">
                <a16:creationId xmlns:a16="http://schemas.microsoft.com/office/drawing/2014/main" id="{B7BC2AC0-4385-4BD1-E6B9-86D1A5C90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73" y="1493442"/>
            <a:ext cx="11723254" cy="387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73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0C909-53D7-C686-3E91-264F2D204302}"/>
              </a:ext>
            </a:extLst>
          </p:cNvPr>
          <p:cNvSpPr>
            <a:spLocks noGrp="1"/>
          </p:cNvSpPr>
          <p:nvPr>
            <p:ph type="title"/>
          </p:nvPr>
        </p:nvSpPr>
        <p:spPr/>
        <p:txBody>
          <a:bodyPr/>
          <a:lstStyle/>
          <a:p>
            <a:r>
              <a:rPr kumimoji="1" lang="ja-JP" altLang="en-US" dirty="0"/>
              <a:t>分布の比較</a:t>
            </a:r>
          </a:p>
        </p:txBody>
      </p:sp>
      <p:sp>
        <p:nvSpPr>
          <p:cNvPr id="3" name="コンテンツ プレースホルダー 2">
            <a:extLst>
              <a:ext uri="{FF2B5EF4-FFF2-40B4-BE49-F238E27FC236}">
                <a16:creationId xmlns:a16="http://schemas.microsoft.com/office/drawing/2014/main" id="{01850D5B-2528-1043-EB54-A914A8EA1F17}"/>
              </a:ext>
            </a:extLst>
          </p:cNvPr>
          <p:cNvSpPr>
            <a:spLocks noGrp="1"/>
          </p:cNvSpPr>
          <p:nvPr>
            <p:ph idx="1"/>
          </p:nvPr>
        </p:nvSpPr>
        <p:spPr>
          <a:xfrm>
            <a:off x="145472" y="1132897"/>
            <a:ext cx="11723253" cy="548419"/>
          </a:xfrm>
        </p:spPr>
        <p:txBody>
          <a:bodyPr/>
          <a:lstStyle/>
          <a:p>
            <a:r>
              <a:rPr kumimoji="1" lang="ja-JP" altLang="en-US" dirty="0"/>
              <a:t>裾野広がりがかなり良く再現できている</a:t>
            </a:r>
          </a:p>
        </p:txBody>
      </p:sp>
      <p:sp>
        <p:nvSpPr>
          <p:cNvPr id="4" name="テキスト ボックス 3">
            <a:extLst>
              <a:ext uri="{FF2B5EF4-FFF2-40B4-BE49-F238E27FC236}">
                <a16:creationId xmlns:a16="http://schemas.microsoft.com/office/drawing/2014/main" id="{10F9D30E-C292-DDDC-7E0E-47067EA45F93}"/>
              </a:ext>
            </a:extLst>
          </p:cNvPr>
          <p:cNvSpPr txBox="1"/>
          <p:nvPr/>
        </p:nvSpPr>
        <p:spPr>
          <a:xfrm>
            <a:off x="406332" y="1872103"/>
            <a:ext cx="5237383" cy="369332"/>
          </a:xfrm>
          <a:prstGeom prst="rect">
            <a:avLst/>
          </a:prstGeom>
          <a:noFill/>
        </p:spPr>
        <p:txBody>
          <a:bodyPr wrap="square" rtlCol="0">
            <a:spAutoFit/>
          </a:bodyPr>
          <a:lstStyle/>
          <a:p>
            <a:r>
              <a:rPr lang="en-US" altLang="ja-JP" dirty="0"/>
              <a:t>HMM</a:t>
            </a:r>
            <a:r>
              <a:rPr kumimoji="1" lang="ja-JP" altLang="en-US" dirty="0"/>
              <a:t>で発生させたリターン</a:t>
            </a:r>
          </a:p>
        </p:txBody>
      </p:sp>
      <p:sp>
        <p:nvSpPr>
          <p:cNvPr id="5" name="テキスト ボックス 4">
            <a:extLst>
              <a:ext uri="{FF2B5EF4-FFF2-40B4-BE49-F238E27FC236}">
                <a16:creationId xmlns:a16="http://schemas.microsoft.com/office/drawing/2014/main" id="{BED865CF-5575-E9B2-5C59-9EC3CCB09918}"/>
              </a:ext>
            </a:extLst>
          </p:cNvPr>
          <p:cNvSpPr txBox="1"/>
          <p:nvPr/>
        </p:nvSpPr>
        <p:spPr>
          <a:xfrm>
            <a:off x="406333" y="4281238"/>
            <a:ext cx="4060724" cy="369332"/>
          </a:xfrm>
          <a:prstGeom prst="rect">
            <a:avLst/>
          </a:prstGeom>
          <a:noFill/>
        </p:spPr>
        <p:txBody>
          <a:bodyPr wrap="square" rtlCol="0">
            <a:spAutoFit/>
          </a:bodyPr>
          <a:lstStyle/>
          <a:p>
            <a:r>
              <a:rPr lang="ja-JP" altLang="en-US" dirty="0"/>
              <a:t>実際の</a:t>
            </a:r>
            <a:r>
              <a:rPr kumimoji="1" lang="ja-JP" altLang="en-US" dirty="0"/>
              <a:t>リターン</a:t>
            </a:r>
          </a:p>
        </p:txBody>
      </p:sp>
      <p:pic>
        <p:nvPicPr>
          <p:cNvPr id="16386" name="Picture 2">
            <a:extLst>
              <a:ext uri="{FF2B5EF4-FFF2-40B4-BE49-F238E27FC236}">
                <a16:creationId xmlns:a16="http://schemas.microsoft.com/office/drawing/2014/main" id="{247CB96F-F2DC-0F18-6DC1-3AEF9870E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72" y="2404813"/>
            <a:ext cx="51054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2A0E591F-7C0E-E93C-D5D7-7C47BA6AD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72" y="4786890"/>
            <a:ext cx="51054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35CDEF9D-F27C-A025-5761-5522D8F51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2346" y="2472315"/>
            <a:ext cx="550545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1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62509-72A8-4AFE-083D-F2766C42DE8C}"/>
              </a:ext>
            </a:extLst>
          </p:cNvPr>
          <p:cNvSpPr>
            <a:spLocks noGrp="1"/>
          </p:cNvSpPr>
          <p:nvPr>
            <p:ph type="title"/>
          </p:nvPr>
        </p:nvSpPr>
        <p:spPr>
          <a:xfrm>
            <a:off x="149942" y="138983"/>
            <a:ext cx="10515600" cy="1011391"/>
          </a:xfrm>
        </p:spPr>
        <p:txBody>
          <a:bodyPr>
            <a:normAutofit/>
          </a:bodyPr>
          <a:lstStyle/>
          <a:p>
            <a:r>
              <a:rPr kumimoji="1" lang="ja-JP" altLang="en-US" sz="3600" dirty="0"/>
              <a:t>はじめに</a:t>
            </a:r>
          </a:p>
        </p:txBody>
      </p:sp>
      <p:sp>
        <p:nvSpPr>
          <p:cNvPr id="3" name="コンテンツ プレースホルダー 2">
            <a:extLst>
              <a:ext uri="{FF2B5EF4-FFF2-40B4-BE49-F238E27FC236}">
                <a16:creationId xmlns:a16="http://schemas.microsoft.com/office/drawing/2014/main" id="{8BF218D0-BC26-8BF9-43D2-0ED0AC37C771}"/>
              </a:ext>
            </a:extLst>
          </p:cNvPr>
          <p:cNvSpPr>
            <a:spLocks noGrp="1"/>
          </p:cNvSpPr>
          <p:nvPr>
            <p:ph idx="1"/>
          </p:nvPr>
        </p:nvSpPr>
        <p:spPr>
          <a:xfrm>
            <a:off x="248263" y="1253331"/>
            <a:ext cx="11452123" cy="4351338"/>
          </a:xfrm>
        </p:spPr>
        <p:txBody>
          <a:bodyPr/>
          <a:lstStyle/>
          <a:p>
            <a:r>
              <a:rPr kumimoji="1" lang="ja-JP" altLang="en-US" dirty="0"/>
              <a:t>本物と同様の性質を持つ時系列を生成できれば、運用モデルのバックテストやリスク評価などへの活用が考えられる</a:t>
            </a:r>
            <a:endParaRPr kumimoji="1" lang="en-US" altLang="ja-JP" dirty="0"/>
          </a:p>
          <a:p>
            <a:endParaRPr lang="en-US" altLang="ja-JP" dirty="0"/>
          </a:p>
          <a:p>
            <a:r>
              <a:rPr lang="ja-JP" altLang="en-US" dirty="0"/>
              <a:t>金融時系列には</a:t>
            </a:r>
            <a:r>
              <a:rPr kumimoji="1" lang="en-US" altLang="ja-JP" dirty="0"/>
              <a:t>stylized fact</a:t>
            </a:r>
            <a:r>
              <a:rPr kumimoji="1" lang="ja-JP" altLang="en-US" dirty="0"/>
              <a:t>と呼ばれる知られた性質があり、まずはそれらを満たす時系列を生成したい</a:t>
            </a:r>
          </a:p>
        </p:txBody>
      </p:sp>
    </p:spTree>
    <p:extLst>
      <p:ext uri="{BB962C8B-B14F-4D97-AF65-F5344CB8AC3E}">
        <p14:creationId xmlns:p14="http://schemas.microsoft.com/office/powerpoint/2010/main" val="4008117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CBA281-8532-0CFA-AE6B-6F197CC4259B}"/>
              </a:ext>
            </a:extLst>
          </p:cNvPr>
          <p:cNvSpPr>
            <a:spLocks noGrp="1"/>
          </p:cNvSpPr>
          <p:nvPr>
            <p:ph type="title"/>
          </p:nvPr>
        </p:nvSpPr>
        <p:spPr/>
        <p:txBody>
          <a:bodyPr/>
          <a:lstStyle/>
          <a:p>
            <a:r>
              <a:rPr kumimoji="1" lang="ja-JP" altLang="en-US" dirty="0"/>
              <a:t>自己相関</a:t>
            </a:r>
          </a:p>
        </p:txBody>
      </p:sp>
      <p:sp>
        <p:nvSpPr>
          <p:cNvPr id="4" name="テキスト ボックス 3">
            <a:extLst>
              <a:ext uri="{FF2B5EF4-FFF2-40B4-BE49-F238E27FC236}">
                <a16:creationId xmlns:a16="http://schemas.microsoft.com/office/drawing/2014/main" id="{5FA232E5-26A0-1B8C-B354-35C4B136E332}"/>
              </a:ext>
            </a:extLst>
          </p:cNvPr>
          <p:cNvSpPr txBox="1"/>
          <p:nvPr/>
        </p:nvSpPr>
        <p:spPr>
          <a:xfrm>
            <a:off x="620202" y="2216232"/>
            <a:ext cx="3588775" cy="369332"/>
          </a:xfrm>
          <a:prstGeom prst="rect">
            <a:avLst/>
          </a:prstGeom>
          <a:noFill/>
        </p:spPr>
        <p:txBody>
          <a:bodyPr wrap="square" rtlCol="0">
            <a:spAutoFit/>
          </a:bodyPr>
          <a:lstStyle/>
          <a:p>
            <a:pPr algn="ctr"/>
            <a:r>
              <a:rPr kumimoji="1" lang="ja-JP" altLang="en-US" dirty="0"/>
              <a:t>リターンの自己相関</a:t>
            </a:r>
          </a:p>
        </p:txBody>
      </p:sp>
      <p:sp>
        <p:nvSpPr>
          <p:cNvPr id="5" name="テキスト ボックス 4">
            <a:extLst>
              <a:ext uri="{FF2B5EF4-FFF2-40B4-BE49-F238E27FC236}">
                <a16:creationId xmlns:a16="http://schemas.microsoft.com/office/drawing/2014/main" id="{7B4ACD92-6D5A-DB7B-CA79-91D5BF6CDED6}"/>
              </a:ext>
            </a:extLst>
          </p:cNvPr>
          <p:cNvSpPr txBox="1"/>
          <p:nvPr/>
        </p:nvSpPr>
        <p:spPr>
          <a:xfrm>
            <a:off x="4394247" y="2232058"/>
            <a:ext cx="3588775" cy="369332"/>
          </a:xfrm>
          <a:prstGeom prst="rect">
            <a:avLst/>
          </a:prstGeom>
          <a:noFill/>
        </p:spPr>
        <p:txBody>
          <a:bodyPr wrap="square" rtlCol="0">
            <a:spAutoFit/>
          </a:bodyPr>
          <a:lstStyle/>
          <a:p>
            <a:pPr algn="ctr"/>
            <a:r>
              <a:rPr kumimoji="1" lang="ja-JP" altLang="en-US" dirty="0"/>
              <a:t>リターンの絶対値の自己相関</a:t>
            </a:r>
          </a:p>
        </p:txBody>
      </p:sp>
      <p:sp>
        <p:nvSpPr>
          <p:cNvPr id="6" name="テキスト ボックス 5">
            <a:extLst>
              <a:ext uri="{FF2B5EF4-FFF2-40B4-BE49-F238E27FC236}">
                <a16:creationId xmlns:a16="http://schemas.microsoft.com/office/drawing/2014/main" id="{639DCEC0-AFD6-566F-E610-3AB30A6756ED}"/>
              </a:ext>
            </a:extLst>
          </p:cNvPr>
          <p:cNvSpPr txBox="1"/>
          <p:nvPr/>
        </p:nvSpPr>
        <p:spPr>
          <a:xfrm>
            <a:off x="8483695" y="2216232"/>
            <a:ext cx="3588775" cy="369332"/>
          </a:xfrm>
          <a:prstGeom prst="rect">
            <a:avLst/>
          </a:prstGeom>
          <a:noFill/>
        </p:spPr>
        <p:txBody>
          <a:bodyPr wrap="square" rtlCol="0">
            <a:spAutoFit/>
          </a:bodyPr>
          <a:lstStyle/>
          <a:p>
            <a:pPr algn="ctr"/>
            <a:r>
              <a:rPr kumimoji="1" lang="ja-JP" altLang="en-US" dirty="0"/>
              <a:t>リターンの２乗の自己相関</a:t>
            </a:r>
          </a:p>
        </p:txBody>
      </p:sp>
      <p:sp>
        <p:nvSpPr>
          <p:cNvPr id="7" name="コンテンツ プレースホルダー 2">
            <a:extLst>
              <a:ext uri="{FF2B5EF4-FFF2-40B4-BE49-F238E27FC236}">
                <a16:creationId xmlns:a16="http://schemas.microsoft.com/office/drawing/2014/main" id="{DA12BC37-66EE-1E30-84AE-C3702369B4A3}"/>
              </a:ext>
            </a:extLst>
          </p:cNvPr>
          <p:cNvSpPr>
            <a:spLocks noGrp="1"/>
          </p:cNvSpPr>
          <p:nvPr>
            <p:ph idx="1"/>
          </p:nvPr>
        </p:nvSpPr>
        <p:spPr>
          <a:xfrm>
            <a:off x="145474" y="1244657"/>
            <a:ext cx="11723253" cy="548419"/>
          </a:xfrm>
        </p:spPr>
        <p:txBody>
          <a:bodyPr/>
          <a:lstStyle/>
          <a:p>
            <a:r>
              <a:rPr lang="ja-JP" altLang="en-US" dirty="0"/>
              <a:t>リターンの絶対値や２乗の自己相関が再現できている</a:t>
            </a:r>
            <a:endParaRPr kumimoji="1" lang="ja-JP" altLang="en-US" dirty="0"/>
          </a:p>
        </p:txBody>
      </p:sp>
      <p:pic>
        <p:nvPicPr>
          <p:cNvPr id="17410" name="Picture 2">
            <a:extLst>
              <a:ext uri="{FF2B5EF4-FFF2-40B4-BE49-F238E27FC236}">
                <a16:creationId xmlns:a16="http://schemas.microsoft.com/office/drawing/2014/main" id="{4D185C8B-363C-DBEE-2AD4-F4F459ED6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7245"/>
            <a:ext cx="3994179" cy="30960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D280222E-6AFC-3DFB-37CC-EF004B33E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710" y="2747245"/>
            <a:ext cx="3994179" cy="3096000"/>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1A18D3B3-2F66-6A7E-CB59-628B2FAAE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8291" y="2724437"/>
            <a:ext cx="3994179" cy="3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9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5BBD2-F680-636A-3AEA-91E3C98D1DC1}"/>
              </a:ext>
            </a:extLst>
          </p:cNvPr>
          <p:cNvSpPr>
            <a:spLocks noGrp="1"/>
          </p:cNvSpPr>
          <p:nvPr>
            <p:ph type="title"/>
          </p:nvPr>
        </p:nvSpPr>
        <p:spPr/>
        <p:txBody>
          <a:bodyPr/>
          <a:lstStyle/>
          <a:p>
            <a:r>
              <a:rPr kumimoji="1" lang="ja-JP" altLang="en-US" dirty="0"/>
              <a:t>隠れマルコフモデル</a:t>
            </a:r>
          </a:p>
        </p:txBody>
      </p:sp>
      <p:pic>
        <p:nvPicPr>
          <p:cNvPr id="4" name="Picture 2">
            <a:extLst>
              <a:ext uri="{FF2B5EF4-FFF2-40B4-BE49-F238E27FC236}">
                <a16:creationId xmlns:a16="http://schemas.microsoft.com/office/drawing/2014/main" id="{97715ACB-4664-691B-9455-E83113D22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616715"/>
            <a:ext cx="4851348" cy="362457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7427FA92-01CB-27F0-4311-D9460D437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2674"/>
            <a:ext cx="5619750" cy="563880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7D0F1AE-D8C5-C874-0976-23B2810DF824}"/>
              </a:ext>
            </a:extLst>
          </p:cNvPr>
          <p:cNvSpPr txBox="1"/>
          <p:nvPr/>
        </p:nvSpPr>
        <p:spPr>
          <a:xfrm>
            <a:off x="589935" y="5460877"/>
            <a:ext cx="5123698" cy="646331"/>
          </a:xfrm>
          <a:prstGeom prst="rect">
            <a:avLst/>
          </a:prstGeom>
          <a:noFill/>
        </p:spPr>
        <p:txBody>
          <a:bodyPr wrap="square" rtlCol="0">
            <a:spAutoFit/>
          </a:bodyPr>
          <a:lstStyle/>
          <a:p>
            <a:r>
              <a:rPr kumimoji="1" lang="ja-JP" altLang="en-US" dirty="0"/>
              <a:t>状態数８が</a:t>
            </a:r>
            <a:r>
              <a:rPr kumimoji="1" lang="en-US" altLang="ja-JP" dirty="0"/>
              <a:t>AIC</a:t>
            </a:r>
            <a:r>
              <a:rPr kumimoji="1" lang="ja-JP" altLang="en-US" dirty="0"/>
              <a:t>最小だったが、ほぼ同じ水準の状態数４を選択</a:t>
            </a:r>
          </a:p>
        </p:txBody>
      </p:sp>
    </p:spTree>
    <p:extLst>
      <p:ext uri="{BB962C8B-B14F-4D97-AF65-F5344CB8AC3E}">
        <p14:creationId xmlns:p14="http://schemas.microsoft.com/office/powerpoint/2010/main" val="828070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9E413C-985D-0990-D2D1-39A89951828F}"/>
              </a:ext>
            </a:extLst>
          </p:cNvPr>
          <p:cNvSpPr>
            <a:spLocks noGrp="1"/>
          </p:cNvSpPr>
          <p:nvPr>
            <p:ph type="title"/>
          </p:nvPr>
        </p:nvSpPr>
        <p:spPr/>
        <p:txBody>
          <a:bodyPr/>
          <a:lstStyle/>
          <a:p>
            <a:r>
              <a:rPr kumimoji="1" lang="ja-JP" altLang="en-US" dirty="0"/>
              <a:t>まとめ</a:t>
            </a:r>
          </a:p>
        </p:txBody>
      </p:sp>
      <p:graphicFrame>
        <p:nvGraphicFramePr>
          <p:cNvPr id="4" name="コンテンツ プレースホルダー 3">
            <a:extLst>
              <a:ext uri="{FF2B5EF4-FFF2-40B4-BE49-F238E27FC236}">
                <a16:creationId xmlns:a16="http://schemas.microsoft.com/office/drawing/2014/main" id="{D85B2679-E7AF-8840-3FEF-A9D59E8BC188}"/>
              </a:ext>
            </a:extLst>
          </p:cNvPr>
          <p:cNvGraphicFramePr>
            <a:graphicFrameLocks noGrp="1"/>
          </p:cNvGraphicFramePr>
          <p:nvPr>
            <p:ph idx="1"/>
            <p:extLst>
              <p:ext uri="{D42A27DB-BD31-4B8C-83A1-F6EECF244321}">
                <p14:modId xmlns:p14="http://schemas.microsoft.com/office/powerpoint/2010/main" val="1919055188"/>
              </p:ext>
            </p:extLst>
          </p:nvPr>
        </p:nvGraphicFramePr>
        <p:xfrm>
          <a:off x="2752007" y="1973989"/>
          <a:ext cx="5019360" cy="2286000"/>
        </p:xfrm>
        <a:graphic>
          <a:graphicData uri="http://schemas.openxmlformats.org/drawingml/2006/table">
            <a:tbl>
              <a:tblPr firstRow="1" bandRow="1">
                <a:tableStyleId>{5C22544A-7EE6-4342-B048-85BDC9FD1C3A}</a:tableStyleId>
              </a:tblPr>
              <a:tblGrid>
                <a:gridCol w="2098993">
                  <a:extLst>
                    <a:ext uri="{9D8B030D-6E8A-4147-A177-3AD203B41FA5}">
                      <a16:colId xmlns:a16="http://schemas.microsoft.com/office/drawing/2014/main" val="4029581210"/>
                    </a:ext>
                  </a:extLst>
                </a:gridCol>
                <a:gridCol w="1284329">
                  <a:extLst>
                    <a:ext uri="{9D8B030D-6E8A-4147-A177-3AD203B41FA5}">
                      <a16:colId xmlns:a16="http://schemas.microsoft.com/office/drawing/2014/main" val="4083907131"/>
                    </a:ext>
                  </a:extLst>
                </a:gridCol>
                <a:gridCol w="1636038">
                  <a:extLst>
                    <a:ext uri="{9D8B030D-6E8A-4147-A177-3AD203B41FA5}">
                      <a16:colId xmlns:a16="http://schemas.microsoft.com/office/drawing/2014/main" val="3210307963"/>
                    </a:ext>
                  </a:extLst>
                </a:gridCol>
              </a:tblGrid>
              <a:tr h="452743">
                <a:tc>
                  <a:txBody>
                    <a:bodyPr/>
                    <a:lstStyle/>
                    <a:p>
                      <a:r>
                        <a:rPr kumimoji="1" lang="ja-JP" altLang="en-US" sz="2400" dirty="0"/>
                        <a:t>生成方法</a:t>
                      </a:r>
                    </a:p>
                  </a:txBody>
                  <a:tcPr/>
                </a:tc>
                <a:tc>
                  <a:txBody>
                    <a:bodyPr/>
                    <a:lstStyle/>
                    <a:p>
                      <a:r>
                        <a:rPr kumimoji="1" lang="ja-JP" altLang="en-US" sz="2400" dirty="0"/>
                        <a:t>分布</a:t>
                      </a:r>
                    </a:p>
                  </a:txBody>
                  <a:tcPr/>
                </a:tc>
                <a:tc>
                  <a:txBody>
                    <a:bodyPr/>
                    <a:lstStyle/>
                    <a:p>
                      <a:r>
                        <a:rPr kumimoji="1" lang="ja-JP" altLang="en-US" sz="2400" dirty="0"/>
                        <a:t>自己相関</a:t>
                      </a:r>
                    </a:p>
                  </a:txBody>
                  <a:tcPr/>
                </a:tc>
                <a:extLst>
                  <a:ext uri="{0D108BD9-81ED-4DB2-BD59-A6C34878D82A}">
                    <a16:rowId xmlns:a16="http://schemas.microsoft.com/office/drawing/2014/main" val="4083411695"/>
                  </a:ext>
                </a:extLst>
              </a:tr>
              <a:tr h="452743">
                <a:tc>
                  <a:txBody>
                    <a:bodyPr/>
                    <a:lstStyle/>
                    <a:p>
                      <a:r>
                        <a:rPr kumimoji="1" lang="ja-JP" altLang="en-US" sz="2400" dirty="0"/>
                        <a:t>正規乱数</a:t>
                      </a:r>
                    </a:p>
                  </a:txBody>
                  <a:tcPr/>
                </a:tc>
                <a:tc>
                  <a:txBody>
                    <a:bodyPr/>
                    <a:lstStyle/>
                    <a:p>
                      <a:pPr algn="ctr"/>
                      <a:r>
                        <a:rPr kumimoji="1" lang="en-US" altLang="ja-JP" sz="2400" dirty="0"/>
                        <a:t>×</a:t>
                      </a:r>
                      <a:endParaRPr kumimoji="1" lang="ja-JP" altLang="en-US" sz="2400" dirty="0"/>
                    </a:p>
                  </a:txBody>
                  <a:tcPr/>
                </a:tc>
                <a:tc>
                  <a:txBody>
                    <a:bodyPr/>
                    <a:lstStyle/>
                    <a:p>
                      <a:pPr algn="ctr"/>
                      <a:r>
                        <a:rPr kumimoji="1" lang="en-US" altLang="ja-JP" sz="2400" dirty="0"/>
                        <a:t>×</a:t>
                      </a:r>
                      <a:endParaRPr kumimoji="1" lang="ja-JP" altLang="en-US" sz="2400" dirty="0"/>
                    </a:p>
                  </a:txBody>
                  <a:tcPr/>
                </a:tc>
                <a:extLst>
                  <a:ext uri="{0D108BD9-81ED-4DB2-BD59-A6C34878D82A}">
                    <a16:rowId xmlns:a16="http://schemas.microsoft.com/office/drawing/2014/main" val="4051068259"/>
                  </a:ext>
                </a:extLst>
              </a:tr>
              <a:tr h="452743">
                <a:tc>
                  <a:txBody>
                    <a:bodyPr/>
                    <a:lstStyle/>
                    <a:p>
                      <a:r>
                        <a:rPr kumimoji="1" lang="ja-JP" altLang="en-US" sz="2400" dirty="0"/>
                        <a:t>安定分布</a:t>
                      </a:r>
                    </a:p>
                  </a:txBody>
                  <a:tcPr/>
                </a:tc>
                <a:tc>
                  <a:txBody>
                    <a:bodyPr/>
                    <a:lstStyle/>
                    <a:p>
                      <a:pPr algn="ctr"/>
                      <a:r>
                        <a:rPr kumimoji="1" lang="ja-JP" altLang="en-US" sz="2400" dirty="0"/>
                        <a:t>〇</a:t>
                      </a:r>
                    </a:p>
                  </a:txBody>
                  <a:tcPr/>
                </a:tc>
                <a:tc>
                  <a:txBody>
                    <a:bodyPr/>
                    <a:lstStyle/>
                    <a:p>
                      <a:pPr algn="ctr"/>
                      <a:r>
                        <a:rPr kumimoji="1" lang="en-US" altLang="ja-JP" sz="2400" dirty="0"/>
                        <a:t>×</a:t>
                      </a:r>
                      <a:endParaRPr kumimoji="1" lang="ja-JP" altLang="en-US" sz="2400" dirty="0"/>
                    </a:p>
                  </a:txBody>
                  <a:tcPr/>
                </a:tc>
                <a:extLst>
                  <a:ext uri="{0D108BD9-81ED-4DB2-BD59-A6C34878D82A}">
                    <a16:rowId xmlns:a16="http://schemas.microsoft.com/office/drawing/2014/main" val="245904245"/>
                  </a:ext>
                </a:extLst>
              </a:tr>
              <a:tr h="452743">
                <a:tc>
                  <a:txBody>
                    <a:bodyPr/>
                    <a:lstStyle/>
                    <a:p>
                      <a:r>
                        <a:rPr kumimoji="1" lang="en-US" altLang="ja-JP" sz="2400" dirty="0"/>
                        <a:t>GARCH(1,1)</a:t>
                      </a:r>
                      <a:endParaRPr kumimoji="1" lang="ja-JP" altLang="en-US" sz="2400" dirty="0"/>
                    </a:p>
                  </a:txBody>
                  <a:tcPr/>
                </a:tc>
                <a:tc>
                  <a:txBody>
                    <a:bodyPr/>
                    <a:lstStyle/>
                    <a:p>
                      <a:pPr algn="ctr"/>
                      <a:r>
                        <a:rPr kumimoji="1" lang="ja-JP" altLang="en-US" sz="2400" dirty="0"/>
                        <a:t>△</a:t>
                      </a:r>
                    </a:p>
                  </a:txBody>
                  <a:tcPr/>
                </a:tc>
                <a:tc>
                  <a:txBody>
                    <a:bodyPr/>
                    <a:lstStyle/>
                    <a:p>
                      <a:pPr algn="ctr"/>
                      <a:r>
                        <a:rPr kumimoji="1" lang="ja-JP" altLang="en-US" sz="2400" dirty="0"/>
                        <a:t>〇</a:t>
                      </a:r>
                    </a:p>
                  </a:txBody>
                  <a:tcPr/>
                </a:tc>
                <a:extLst>
                  <a:ext uri="{0D108BD9-81ED-4DB2-BD59-A6C34878D82A}">
                    <a16:rowId xmlns:a16="http://schemas.microsoft.com/office/drawing/2014/main" val="1370715721"/>
                  </a:ext>
                </a:extLst>
              </a:tr>
              <a:tr h="452743">
                <a:tc>
                  <a:txBody>
                    <a:bodyPr/>
                    <a:lstStyle/>
                    <a:p>
                      <a:r>
                        <a:rPr kumimoji="1" lang="ja-JP" altLang="en-US" sz="2400" dirty="0"/>
                        <a:t>隠れマルコフ</a:t>
                      </a:r>
                    </a:p>
                  </a:txBody>
                  <a:tcPr/>
                </a:tc>
                <a:tc>
                  <a:txBody>
                    <a:bodyPr/>
                    <a:lstStyle/>
                    <a:p>
                      <a:pPr algn="ctr"/>
                      <a:r>
                        <a:rPr kumimoji="1" lang="ja-JP" altLang="en-US" sz="2400" dirty="0"/>
                        <a:t>〇</a:t>
                      </a:r>
                    </a:p>
                  </a:txBody>
                  <a:tcPr/>
                </a:tc>
                <a:tc>
                  <a:txBody>
                    <a:bodyPr/>
                    <a:lstStyle/>
                    <a:p>
                      <a:pPr algn="ctr"/>
                      <a:r>
                        <a:rPr kumimoji="1" lang="ja-JP" altLang="en-US" sz="2400" dirty="0"/>
                        <a:t>〇</a:t>
                      </a:r>
                    </a:p>
                  </a:txBody>
                  <a:tcPr/>
                </a:tc>
                <a:extLst>
                  <a:ext uri="{0D108BD9-81ED-4DB2-BD59-A6C34878D82A}">
                    <a16:rowId xmlns:a16="http://schemas.microsoft.com/office/drawing/2014/main" val="1248042890"/>
                  </a:ext>
                </a:extLst>
              </a:tr>
            </a:tbl>
          </a:graphicData>
        </a:graphic>
      </p:graphicFrame>
    </p:spTree>
    <p:extLst>
      <p:ext uri="{BB962C8B-B14F-4D97-AF65-F5344CB8AC3E}">
        <p14:creationId xmlns:p14="http://schemas.microsoft.com/office/powerpoint/2010/main" val="198477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156CF8-E729-7BAC-A7A0-AF7AD15D62D5}"/>
              </a:ext>
            </a:extLst>
          </p:cNvPr>
          <p:cNvSpPr>
            <a:spLocks noGrp="1"/>
          </p:cNvSpPr>
          <p:nvPr>
            <p:ph type="title"/>
          </p:nvPr>
        </p:nvSpPr>
        <p:spPr>
          <a:xfrm>
            <a:off x="169607" y="138983"/>
            <a:ext cx="10515600" cy="795081"/>
          </a:xfrm>
        </p:spPr>
        <p:txBody>
          <a:bodyPr>
            <a:normAutofit/>
          </a:bodyPr>
          <a:lstStyle/>
          <a:p>
            <a:r>
              <a:rPr lang="ja-JP" altLang="en-US" sz="3600" dirty="0"/>
              <a:t>課題</a:t>
            </a:r>
            <a:endParaRPr kumimoji="1" lang="ja-JP" altLang="en-US" sz="3600" dirty="0"/>
          </a:p>
        </p:txBody>
      </p:sp>
      <p:sp>
        <p:nvSpPr>
          <p:cNvPr id="3" name="コンテンツ プレースホルダー 2">
            <a:extLst>
              <a:ext uri="{FF2B5EF4-FFF2-40B4-BE49-F238E27FC236}">
                <a16:creationId xmlns:a16="http://schemas.microsoft.com/office/drawing/2014/main" id="{4363BC86-9F09-60D6-9DAD-197484D9DC21}"/>
              </a:ext>
            </a:extLst>
          </p:cNvPr>
          <p:cNvSpPr>
            <a:spLocks noGrp="1"/>
          </p:cNvSpPr>
          <p:nvPr>
            <p:ph idx="1"/>
          </p:nvPr>
        </p:nvSpPr>
        <p:spPr>
          <a:xfrm>
            <a:off x="287592" y="1166864"/>
            <a:ext cx="11383297" cy="5302762"/>
          </a:xfrm>
        </p:spPr>
        <p:txBody>
          <a:bodyPr/>
          <a:lstStyle/>
          <a:p>
            <a:r>
              <a:rPr kumimoji="1" lang="ja-JP" altLang="en-US" dirty="0"/>
              <a:t>先行研究の調査</a:t>
            </a:r>
            <a:endParaRPr kumimoji="1" lang="en-US" altLang="ja-JP" dirty="0"/>
          </a:p>
          <a:p>
            <a:pPr lvl="1"/>
            <a:r>
              <a:rPr lang="en-US" altLang="ja-JP" dirty="0"/>
              <a:t>VAE</a:t>
            </a:r>
          </a:p>
          <a:p>
            <a:pPr lvl="1"/>
            <a:r>
              <a:rPr kumimoji="1" lang="en-US" altLang="ja-JP" dirty="0"/>
              <a:t>GAN</a:t>
            </a:r>
          </a:p>
          <a:p>
            <a:pPr lvl="1"/>
            <a:r>
              <a:rPr lang="ja-JP" altLang="en-US" dirty="0"/>
              <a:t>拡散モデル</a:t>
            </a:r>
            <a:endParaRPr lang="en-US" altLang="ja-JP" dirty="0"/>
          </a:p>
          <a:p>
            <a:pPr lvl="1"/>
            <a:endParaRPr kumimoji="1" lang="en-US" altLang="ja-JP" dirty="0"/>
          </a:p>
          <a:p>
            <a:r>
              <a:rPr lang="ja-JP" altLang="en-US" dirty="0"/>
              <a:t>相関のある複数系列の生成</a:t>
            </a:r>
            <a:endParaRPr kumimoji="1" lang="ja-JP" altLang="en-US" dirty="0"/>
          </a:p>
        </p:txBody>
      </p:sp>
    </p:spTree>
    <p:extLst>
      <p:ext uri="{BB962C8B-B14F-4D97-AF65-F5344CB8AC3E}">
        <p14:creationId xmlns:p14="http://schemas.microsoft.com/office/powerpoint/2010/main" val="143546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4BC812-6ED2-F8C9-6C51-A4ACFFE91ECF}"/>
              </a:ext>
            </a:extLst>
          </p:cNvPr>
          <p:cNvSpPr>
            <a:spLocks noGrp="1"/>
          </p:cNvSpPr>
          <p:nvPr>
            <p:ph type="title"/>
          </p:nvPr>
        </p:nvSpPr>
        <p:spPr>
          <a:xfrm>
            <a:off x="71284" y="129151"/>
            <a:ext cx="10515600" cy="873739"/>
          </a:xfrm>
        </p:spPr>
        <p:txBody>
          <a:bodyPr>
            <a:normAutofit/>
          </a:bodyPr>
          <a:lstStyle/>
          <a:p>
            <a:r>
              <a:rPr kumimoji="1" lang="en-US" altLang="ja-JP" sz="3600" dirty="0"/>
              <a:t>Stylized facts</a:t>
            </a:r>
            <a:r>
              <a:rPr lang="ja-JP" altLang="en-US" sz="3600" dirty="0"/>
              <a:t>の例</a:t>
            </a:r>
            <a:endParaRPr kumimoji="1" lang="ja-JP" altLang="en-US" sz="3600" dirty="0"/>
          </a:p>
        </p:txBody>
      </p:sp>
      <p:sp>
        <p:nvSpPr>
          <p:cNvPr id="3" name="コンテンツ プレースホルダー 2">
            <a:extLst>
              <a:ext uri="{FF2B5EF4-FFF2-40B4-BE49-F238E27FC236}">
                <a16:creationId xmlns:a16="http://schemas.microsoft.com/office/drawing/2014/main" id="{4E37ECBC-A490-7C8D-9CC8-D8C5F8B318D7}"/>
              </a:ext>
            </a:extLst>
          </p:cNvPr>
          <p:cNvSpPr>
            <a:spLocks noGrp="1"/>
          </p:cNvSpPr>
          <p:nvPr>
            <p:ph idx="1"/>
          </p:nvPr>
        </p:nvSpPr>
        <p:spPr>
          <a:xfrm>
            <a:off x="149942" y="1228572"/>
            <a:ext cx="11658600" cy="5014912"/>
          </a:xfrm>
        </p:spPr>
        <p:txBody>
          <a:bodyPr/>
          <a:lstStyle/>
          <a:p>
            <a:r>
              <a:rPr kumimoji="1" lang="ja-JP" altLang="en-US" dirty="0"/>
              <a:t>非正規分布</a:t>
            </a:r>
            <a:endParaRPr kumimoji="1" lang="en-US" altLang="ja-JP" dirty="0"/>
          </a:p>
          <a:p>
            <a:pPr lvl="1"/>
            <a:r>
              <a:rPr lang="ja-JP" altLang="en-US" dirty="0"/>
              <a:t>リターンは正規分布に従わない（ファットテール）</a:t>
            </a:r>
            <a:endParaRPr lang="en-US" altLang="ja-JP" dirty="0"/>
          </a:p>
          <a:p>
            <a:r>
              <a:rPr lang="ja-JP" altLang="en-US" dirty="0"/>
              <a:t>自己相関の欠如</a:t>
            </a:r>
            <a:endParaRPr lang="en-US" altLang="ja-JP" dirty="0"/>
          </a:p>
          <a:p>
            <a:pPr lvl="1"/>
            <a:r>
              <a:rPr lang="ja-JP" altLang="en-US" dirty="0"/>
              <a:t>リターンの自己相関はほぼない</a:t>
            </a:r>
            <a:endParaRPr lang="en-US" altLang="ja-JP" dirty="0"/>
          </a:p>
          <a:p>
            <a:r>
              <a:rPr kumimoji="1" lang="ja-JP" altLang="en-US" dirty="0"/>
              <a:t>ボラティリティクラスタリング</a:t>
            </a:r>
            <a:endParaRPr kumimoji="1" lang="en-US" altLang="ja-JP" dirty="0"/>
          </a:p>
          <a:p>
            <a:pPr lvl="1"/>
            <a:r>
              <a:rPr lang="ja-JP" altLang="en-US" dirty="0"/>
              <a:t>ボラティリティが高い時期と低い時期がある</a:t>
            </a:r>
            <a:endParaRPr lang="en-US" altLang="ja-JP" dirty="0"/>
          </a:p>
          <a:p>
            <a:pPr lvl="1"/>
            <a:r>
              <a:rPr lang="ja-JP" altLang="en-US" dirty="0"/>
              <a:t>リターンの絶対値や２乗には自己相関がある</a:t>
            </a:r>
            <a:endParaRPr lang="en-US" altLang="ja-JP" dirty="0"/>
          </a:p>
          <a:p>
            <a:pPr lvl="1"/>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93019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5AE442-EB78-756E-ABA2-6E6BE9706635}"/>
              </a:ext>
            </a:extLst>
          </p:cNvPr>
          <p:cNvSpPr>
            <a:spLocks noGrp="1"/>
          </p:cNvSpPr>
          <p:nvPr>
            <p:ph type="title"/>
          </p:nvPr>
        </p:nvSpPr>
        <p:spPr>
          <a:xfrm>
            <a:off x="238432" y="148816"/>
            <a:ext cx="10515600" cy="598436"/>
          </a:xfrm>
        </p:spPr>
        <p:txBody>
          <a:bodyPr/>
          <a:lstStyle/>
          <a:p>
            <a:r>
              <a:rPr lang="ja-JP" altLang="en-US" dirty="0"/>
              <a:t>例：</a:t>
            </a:r>
            <a:r>
              <a:rPr lang="en-US" altLang="ja-JP" dirty="0"/>
              <a:t>S&amp;P500</a:t>
            </a:r>
            <a:r>
              <a:rPr lang="ja-JP" altLang="en-US" dirty="0"/>
              <a:t>の日次リターン</a:t>
            </a:r>
            <a:endParaRPr kumimoji="1" lang="ja-JP" altLang="en-US" dirty="0"/>
          </a:p>
        </p:txBody>
      </p:sp>
      <p:sp>
        <p:nvSpPr>
          <p:cNvPr id="4" name="コンテンツ プレースホルダー 2">
            <a:extLst>
              <a:ext uri="{FF2B5EF4-FFF2-40B4-BE49-F238E27FC236}">
                <a16:creationId xmlns:a16="http://schemas.microsoft.com/office/drawing/2014/main" id="{828D2467-2794-592A-5AF5-718578364077}"/>
              </a:ext>
            </a:extLst>
          </p:cNvPr>
          <p:cNvSpPr txBox="1">
            <a:spLocks/>
          </p:cNvSpPr>
          <p:nvPr/>
        </p:nvSpPr>
        <p:spPr>
          <a:xfrm>
            <a:off x="238432" y="1339362"/>
            <a:ext cx="10515600" cy="10793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S&amp;P500</a:t>
            </a:r>
            <a:r>
              <a:rPr lang="ja-JP" altLang="en-US" dirty="0"/>
              <a:t>の</a:t>
            </a:r>
            <a:r>
              <a:rPr lang="en-US" altLang="ja-JP" dirty="0"/>
              <a:t>1928/1</a:t>
            </a:r>
            <a:r>
              <a:rPr lang="ja-JP" altLang="en-US" dirty="0"/>
              <a:t>～</a:t>
            </a:r>
            <a:r>
              <a:rPr lang="en-US" altLang="ja-JP" dirty="0"/>
              <a:t>2024/5</a:t>
            </a:r>
            <a:r>
              <a:rPr lang="ja-JP" altLang="en-US" dirty="0"/>
              <a:t>の日次対数リターン</a:t>
            </a:r>
            <a:endParaRPr lang="en-US" altLang="ja-JP" dirty="0"/>
          </a:p>
          <a:p>
            <a:pPr lvl="1"/>
            <a:r>
              <a:rPr lang="ja-JP" altLang="en-US" dirty="0"/>
              <a:t>平均：</a:t>
            </a:r>
            <a:r>
              <a:rPr lang="en-US" altLang="ja-JP" dirty="0"/>
              <a:t>0.024%</a:t>
            </a:r>
            <a:r>
              <a:rPr lang="ja-JP" altLang="en-US" dirty="0"/>
              <a:t>、</a:t>
            </a:r>
            <a:r>
              <a:rPr lang="en-US" altLang="ja-JP" dirty="0"/>
              <a:t> </a:t>
            </a:r>
            <a:r>
              <a:rPr lang="ja-JP" altLang="en-US" dirty="0"/>
              <a:t>標準偏差：</a:t>
            </a:r>
            <a:r>
              <a:rPr lang="en-US" altLang="ja-JP" dirty="0"/>
              <a:t>1.19%</a:t>
            </a:r>
            <a:endParaRPr lang="ja-JP" altLang="en-US" dirty="0"/>
          </a:p>
        </p:txBody>
      </p:sp>
      <p:pic>
        <p:nvPicPr>
          <p:cNvPr id="2050" name="Picture 2">
            <a:extLst>
              <a:ext uri="{FF2B5EF4-FFF2-40B4-BE49-F238E27FC236}">
                <a16:creationId xmlns:a16="http://schemas.microsoft.com/office/drawing/2014/main" id="{ECC67877-5007-1567-2A92-FD35134E9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516" y="2493565"/>
            <a:ext cx="8868573" cy="389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74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711C3-5755-F68F-7603-098B66DCE156}"/>
              </a:ext>
            </a:extLst>
          </p:cNvPr>
          <p:cNvSpPr>
            <a:spLocks noGrp="1"/>
          </p:cNvSpPr>
          <p:nvPr>
            <p:ph type="title"/>
          </p:nvPr>
        </p:nvSpPr>
        <p:spPr>
          <a:xfrm>
            <a:off x="90948" y="109486"/>
            <a:ext cx="10515600" cy="785249"/>
          </a:xfrm>
        </p:spPr>
        <p:txBody>
          <a:bodyPr>
            <a:normAutofit/>
          </a:bodyPr>
          <a:lstStyle/>
          <a:p>
            <a:r>
              <a:rPr lang="ja-JP" altLang="en-US" sz="3600" dirty="0"/>
              <a:t>リターンのヒストグラム</a:t>
            </a:r>
            <a:endParaRPr kumimoji="1" lang="ja-JP" altLang="en-US" sz="3600" dirty="0"/>
          </a:p>
        </p:txBody>
      </p:sp>
      <p:pic>
        <p:nvPicPr>
          <p:cNvPr id="3080" name="Picture 8">
            <a:extLst>
              <a:ext uri="{FF2B5EF4-FFF2-40B4-BE49-F238E27FC236}">
                <a16:creationId xmlns:a16="http://schemas.microsoft.com/office/drawing/2014/main" id="{D33DB3CC-6DFD-A118-9EC2-C98D66649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58" y="894735"/>
            <a:ext cx="535305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E207C2F9-C178-8682-BF50-26476A1B8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18535"/>
            <a:ext cx="550545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コンテンツ プレースホルダー 2">
            <a:extLst>
              <a:ext uri="{FF2B5EF4-FFF2-40B4-BE49-F238E27FC236}">
                <a16:creationId xmlns:a16="http://schemas.microsoft.com/office/drawing/2014/main" id="{A41637A4-ABEE-514B-19C0-0BEC30F56B22}"/>
              </a:ext>
            </a:extLst>
          </p:cNvPr>
          <p:cNvSpPr txBox="1">
            <a:spLocks/>
          </p:cNvSpPr>
          <p:nvPr/>
        </p:nvSpPr>
        <p:spPr>
          <a:xfrm>
            <a:off x="455509" y="5284716"/>
            <a:ext cx="11006905" cy="867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⇒正規分布では発生しないような大きなリターンが発生しているのがわかる</a:t>
            </a:r>
          </a:p>
        </p:txBody>
      </p:sp>
      <p:sp>
        <p:nvSpPr>
          <p:cNvPr id="6" name="テキスト ボックス 5">
            <a:extLst>
              <a:ext uri="{FF2B5EF4-FFF2-40B4-BE49-F238E27FC236}">
                <a16:creationId xmlns:a16="http://schemas.microsoft.com/office/drawing/2014/main" id="{C124F11B-4F39-4012-13BF-52A9B406F7B6}"/>
              </a:ext>
            </a:extLst>
          </p:cNvPr>
          <p:cNvSpPr txBox="1"/>
          <p:nvPr/>
        </p:nvSpPr>
        <p:spPr>
          <a:xfrm>
            <a:off x="6575323" y="254127"/>
            <a:ext cx="5179142" cy="369332"/>
          </a:xfrm>
          <a:prstGeom prst="rect">
            <a:avLst/>
          </a:prstGeom>
          <a:noFill/>
        </p:spPr>
        <p:txBody>
          <a:bodyPr wrap="square" rtlCol="0">
            <a:spAutoFit/>
          </a:bodyPr>
          <a:lstStyle/>
          <a:p>
            <a:r>
              <a:rPr kumimoji="1" lang="en-US" altLang="ja-JP" dirty="0"/>
              <a:t>※</a:t>
            </a:r>
            <a:r>
              <a:rPr kumimoji="1" lang="ja-JP" altLang="en-US" dirty="0"/>
              <a:t>黒線は平均と分散を合わせた正規分布</a:t>
            </a:r>
          </a:p>
        </p:txBody>
      </p:sp>
    </p:spTree>
    <p:extLst>
      <p:ext uri="{BB962C8B-B14F-4D97-AF65-F5344CB8AC3E}">
        <p14:creationId xmlns:p14="http://schemas.microsoft.com/office/powerpoint/2010/main" val="219366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5C17A-BD4D-9979-A061-28B97F71D2EB}"/>
              </a:ext>
            </a:extLst>
          </p:cNvPr>
          <p:cNvSpPr>
            <a:spLocks noGrp="1"/>
          </p:cNvSpPr>
          <p:nvPr>
            <p:ph type="title"/>
          </p:nvPr>
        </p:nvSpPr>
        <p:spPr>
          <a:xfrm>
            <a:off x="189271" y="137857"/>
            <a:ext cx="10515600" cy="765585"/>
          </a:xfrm>
        </p:spPr>
        <p:txBody>
          <a:bodyPr/>
          <a:lstStyle/>
          <a:p>
            <a:r>
              <a:rPr kumimoji="1" lang="ja-JP" altLang="en-US" dirty="0"/>
              <a:t>①正規乱数を用いたリターンの発生</a:t>
            </a:r>
          </a:p>
        </p:txBody>
      </p:sp>
      <p:pic>
        <p:nvPicPr>
          <p:cNvPr id="1030" name="Picture 6">
            <a:extLst>
              <a:ext uri="{FF2B5EF4-FFF2-40B4-BE49-F238E27FC236}">
                <a16:creationId xmlns:a16="http://schemas.microsoft.com/office/drawing/2014/main" id="{218C3F00-F914-EFA4-1E6F-A638B119C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9" y="2509570"/>
            <a:ext cx="10119852" cy="3341659"/>
          </a:xfrm>
          <a:prstGeom prst="rect">
            <a:avLst/>
          </a:prstGeom>
          <a:noFill/>
          <a:extLst>
            <a:ext uri="{909E8E84-426E-40DD-AFC4-6F175D3DCCD1}">
              <a14:hiddenFill xmlns:a14="http://schemas.microsoft.com/office/drawing/2010/main">
                <a:solidFill>
                  <a:srgbClr val="FFFFFF"/>
                </a:solidFill>
              </a14:hiddenFill>
            </a:ext>
          </a:extLst>
        </p:spPr>
      </p:pic>
      <p:sp>
        <p:nvSpPr>
          <p:cNvPr id="5" name="コンテンツ プレースホルダー 2">
            <a:extLst>
              <a:ext uri="{FF2B5EF4-FFF2-40B4-BE49-F238E27FC236}">
                <a16:creationId xmlns:a16="http://schemas.microsoft.com/office/drawing/2014/main" id="{5464745E-D54B-B97D-4800-6346776661AE}"/>
              </a:ext>
            </a:extLst>
          </p:cNvPr>
          <p:cNvSpPr txBox="1">
            <a:spLocks/>
          </p:cNvSpPr>
          <p:nvPr/>
        </p:nvSpPr>
        <p:spPr>
          <a:xfrm>
            <a:off x="369938" y="1006771"/>
            <a:ext cx="10515600" cy="561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平均と分散を合わせた正規乱数を発生させて比較</a:t>
            </a:r>
          </a:p>
        </p:txBody>
      </p:sp>
      <p:sp>
        <p:nvSpPr>
          <p:cNvPr id="8" name="テキスト ボックス 7">
            <a:extLst>
              <a:ext uri="{FF2B5EF4-FFF2-40B4-BE49-F238E27FC236}">
                <a16:creationId xmlns:a16="http://schemas.microsoft.com/office/drawing/2014/main" id="{94D3E321-8840-9FB2-02CD-688EAD1260A0}"/>
              </a:ext>
            </a:extLst>
          </p:cNvPr>
          <p:cNvSpPr txBox="1"/>
          <p:nvPr/>
        </p:nvSpPr>
        <p:spPr>
          <a:xfrm>
            <a:off x="462115" y="1671848"/>
            <a:ext cx="10331246" cy="707886"/>
          </a:xfrm>
          <a:prstGeom prst="rect">
            <a:avLst/>
          </a:prstGeom>
          <a:noFill/>
        </p:spPr>
        <p:txBody>
          <a:bodyPr wrap="square" rtlCol="0">
            <a:spAutoFit/>
          </a:bodyPr>
          <a:lstStyle/>
          <a:p>
            <a:r>
              <a:rPr kumimoji="1" lang="ja-JP" altLang="en-US" sz="2000" dirty="0"/>
              <a:t>図：実際のリターンからある長さ</a:t>
            </a:r>
            <a:r>
              <a:rPr kumimoji="1" lang="en-US" altLang="ja-JP" sz="2000" dirty="0"/>
              <a:t>1,000</a:t>
            </a:r>
            <a:r>
              <a:rPr kumimoji="1" lang="ja-JP" altLang="en-US" sz="2000" dirty="0"/>
              <a:t>のリターンを抜き出したものと、正規乱数で発生させたリターン（どちらもスタートを</a:t>
            </a:r>
            <a:r>
              <a:rPr kumimoji="1" lang="en-US" altLang="ja-JP" sz="2000" dirty="0"/>
              <a:t>100</a:t>
            </a:r>
            <a:r>
              <a:rPr kumimoji="1" lang="ja-JP" altLang="en-US" sz="2000" dirty="0"/>
              <a:t>として累積リターンに変換）</a:t>
            </a:r>
          </a:p>
        </p:txBody>
      </p:sp>
      <p:sp>
        <p:nvSpPr>
          <p:cNvPr id="9" name="コンテンツ プレースホルダー 2">
            <a:extLst>
              <a:ext uri="{FF2B5EF4-FFF2-40B4-BE49-F238E27FC236}">
                <a16:creationId xmlns:a16="http://schemas.microsoft.com/office/drawing/2014/main" id="{6061E97F-0F4E-EB00-6C97-A972E0E65517}"/>
              </a:ext>
            </a:extLst>
          </p:cNvPr>
          <p:cNvSpPr txBox="1">
            <a:spLocks/>
          </p:cNvSpPr>
          <p:nvPr/>
        </p:nvSpPr>
        <p:spPr>
          <a:xfrm>
            <a:off x="734960" y="6087681"/>
            <a:ext cx="10331247" cy="561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⇒どちらが本物でしょうか？</a:t>
            </a:r>
          </a:p>
        </p:txBody>
      </p:sp>
    </p:spTree>
    <p:extLst>
      <p:ext uri="{BB962C8B-B14F-4D97-AF65-F5344CB8AC3E}">
        <p14:creationId xmlns:p14="http://schemas.microsoft.com/office/powerpoint/2010/main" val="241022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0C909-53D7-C686-3E91-264F2D204302}"/>
              </a:ext>
            </a:extLst>
          </p:cNvPr>
          <p:cNvSpPr>
            <a:spLocks noGrp="1"/>
          </p:cNvSpPr>
          <p:nvPr>
            <p:ph type="title"/>
          </p:nvPr>
        </p:nvSpPr>
        <p:spPr/>
        <p:txBody>
          <a:bodyPr/>
          <a:lstStyle/>
          <a:p>
            <a:r>
              <a:rPr kumimoji="1" lang="ja-JP" altLang="en-US" dirty="0"/>
              <a:t>分布の比較</a:t>
            </a:r>
          </a:p>
        </p:txBody>
      </p:sp>
      <p:sp>
        <p:nvSpPr>
          <p:cNvPr id="3" name="コンテンツ プレースホルダー 2">
            <a:extLst>
              <a:ext uri="{FF2B5EF4-FFF2-40B4-BE49-F238E27FC236}">
                <a16:creationId xmlns:a16="http://schemas.microsoft.com/office/drawing/2014/main" id="{01850D5B-2528-1043-EB54-A914A8EA1F17}"/>
              </a:ext>
            </a:extLst>
          </p:cNvPr>
          <p:cNvSpPr>
            <a:spLocks noGrp="1"/>
          </p:cNvSpPr>
          <p:nvPr>
            <p:ph idx="1"/>
          </p:nvPr>
        </p:nvSpPr>
        <p:spPr>
          <a:xfrm>
            <a:off x="145472" y="1132897"/>
            <a:ext cx="11723253" cy="548419"/>
          </a:xfrm>
        </p:spPr>
        <p:txBody>
          <a:bodyPr/>
          <a:lstStyle/>
          <a:p>
            <a:r>
              <a:rPr lang="ja-JP" altLang="en-US" dirty="0"/>
              <a:t>リターンの分布をみると差は歴然</a:t>
            </a:r>
            <a:endParaRPr kumimoji="1" lang="ja-JP" altLang="en-US" dirty="0"/>
          </a:p>
        </p:txBody>
      </p:sp>
      <p:pic>
        <p:nvPicPr>
          <p:cNvPr id="4098" name="Picture 2">
            <a:extLst>
              <a:ext uri="{FF2B5EF4-FFF2-40B4-BE49-F238E27FC236}">
                <a16:creationId xmlns:a16="http://schemas.microsoft.com/office/drawing/2014/main" id="{D0F1D9B6-5421-76E2-B851-4DA5D624D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33" y="2360807"/>
            <a:ext cx="51054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E99FE2E-4D30-0DA6-E0CC-525782562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33" y="4694576"/>
            <a:ext cx="5114925" cy="18764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96E2DC6-28FB-BE98-0F50-8DBFB7920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91703"/>
            <a:ext cx="5588344" cy="429566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0F9D30E-C292-DDDC-7E0E-47067EA45F93}"/>
              </a:ext>
            </a:extLst>
          </p:cNvPr>
          <p:cNvSpPr txBox="1"/>
          <p:nvPr/>
        </p:nvSpPr>
        <p:spPr>
          <a:xfrm>
            <a:off x="406333" y="1872103"/>
            <a:ext cx="4060724" cy="369332"/>
          </a:xfrm>
          <a:prstGeom prst="rect">
            <a:avLst/>
          </a:prstGeom>
          <a:noFill/>
        </p:spPr>
        <p:txBody>
          <a:bodyPr wrap="square" rtlCol="0">
            <a:spAutoFit/>
          </a:bodyPr>
          <a:lstStyle/>
          <a:p>
            <a:r>
              <a:rPr kumimoji="1" lang="ja-JP" altLang="en-US" dirty="0"/>
              <a:t>正規乱数で発生させたリターン</a:t>
            </a:r>
          </a:p>
        </p:txBody>
      </p:sp>
      <p:sp>
        <p:nvSpPr>
          <p:cNvPr id="5" name="テキスト ボックス 4">
            <a:extLst>
              <a:ext uri="{FF2B5EF4-FFF2-40B4-BE49-F238E27FC236}">
                <a16:creationId xmlns:a16="http://schemas.microsoft.com/office/drawing/2014/main" id="{BED865CF-5575-E9B2-5C59-9EC3CCB09918}"/>
              </a:ext>
            </a:extLst>
          </p:cNvPr>
          <p:cNvSpPr txBox="1"/>
          <p:nvPr/>
        </p:nvSpPr>
        <p:spPr>
          <a:xfrm>
            <a:off x="406333" y="4281238"/>
            <a:ext cx="4060724" cy="369332"/>
          </a:xfrm>
          <a:prstGeom prst="rect">
            <a:avLst/>
          </a:prstGeom>
          <a:noFill/>
        </p:spPr>
        <p:txBody>
          <a:bodyPr wrap="square" rtlCol="0">
            <a:spAutoFit/>
          </a:bodyPr>
          <a:lstStyle/>
          <a:p>
            <a:r>
              <a:rPr lang="ja-JP" altLang="en-US" dirty="0"/>
              <a:t>実際の</a:t>
            </a:r>
            <a:r>
              <a:rPr kumimoji="1" lang="ja-JP" altLang="en-US" dirty="0"/>
              <a:t>リターン</a:t>
            </a:r>
          </a:p>
        </p:txBody>
      </p:sp>
    </p:spTree>
    <p:extLst>
      <p:ext uri="{BB962C8B-B14F-4D97-AF65-F5344CB8AC3E}">
        <p14:creationId xmlns:p14="http://schemas.microsoft.com/office/powerpoint/2010/main" val="19649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5476B-6FC9-33A0-C227-AE9C4732FE23}"/>
              </a:ext>
            </a:extLst>
          </p:cNvPr>
          <p:cNvSpPr>
            <a:spLocks noGrp="1"/>
          </p:cNvSpPr>
          <p:nvPr>
            <p:ph type="title"/>
          </p:nvPr>
        </p:nvSpPr>
        <p:spPr/>
        <p:txBody>
          <a:bodyPr/>
          <a:lstStyle/>
          <a:p>
            <a:r>
              <a:rPr kumimoji="1" lang="ja-JP" altLang="en-US" dirty="0"/>
              <a:t>自己相関</a:t>
            </a:r>
          </a:p>
        </p:txBody>
      </p:sp>
      <p:sp>
        <p:nvSpPr>
          <p:cNvPr id="3" name="コンテンツ プレースホルダー 2">
            <a:extLst>
              <a:ext uri="{FF2B5EF4-FFF2-40B4-BE49-F238E27FC236}">
                <a16:creationId xmlns:a16="http://schemas.microsoft.com/office/drawing/2014/main" id="{403299DD-96A4-8398-52F9-0F02C0CC086D}"/>
              </a:ext>
            </a:extLst>
          </p:cNvPr>
          <p:cNvSpPr>
            <a:spLocks noGrp="1"/>
          </p:cNvSpPr>
          <p:nvPr>
            <p:ph idx="1"/>
          </p:nvPr>
        </p:nvSpPr>
        <p:spPr>
          <a:xfrm>
            <a:off x="145472" y="1044406"/>
            <a:ext cx="11723253" cy="518923"/>
          </a:xfrm>
        </p:spPr>
        <p:txBody>
          <a:bodyPr/>
          <a:lstStyle/>
          <a:p>
            <a:r>
              <a:rPr kumimoji="1" lang="ja-JP" altLang="en-US" dirty="0"/>
              <a:t>リターンの自己相関はどちらもない</a:t>
            </a:r>
          </a:p>
        </p:txBody>
      </p:sp>
      <p:pic>
        <p:nvPicPr>
          <p:cNvPr id="5124" name="Picture 4">
            <a:extLst>
              <a:ext uri="{FF2B5EF4-FFF2-40B4-BE49-F238E27FC236}">
                <a16:creationId xmlns:a16="http://schemas.microsoft.com/office/drawing/2014/main" id="{EBF0D6D2-4B2D-0526-9879-84D2AF29E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94" y="2481555"/>
            <a:ext cx="5469961" cy="423991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B791856-F9EB-F8E1-143D-036349C20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550" y="2387599"/>
            <a:ext cx="559117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9DE2F5-D86D-ED6D-F76D-29946D60E933}"/>
              </a:ext>
            </a:extLst>
          </p:cNvPr>
          <p:cNvSpPr txBox="1"/>
          <p:nvPr/>
        </p:nvSpPr>
        <p:spPr>
          <a:xfrm>
            <a:off x="1553495" y="1872103"/>
            <a:ext cx="3588775" cy="369332"/>
          </a:xfrm>
          <a:prstGeom prst="rect">
            <a:avLst/>
          </a:prstGeom>
          <a:noFill/>
        </p:spPr>
        <p:txBody>
          <a:bodyPr wrap="square" rtlCol="0">
            <a:spAutoFit/>
          </a:bodyPr>
          <a:lstStyle/>
          <a:p>
            <a:pPr algn="ctr"/>
            <a:r>
              <a:rPr kumimoji="1" lang="ja-JP" altLang="en-US" dirty="0"/>
              <a:t>正規乱数で発生させたリターン</a:t>
            </a:r>
          </a:p>
        </p:txBody>
      </p:sp>
      <p:sp>
        <p:nvSpPr>
          <p:cNvPr id="5" name="テキスト ボックス 4">
            <a:extLst>
              <a:ext uri="{FF2B5EF4-FFF2-40B4-BE49-F238E27FC236}">
                <a16:creationId xmlns:a16="http://schemas.microsoft.com/office/drawing/2014/main" id="{5D68D7AC-30BC-ED12-4DEA-336AF19EE471}"/>
              </a:ext>
            </a:extLst>
          </p:cNvPr>
          <p:cNvSpPr txBox="1"/>
          <p:nvPr/>
        </p:nvSpPr>
        <p:spPr>
          <a:xfrm>
            <a:off x="8016500" y="1872103"/>
            <a:ext cx="2445022" cy="369332"/>
          </a:xfrm>
          <a:prstGeom prst="rect">
            <a:avLst/>
          </a:prstGeom>
          <a:noFill/>
        </p:spPr>
        <p:txBody>
          <a:bodyPr wrap="square" rtlCol="0">
            <a:spAutoFit/>
          </a:bodyPr>
          <a:lstStyle/>
          <a:p>
            <a:pPr algn="ctr"/>
            <a:r>
              <a:rPr lang="ja-JP" altLang="en-US" dirty="0"/>
              <a:t>実際の</a:t>
            </a:r>
            <a:r>
              <a:rPr kumimoji="1" lang="ja-JP" altLang="en-US" dirty="0"/>
              <a:t>リターン</a:t>
            </a:r>
          </a:p>
        </p:txBody>
      </p:sp>
    </p:spTree>
    <p:extLst>
      <p:ext uri="{BB962C8B-B14F-4D97-AF65-F5344CB8AC3E}">
        <p14:creationId xmlns:p14="http://schemas.microsoft.com/office/powerpoint/2010/main" val="370165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491DF-B357-BEB1-FD55-2C834A20CF0F}"/>
              </a:ext>
            </a:extLst>
          </p:cNvPr>
          <p:cNvSpPr>
            <a:spLocks noGrp="1"/>
          </p:cNvSpPr>
          <p:nvPr>
            <p:ph type="title"/>
          </p:nvPr>
        </p:nvSpPr>
        <p:spPr/>
        <p:txBody>
          <a:bodyPr/>
          <a:lstStyle/>
          <a:p>
            <a:r>
              <a:rPr kumimoji="1" lang="ja-JP" altLang="en-US" dirty="0"/>
              <a:t>自己相関（リターンの絶対値）</a:t>
            </a:r>
          </a:p>
        </p:txBody>
      </p:sp>
      <p:sp>
        <p:nvSpPr>
          <p:cNvPr id="3" name="コンテンツ プレースホルダー 2">
            <a:extLst>
              <a:ext uri="{FF2B5EF4-FFF2-40B4-BE49-F238E27FC236}">
                <a16:creationId xmlns:a16="http://schemas.microsoft.com/office/drawing/2014/main" id="{B31C27A1-4F30-F76E-F4AE-479EC43A550D}"/>
              </a:ext>
            </a:extLst>
          </p:cNvPr>
          <p:cNvSpPr>
            <a:spLocks noGrp="1"/>
          </p:cNvSpPr>
          <p:nvPr>
            <p:ph idx="1"/>
          </p:nvPr>
        </p:nvSpPr>
        <p:spPr>
          <a:xfrm>
            <a:off x="255639" y="1132897"/>
            <a:ext cx="11613086" cy="607413"/>
          </a:xfrm>
        </p:spPr>
        <p:txBody>
          <a:bodyPr/>
          <a:lstStyle/>
          <a:p>
            <a:r>
              <a:rPr kumimoji="1" lang="ja-JP" altLang="en-US" dirty="0"/>
              <a:t>リターンの絶対値の自己相関の性質は大きく異なる</a:t>
            </a:r>
          </a:p>
        </p:txBody>
      </p:sp>
      <p:pic>
        <p:nvPicPr>
          <p:cNvPr id="6146" name="Picture 2">
            <a:extLst>
              <a:ext uri="{FF2B5EF4-FFF2-40B4-BE49-F238E27FC236}">
                <a16:creationId xmlns:a16="http://schemas.microsoft.com/office/drawing/2014/main" id="{8D297FDA-B878-EAE3-05DD-83DB9F5CA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32" y="2387599"/>
            <a:ext cx="55911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384FD9C-C5E2-990B-16B4-7D927A72B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909" y="2387598"/>
            <a:ext cx="559117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C7010BD-F540-9A4B-8341-8D170E604A66}"/>
              </a:ext>
            </a:extLst>
          </p:cNvPr>
          <p:cNvSpPr txBox="1"/>
          <p:nvPr/>
        </p:nvSpPr>
        <p:spPr>
          <a:xfrm>
            <a:off x="1553495" y="1872103"/>
            <a:ext cx="3588775" cy="369332"/>
          </a:xfrm>
          <a:prstGeom prst="rect">
            <a:avLst/>
          </a:prstGeom>
          <a:noFill/>
        </p:spPr>
        <p:txBody>
          <a:bodyPr wrap="square" rtlCol="0">
            <a:spAutoFit/>
          </a:bodyPr>
          <a:lstStyle/>
          <a:p>
            <a:pPr algn="ctr"/>
            <a:r>
              <a:rPr kumimoji="1" lang="ja-JP" altLang="en-US" dirty="0"/>
              <a:t>正規乱数で発生させたリターン</a:t>
            </a:r>
          </a:p>
        </p:txBody>
      </p:sp>
      <p:sp>
        <p:nvSpPr>
          <p:cNvPr id="5" name="テキスト ボックス 4">
            <a:extLst>
              <a:ext uri="{FF2B5EF4-FFF2-40B4-BE49-F238E27FC236}">
                <a16:creationId xmlns:a16="http://schemas.microsoft.com/office/drawing/2014/main" id="{D5D0C696-CA6E-1914-5DB3-67930B627147}"/>
              </a:ext>
            </a:extLst>
          </p:cNvPr>
          <p:cNvSpPr txBox="1"/>
          <p:nvPr/>
        </p:nvSpPr>
        <p:spPr>
          <a:xfrm>
            <a:off x="8016500" y="1872103"/>
            <a:ext cx="2445022" cy="369332"/>
          </a:xfrm>
          <a:prstGeom prst="rect">
            <a:avLst/>
          </a:prstGeom>
          <a:noFill/>
        </p:spPr>
        <p:txBody>
          <a:bodyPr wrap="square" rtlCol="0">
            <a:spAutoFit/>
          </a:bodyPr>
          <a:lstStyle/>
          <a:p>
            <a:pPr algn="ctr"/>
            <a:r>
              <a:rPr lang="ja-JP" altLang="en-US" dirty="0"/>
              <a:t>実際の</a:t>
            </a:r>
            <a:r>
              <a:rPr kumimoji="1" lang="ja-JP" altLang="en-US" dirty="0"/>
              <a:t>リターン</a:t>
            </a:r>
          </a:p>
        </p:txBody>
      </p:sp>
    </p:spTree>
    <p:extLst>
      <p:ext uri="{BB962C8B-B14F-4D97-AF65-F5344CB8AC3E}">
        <p14:creationId xmlns:p14="http://schemas.microsoft.com/office/powerpoint/2010/main" val="30161656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5383</TotalTime>
  <Words>667</Words>
  <Application>Microsoft Office PowerPoint</Application>
  <PresentationFormat>ワイド画面</PresentationFormat>
  <Paragraphs>118</Paragraphs>
  <Slides>23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2</vt:i4>
      </vt:variant>
      <vt:variant>
        <vt:lpstr>スライド タイトル</vt:lpstr>
      </vt:variant>
      <vt:variant>
        <vt:i4>23</vt:i4>
      </vt:variant>
    </vt:vector>
  </HeadingPairs>
  <TitlesOfParts>
    <vt:vector size="28" baseType="lpstr">
      <vt:lpstr>游ゴシック</vt:lpstr>
      <vt:lpstr>游ゴシック Light</vt:lpstr>
      <vt:lpstr>Arial</vt:lpstr>
      <vt:lpstr>Office テーマ</vt:lpstr>
      <vt:lpstr>デザインの設定</vt:lpstr>
      <vt:lpstr>金融時系列データ生成について</vt:lpstr>
      <vt:lpstr>はじめに</vt:lpstr>
      <vt:lpstr>Stylized factsの例</vt:lpstr>
      <vt:lpstr>例：S&amp;P500の日次リターン</vt:lpstr>
      <vt:lpstr>リターンのヒストグラム</vt:lpstr>
      <vt:lpstr>①正規乱数を用いたリターンの発生</vt:lpstr>
      <vt:lpstr>分布の比較</vt:lpstr>
      <vt:lpstr>自己相関</vt:lpstr>
      <vt:lpstr>自己相関（リターンの絶対値）</vt:lpstr>
      <vt:lpstr>自己相関（リターンの２乗）</vt:lpstr>
      <vt:lpstr>安定分布</vt:lpstr>
      <vt:lpstr>②安定分布を用いたリターンの発生</vt:lpstr>
      <vt:lpstr>分布の比較</vt:lpstr>
      <vt:lpstr>自己相関</vt:lpstr>
      <vt:lpstr>③GARCHを用いたリターンの発生</vt:lpstr>
      <vt:lpstr>分布の比較</vt:lpstr>
      <vt:lpstr>自己相関</vt:lpstr>
      <vt:lpstr>④隠れマルコフモデルを用いたリターンの発生</vt:lpstr>
      <vt:lpstr>分布の比較</vt:lpstr>
      <vt:lpstr>自己相関</vt:lpstr>
      <vt:lpstr>隠れマルコフモデル</vt:lpstr>
      <vt:lpstr>まとめ</vt:lpstr>
      <vt:lpstr>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金融時系列データ生成について</dc:title>
  <dc:creator>泰弘 仲山</dc:creator>
  <cp:lastModifiedBy>泰弘 仲山</cp:lastModifiedBy>
  <cp:revision>1</cp:revision>
  <dcterms:created xsi:type="dcterms:W3CDTF">2024-05-30T23:40:23Z</dcterms:created>
  <dcterms:modified xsi:type="dcterms:W3CDTF">2024-06-03T17:24:22Z</dcterms:modified>
</cp:coreProperties>
</file>