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2" r:id="rId4"/>
    <p:sldId id="277" r:id="rId5"/>
    <p:sldId id="261" r:id="rId6"/>
    <p:sldId id="305" r:id="rId7"/>
    <p:sldId id="278" r:id="rId8"/>
    <p:sldId id="279" r:id="rId9"/>
    <p:sldId id="293" r:id="rId10"/>
    <p:sldId id="280" r:id="rId11"/>
    <p:sldId id="260" r:id="rId12"/>
    <p:sldId id="285" r:id="rId13"/>
    <p:sldId id="281" r:id="rId14"/>
    <p:sldId id="284" r:id="rId15"/>
    <p:sldId id="298" r:id="rId16"/>
    <p:sldId id="299" r:id="rId17"/>
    <p:sldId id="271" r:id="rId18"/>
    <p:sldId id="286" r:id="rId19"/>
    <p:sldId id="262" r:id="rId20"/>
    <p:sldId id="289" r:id="rId21"/>
    <p:sldId id="290" r:id="rId22"/>
    <p:sldId id="291" r:id="rId23"/>
    <p:sldId id="294" r:id="rId24"/>
    <p:sldId id="296" r:id="rId25"/>
    <p:sldId id="295" r:id="rId26"/>
    <p:sldId id="297" r:id="rId27"/>
    <p:sldId id="300" r:id="rId28"/>
    <p:sldId id="301" r:id="rId29"/>
    <p:sldId id="302" r:id="rId30"/>
    <p:sldId id="304" r:id="rId31"/>
    <p:sldId id="303" r:id="rId32"/>
    <p:sldId id="263" r:id="rId33"/>
    <p:sldId id="270" r:id="rId34"/>
    <p:sldId id="272" r:id="rId35"/>
    <p:sldId id="273" r:id="rId36"/>
    <p:sldId id="274" r:id="rId37"/>
    <p:sldId id="276" r:id="rId38"/>
    <p:sldId id="275" r:id="rId39"/>
    <p:sldId id="258" r:id="rId4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9585E8-B497-4644-8F02-B52EA6E7B8F3}" v="149" dt="2023-06-05T16:26:49.77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泰弘 仲山" userId="857b4835f3abfbd8" providerId="LiveId" clId="{C79585E8-B497-4644-8F02-B52EA6E7B8F3}"/>
    <pc:docChg chg="undo custSel addSld delSld modSld sldOrd">
      <pc:chgData name="泰弘 仲山" userId="857b4835f3abfbd8" providerId="LiveId" clId="{C79585E8-B497-4644-8F02-B52EA6E7B8F3}" dt="2023-06-06T00:13:26.821" v="10262" actId="20577"/>
      <pc:docMkLst>
        <pc:docMk/>
      </pc:docMkLst>
      <pc:sldChg chg="modSp new mod">
        <pc:chgData name="泰弘 仲山" userId="857b4835f3abfbd8" providerId="LiveId" clId="{C79585E8-B497-4644-8F02-B52EA6E7B8F3}" dt="2023-06-05T15:36:05.478" v="9545" actId="20577"/>
        <pc:sldMkLst>
          <pc:docMk/>
          <pc:sldMk cId="78851934" sldId="256"/>
        </pc:sldMkLst>
        <pc:spChg chg="mod">
          <ac:chgData name="泰弘 仲山" userId="857b4835f3abfbd8" providerId="LiveId" clId="{C79585E8-B497-4644-8F02-B52EA6E7B8F3}" dt="2023-05-21T04:16:51.305" v="17" actId="20577"/>
          <ac:spMkLst>
            <pc:docMk/>
            <pc:sldMk cId="78851934" sldId="256"/>
            <ac:spMk id="2" creationId="{882C2F5F-630E-E6AB-A789-CF1BB365C410}"/>
          </ac:spMkLst>
        </pc:spChg>
        <pc:spChg chg="mod">
          <ac:chgData name="泰弘 仲山" userId="857b4835f3abfbd8" providerId="LiveId" clId="{C79585E8-B497-4644-8F02-B52EA6E7B8F3}" dt="2023-06-05T15:36:05.478" v="9545" actId="20577"/>
          <ac:spMkLst>
            <pc:docMk/>
            <pc:sldMk cId="78851934" sldId="256"/>
            <ac:spMk id="3" creationId="{6CD9FE7F-AB5B-D2EE-C7C1-DF88E1020682}"/>
          </ac:spMkLst>
        </pc:spChg>
      </pc:sldChg>
      <pc:sldChg chg="modSp new mod">
        <pc:chgData name="泰弘 仲山" userId="857b4835f3abfbd8" providerId="LiveId" clId="{C79585E8-B497-4644-8F02-B52EA6E7B8F3}" dt="2023-06-05T15:38:25.354" v="9689" actId="20577"/>
        <pc:sldMkLst>
          <pc:docMk/>
          <pc:sldMk cId="4271290513" sldId="257"/>
        </pc:sldMkLst>
        <pc:spChg chg="mod">
          <ac:chgData name="泰弘 仲山" userId="857b4835f3abfbd8" providerId="LiveId" clId="{C79585E8-B497-4644-8F02-B52EA6E7B8F3}" dt="2023-05-23T05:08:05.190" v="7049" actId="20577"/>
          <ac:spMkLst>
            <pc:docMk/>
            <pc:sldMk cId="4271290513" sldId="257"/>
            <ac:spMk id="2" creationId="{32B60E86-5640-943A-B02B-E56454B266AD}"/>
          </ac:spMkLst>
        </pc:spChg>
        <pc:spChg chg="mod">
          <ac:chgData name="泰弘 仲山" userId="857b4835f3abfbd8" providerId="LiveId" clId="{C79585E8-B497-4644-8F02-B52EA6E7B8F3}" dt="2023-06-05T15:38:25.354" v="9689" actId="20577"/>
          <ac:spMkLst>
            <pc:docMk/>
            <pc:sldMk cId="4271290513" sldId="257"/>
            <ac:spMk id="3" creationId="{F390B911-B75C-802C-94FE-25D557A4613C}"/>
          </ac:spMkLst>
        </pc:spChg>
      </pc:sldChg>
      <pc:sldChg chg="modSp new mod">
        <pc:chgData name="泰弘 仲山" userId="857b4835f3abfbd8" providerId="LiveId" clId="{C79585E8-B497-4644-8F02-B52EA6E7B8F3}" dt="2023-05-23T10:06:19.500" v="8780" actId="20577"/>
        <pc:sldMkLst>
          <pc:docMk/>
          <pc:sldMk cId="326389105" sldId="258"/>
        </pc:sldMkLst>
        <pc:spChg chg="mod">
          <ac:chgData name="泰弘 仲山" userId="857b4835f3abfbd8" providerId="LiveId" clId="{C79585E8-B497-4644-8F02-B52EA6E7B8F3}" dt="2023-05-22T16:08:49.141" v="479" actId="255"/>
          <ac:spMkLst>
            <pc:docMk/>
            <pc:sldMk cId="326389105" sldId="258"/>
            <ac:spMk id="2" creationId="{7B38A1F4-011A-F797-A251-280AAFB8423D}"/>
          </ac:spMkLst>
        </pc:spChg>
        <pc:spChg chg="mod">
          <ac:chgData name="泰弘 仲山" userId="857b4835f3abfbd8" providerId="LiveId" clId="{C79585E8-B497-4644-8F02-B52EA6E7B8F3}" dt="2023-05-23T10:06:19.500" v="8780" actId="20577"/>
          <ac:spMkLst>
            <pc:docMk/>
            <pc:sldMk cId="326389105" sldId="258"/>
            <ac:spMk id="3" creationId="{5704645A-FF3B-3A33-74D3-25CFF60DC2D1}"/>
          </ac:spMkLst>
        </pc:spChg>
      </pc:sldChg>
      <pc:sldChg chg="addSp delSp modSp new del mod ord">
        <pc:chgData name="泰弘 仲山" userId="857b4835f3abfbd8" providerId="LiveId" clId="{C79585E8-B497-4644-8F02-B52EA6E7B8F3}" dt="2023-05-23T05:00:28.828" v="6983" actId="47"/>
        <pc:sldMkLst>
          <pc:docMk/>
          <pc:sldMk cId="197075030" sldId="259"/>
        </pc:sldMkLst>
        <pc:spChg chg="mod">
          <ac:chgData name="泰弘 仲山" userId="857b4835f3abfbd8" providerId="LiveId" clId="{C79585E8-B497-4644-8F02-B52EA6E7B8F3}" dt="2023-05-22T17:20:19.818" v="2183" actId="20577"/>
          <ac:spMkLst>
            <pc:docMk/>
            <pc:sldMk cId="197075030" sldId="259"/>
            <ac:spMk id="2" creationId="{6FB7A8BF-2FF2-9F16-47EF-07292E83650D}"/>
          </ac:spMkLst>
        </pc:spChg>
        <pc:spChg chg="del mod">
          <ac:chgData name="泰弘 仲山" userId="857b4835f3abfbd8" providerId="LiveId" clId="{C79585E8-B497-4644-8F02-B52EA6E7B8F3}" dt="2023-05-21T04:22:22.340" v="100" actId="3680"/>
          <ac:spMkLst>
            <pc:docMk/>
            <pc:sldMk cId="197075030" sldId="259"/>
            <ac:spMk id="3" creationId="{866C704F-0BFC-7392-2896-DF6E67478CAC}"/>
          </ac:spMkLst>
        </pc:spChg>
        <pc:graphicFrameChg chg="add mod ord modGraphic">
          <ac:chgData name="泰弘 仲山" userId="857b4835f3abfbd8" providerId="LiveId" clId="{C79585E8-B497-4644-8F02-B52EA6E7B8F3}" dt="2023-05-22T15:30:32.322" v="332" actId="1076"/>
          <ac:graphicFrameMkLst>
            <pc:docMk/>
            <pc:sldMk cId="197075030" sldId="259"/>
            <ac:graphicFrameMk id="4" creationId="{464A6357-CEFE-22C5-6B26-E2F70DA81345}"/>
          </ac:graphicFrameMkLst>
        </pc:graphicFrameChg>
      </pc:sldChg>
      <pc:sldChg chg="addSp modSp new mod">
        <pc:chgData name="泰弘 仲山" userId="857b4835f3abfbd8" providerId="LiveId" clId="{C79585E8-B497-4644-8F02-B52EA6E7B8F3}" dt="2023-06-05T16:14:41.017" v="9911" actId="20577"/>
        <pc:sldMkLst>
          <pc:docMk/>
          <pc:sldMk cId="3324125627" sldId="260"/>
        </pc:sldMkLst>
        <pc:spChg chg="mod">
          <ac:chgData name="泰弘 仲山" userId="857b4835f3abfbd8" providerId="LiveId" clId="{C79585E8-B497-4644-8F02-B52EA6E7B8F3}" dt="2023-06-05T16:14:41.017" v="9911" actId="20577"/>
          <ac:spMkLst>
            <pc:docMk/>
            <pc:sldMk cId="3324125627" sldId="260"/>
            <ac:spMk id="2" creationId="{2307BB75-827C-BB57-F3C5-1646EE9DDE97}"/>
          </ac:spMkLst>
        </pc:spChg>
        <pc:spChg chg="mod">
          <ac:chgData name="泰弘 仲山" userId="857b4835f3abfbd8" providerId="LiveId" clId="{C79585E8-B497-4644-8F02-B52EA6E7B8F3}" dt="2023-05-23T05:23:28.841" v="7824" actId="14100"/>
          <ac:spMkLst>
            <pc:docMk/>
            <pc:sldMk cId="3324125627" sldId="260"/>
            <ac:spMk id="3" creationId="{B67E071B-4436-63F2-3B68-D6BC3EA36BD8}"/>
          </ac:spMkLst>
        </pc:spChg>
        <pc:picChg chg="add mod">
          <ac:chgData name="泰弘 仲山" userId="857b4835f3abfbd8" providerId="LiveId" clId="{C79585E8-B497-4644-8F02-B52EA6E7B8F3}" dt="2023-05-23T05:23:22.002" v="7823" actId="1076"/>
          <ac:picMkLst>
            <pc:docMk/>
            <pc:sldMk cId="3324125627" sldId="260"/>
            <ac:picMk id="5" creationId="{86C25A18-73E2-01EF-88A3-3BDBFD305A79}"/>
          </ac:picMkLst>
        </pc:picChg>
      </pc:sldChg>
      <pc:sldChg chg="addSp delSp modSp add mod ord">
        <pc:chgData name="泰弘 仲山" userId="857b4835f3abfbd8" providerId="LiveId" clId="{C79585E8-B497-4644-8F02-B52EA6E7B8F3}" dt="2023-06-05T16:01:41.097" v="9868" actId="14100"/>
        <pc:sldMkLst>
          <pc:docMk/>
          <pc:sldMk cId="3878852880" sldId="261"/>
        </pc:sldMkLst>
        <pc:spChg chg="mod">
          <ac:chgData name="泰弘 仲山" userId="857b4835f3abfbd8" providerId="LiveId" clId="{C79585E8-B497-4644-8F02-B52EA6E7B8F3}" dt="2023-05-23T02:46:15.290" v="5335" actId="20577"/>
          <ac:spMkLst>
            <pc:docMk/>
            <pc:sldMk cId="3878852880" sldId="261"/>
            <ac:spMk id="2" creationId="{2307BB75-827C-BB57-F3C5-1646EE9DDE97}"/>
          </ac:spMkLst>
        </pc:spChg>
        <pc:spChg chg="del">
          <ac:chgData name="泰弘 仲山" userId="857b4835f3abfbd8" providerId="LiveId" clId="{C79585E8-B497-4644-8F02-B52EA6E7B8F3}" dt="2023-05-22T16:19:26.221" v="881" actId="478"/>
          <ac:spMkLst>
            <pc:docMk/>
            <pc:sldMk cId="3878852880" sldId="261"/>
            <ac:spMk id="3" creationId="{B67E071B-4436-63F2-3B68-D6BC3EA36BD8}"/>
          </ac:spMkLst>
        </pc:spChg>
        <pc:spChg chg="add mod">
          <ac:chgData name="泰弘 仲山" userId="857b4835f3abfbd8" providerId="LiveId" clId="{C79585E8-B497-4644-8F02-B52EA6E7B8F3}" dt="2023-06-05T15:47:12.015" v="9754" actId="6549"/>
          <ac:spMkLst>
            <pc:docMk/>
            <pc:sldMk cId="3878852880" sldId="261"/>
            <ac:spMk id="4" creationId="{53C3694F-604A-A422-2E0E-3F3ACB229172}"/>
          </ac:spMkLst>
        </pc:spChg>
        <pc:spChg chg="add del mod">
          <ac:chgData name="泰弘 仲山" userId="857b4835f3abfbd8" providerId="LiveId" clId="{C79585E8-B497-4644-8F02-B52EA6E7B8F3}" dt="2023-06-05T15:47:12.414" v="9755" actId="478"/>
          <ac:spMkLst>
            <pc:docMk/>
            <pc:sldMk cId="3878852880" sldId="261"/>
            <ac:spMk id="11" creationId="{D22648F8-3662-0445-4B0D-B9C50FC104ED}"/>
          </ac:spMkLst>
        </pc:spChg>
        <pc:spChg chg="add del mod">
          <ac:chgData name="泰弘 仲山" userId="857b4835f3abfbd8" providerId="LiveId" clId="{C79585E8-B497-4644-8F02-B52EA6E7B8F3}" dt="2023-06-05T15:47:13.180" v="9757" actId="478"/>
          <ac:spMkLst>
            <pc:docMk/>
            <pc:sldMk cId="3878852880" sldId="261"/>
            <ac:spMk id="12" creationId="{C6D4F9CE-116B-F3F1-2120-4AEBEC772C73}"/>
          </ac:spMkLst>
        </pc:spChg>
        <pc:graphicFrameChg chg="add del mod">
          <ac:chgData name="泰弘 仲山" userId="857b4835f3abfbd8" providerId="LiveId" clId="{C79585E8-B497-4644-8F02-B52EA6E7B8F3}" dt="2023-06-05T15:47:10.171" v="9751" actId="3680"/>
          <ac:graphicFrameMkLst>
            <pc:docMk/>
            <pc:sldMk cId="3878852880" sldId="261"/>
            <ac:graphicFrameMk id="3" creationId="{E66C647E-FC5A-D0C5-1D1B-7B4DFD6DC6AE}"/>
          </ac:graphicFrameMkLst>
        </pc:graphicFrameChg>
        <pc:picChg chg="add del mod">
          <ac:chgData name="泰弘 仲山" userId="857b4835f3abfbd8" providerId="LiveId" clId="{C79585E8-B497-4644-8F02-B52EA6E7B8F3}" dt="2023-05-23T02:32:11.371" v="4867" actId="478"/>
          <ac:picMkLst>
            <pc:docMk/>
            <pc:sldMk cId="3878852880" sldId="261"/>
            <ac:picMk id="6" creationId="{7935C6ED-79CB-1A88-B0EE-C46318E5412C}"/>
          </ac:picMkLst>
        </pc:picChg>
        <pc:picChg chg="add mod">
          <ac:chgData name="泰弘 仲山" userId="857b4835f3abfbd8" providerId="LiveId" clId="{C79585E8-B497-4644-8F02-B52EA6E7B8F3}" dt="2023-06-05T16:01:41.097" v="9868" actId="14100"/>
          <ac:picMkLst>
            <pc:docMk/>
            <pc:sldMk cId="3878852880" sldId="261"/>
            <ac:picMk id="6" creationId="{F0E7A46B-79F8-0519-1ECD-5917BEADD083}"/>
          </ac:picMkLst>
        </pc:picChg>
        <pc:picChg chg="add del mod">
          <ac:chgData name="泰弘 仲山" userId="857b4835f3abfbd8" providerId="LiveId" clId="{C79585E8-B497-4644-8F02-B52EA6E7B8F3}" dt="2023-06-05T16:01:11.454" v="9862" actId="478"/>
          <ac:picMkLst>
            <pc:docMk/>
            <pc:sldMk cId="3878852880" sldId="261"/>
            <ac:picMk id="8" creationId="{FC12AF1E-EBB5-AA80-44E1-F5DD377205F8}"/>
          </ac:picMkLst>
        </pc:picChg>
        <pc:picChg chg="add del mod">
          <ac:chgData name="泰弘 仲山" userId="857b4835f3abfbd8" providerId="LiveId" clId="{C79585E8-B497-4644-8F02-B52EA6E7B8F3}" dt="2023-06-05T15:47:14.168" v="9758" actId="478"/>
          <ac:picMkLst>
            <pc:docMk/>
            <pc:sldMk cId="3878852880" sldId="261"/>
            <ac:picMk id="10" creationId="{190F7D5F-F3DC-BABD-82BD-AA9C12072873}"/>
          </ac:picMkLst>
        </pc:picChg>
      </pc:sldChg>
      <pc:sldChg chg="addSp delSp modSp add mod">
        <pc:chgData name="泰弘 仲山" userId="857b4835f3abfbd8" providerId="LiveId" clId="{C79585E8-B497-4644-8F02-B52EA6E7B8F3}" dt="2023-05-23T05:51:03.795" v="8022" actId="20577"/>
        <pc:sldMkLst>
          <pc:docMk/>
          <pc:sldMk cId="3723782539" sldId="262"/>
        </pc:sldMkLst>
        <pc:spChg chg="mod">
          <ac:chgData name="泰弘 仲山" userId="857b4835f3abfbd8" providerId="LiveId" clId="{C79585E8-B497-4644-8F02-B52EA6E7B8F3}" dt="2023-05-23T04:30:36.452" v="6098" actId="20577"/>
          <ac:spMkLst>
            <pc:docMk/>
            <pc:sldMk cId="3723782539" sldId="262"/>
            <ac:spMk id="2" creationId="{2307BB75-827C-BB57-F3C5-1646EE9DDE97}"/>
          </ac:spMkLst>
        </pc:spChg>
        <pc:spChg chg="del">
          <ac:chgData name="泰弘 仲山" userId="857b4835f3abfbd8" providerId="LiveId" clId="{C79585E8-B497-4644-8F02-B52EA6E7B8F3}" dt="2023-05-22T16:29:10.583" v="1024" actId="478"/>
          <ac:spMkLst>
            <pc:docMk/>
            <pc:sldMk cId="3723782539" sldId="262"/>
            <ac:spMk id="3" creationId="{B67E071B-4436-63F2-3B68-D6BC3EA36BD8}"/>
          </ac:spMkLst>
        </pc:spChg>
        <pc:spChg chg="add mod">
          <ac:chgData name="泰弘 仲山" userId="857b4835f3abfbd8" providerId="LiveId" clId="{C79585E8-B497-4644-8F02-B52EA6E7B8F3}" dt="2023-05-23T05:50:27.146" v="7992" actId="1076"/>
          <ac:spMkLst>
            <pc:docMk/>
            <pc:sldMk cId="3723782539" sldId="262"/>
            <ac:spMk id="4" creationId="{9F0CCF37-CC28-5249-059C-5F6CB7A157E9}"/>
          </ac:spMkLst>
        </pc:spChg>
        <pc:spChg chg="add mod">
          <ac:chgData name="泰弘 仲山" userId="857b4835f3abfbd8" providerId="LiveId" clId="{C79585E8-B497-4644-8F02-B52EA6E7B8F3}" dt="2023-05-23T05:50:35.511" v="8000" actId="20577"/>
          <ac:spMkLst>
            <pc:docMk/>
            <pc:sldMk cId="3723782539" sldId="262"/>
            <ac:spMk id="13" creationId="{D0F747C7-185A-C995-ADB5-469B78562066}"/>
          </ac:spMkLst>
        </pc:spChg>
        <pc:spChg chg="add mod">
          <ac:chgData name="泰弘 仲山" userId="857b4835f3abfbd8" providerId="LiveId" clId="{C79585E8-B497-4644-8F02-B52EA6E7B8F3}" dt="2023-05-23T05:50:49.251" v="8009" actId="20577"/>
          <ac:spMkLst>
            <pc:docMk/>
            <pc:sldMk cId="3723782539" sldId="262"/>
            <ac:spMk id="14" creationId="{E9B746DA-6A63-CFB9-9F29-3218A7EDF8E5}"/>
          </ac:spMkLst>
        </pc:spChg>
        <pc:spChg chg="add mod">
          <ac:chgData name="泰弘 仲山" userId="857b4835f3abfbd8" providerId="LiveId" clId="{C79585E8-B497-4644-8F02-B52EA6E7B8F3}" dt="2023-05-23T05:51:03.795" v="8022" actId="20577"/>
          <ac:spMkLst>
            <pc:docMk/>
            <pc:sldMk cId="3723782539" sldId="262"/>
            <ac:spMk id="15" creationId="{A93FB00D-CFE0-C430-BC03-C92A2B19C110}"/>
          </ac:spMkLst>
        </pc:spChg>
        <pc:picChg chg="add mod">
          <ac:chgData name="泰弘 仲山" userId="857b4835f3abfbd8" providerId="LiveId" clId="{C79585E8-B497-4644-8F02-B52EA6E7B8F3}" dt="2023-05-23T05:50:09.705" v="7986" actId="14100"/>
          <ac:picMkLst>
            <pc:docMk/>
            <pc:sldMk cId="3723782539" sldId="262"/>
            <ac:picMk id="6" creationId="{D79A7ABC-04A8-7C31-DF4C-2948BAEC4D97}"/>
          </ac:picMkLst>
        </pc:picChg>
        <pc:picChg chg="add del mod">
          <ac:chgData name="泰弘 仲山" userId="857b4835f3abfbd8" providerId="LiveId" clId="{C79585E8-B497-4644-8F02-B52EA6E7B8F3}" dt="2023-05-23T02:37:51.944" v="4986" actId="478"/>
          <ac:picMkLst>
            <pc:docMk/>
            <pc:sldMk cId="3723782539" sldId="262"/>
            <ac:picMk id="8" creationId="{16AAB883-3F2E-2E5D-8C72-7D6C7914DB1E}"/>
          </ac:picMkLst>
        </pc:picChg>
        <pc:picChg chg="add mod">
          <ac:chgData name="泰弘 仲山" userId="857b4835f3abfbd8" providerId="LiveId" clId="{C79585E8-B497-4644-8F02-B52EA6E7B8F3}" dt="2023-05-23T05:50:41.603" v="8001" actId="14100"/>
          <ac:picMkLst>
            <pc:docMk/>
            <pc:sldMk cId="3723782539" sldId="262"/>
            <ac:picMk id="10" creationId="{688C1BA0-8649-EA46-0B31-2953A0F60A0F}"/>
          </ac:picMkLst>
        </pc:picChg>
        <pc:picChg chg="add mod">
          <ac:chgData name="泰弘 仲山" userId="857b4835f3abfbd8" providerId="LiveId" clId="{C79585E8-B497-4644-8F02-B52EA6E7B8F3}" dt="2023-05-23T05:50:57.981" v="8012" actId="14100"/>
          <ac:picMkLst>
            <pc:docMk/>
            <pc:sldMk cId="3723782539" sldId="262"/>
            <ac:picMk id="12" creationId="{3457BCE2-F9B2-D7FC-4CF2-71B9D2AFAF53}"/>
          </ac:picMkLst>
        </pc:picChg>
      </pc:sldChg>
      <pc:sldChg chg="addSp delSp modSp add mod">
        <pc:chgData name="泰弘 仲山" userId="857b4835f3abfbd8" providerId="LiveId" clId="{C79585E8-B497-4644-8F02-B52EA6E7B8F3}" dt="2023-05-23T00:37:16.771" v="4208" actId="1076"/>
        <pc:sldMkLst>
          <pc:docMk/>
          <pc:sldMk cId="1248561372" sldId="263"/>
        </pc:sldMkLst>
        <pc:spChg chg="mod">
          <ac:chgData name="泰弘 仲山" userId="857b4835f3abfbd8" providerId="LiveId" clId="{C79585E8-B497-4644-8F02-B52EA6E7B8F3}" dt="2023-05-22T16:08:19.085" v="468" actId="27636"/>
          <ac:spMkLst>
            <pc:docMk/>
            <pc:sldMk cId="1248561372" sldId="263"/>
            <ac:spMk id="2" creationId="{2307BB75-827C-BB57-F3C5-1646EE9DDE97}"/>
          </ac:spMkLst>
        </pc:spChg>
        <pc:spChg chg="del">
          <ac:chgData name="泰弘 仲山" userId="857b4835f3abfbd8" providerId="LiveId" clId="{C79585E8-B497-4644-8F02-B52EA6E7B8F3}" dt="2023-05-22T16:33:32.905" v="1108" actId="478"/>
          <ac:spMkLst>
            <pc:docMk/>
            <pc:sldMk cId="1248561372" sldId="263"/>
            <ac:spMk id="3" creationId="{B67E071B-4436-63F2-3B68-D6BC3EA36BD8}"/>
          </ac:spMkLst>
        </pc:spChg>
        <pc:spChg chg="add mod">
          <ac:chgData name="泰弘 仲山" userId="857b4835f3abfbd8" providerId="LiveId" clId="{C79585E8-B497-4644-8F02-B52EA6E7B8F3}" dt="2023-05-22T16:42:46.051" v="1567"/>
          <ac:spMkLst>
            <pc:docMk/>
            <pc:sldMk cId="1248561372" sldId="263"/>
            <ac:spMk id="4" creationId="{488308E6-B36D-3DCA-F9BD-186B5D1FF761}"/>
          </ac:spMkLst>
        </pc:spChg>
        <pc:spChg chg="add del">
          <ac:chgData name="泰弘 仲山" userId="857b4835f3abfbd8" providerId="LiveId" clId="{C79585E8-B497-4644-8F02-B52EA6E7B8F3}" dt="2023-05-22T16:33:57.405" v="1113" actId="22"/>
          <ac:spMkLst>
            <pc:docMk/>
            <pc:sldMk cId="1248561372" sldId="263"/>
            <ac:spMk id="6" creationId="{56692FCE-73F7-4688-8FEE-88FC4955B21E}"/>
          </ac:spMkLst>
        </pc:spChg>
        <pc:picChg chg="add mod">
          <ac:chgData name="泰弘 仲山" userId="857b4835f3abfbd8" providerId="LiveId" clId="{C79585E8-B497-4644-8F02-B52EA6E7B8F3}" dt="2023-05-23T00:37:16.771" v="4208" actId="1076"/>
          <ac:picMkLst>
            <pc:docMk/>
            <pc:sldMk cId="1248561372" sldId="263"/>
            <ac:picMk id="8" creationId="{29E50798-DC2A-1F89-9290-FF088E55F685}"/>
          </ac:picMkLst>
        </pc:picChg>
      </pc:sldChg>
      <pc:sldChg chg="modSp add del mod">
        <pc:chgData name="泰弘 仲山" userId="857b4835f3abfbd8" providerId="LiveId" clId="{C79585E8-B497-4644-8F02-B52EA6E7B8F3}" dt="2023-05-23T05:00:14.718" v="6978" actId="47"/>
        <pc:sldMkLst>
          <pc:docMk/>
          <pc:sldMk cId="2446395820" sldId="264"/>
        </pc:sldMkLst>
        <pc:spChg chg="mod">
          <ac:chgData name="泰弘 仲山" userId="857b4835f3abfbd8" providerId="LiveId" clId="{C79585E8-B497-4644-8F02-B52EA6E7B8F3}" dt="2023-05-22T16:08:24.198" v="470" actId="27636"/>
          <ac:spMkLst>
            <pc:docMk/>
            <pc:sldMk cId="2446395820" sldId="264"/>
            <ac:spMk id="2" creationId="{2307BB75-827C-BB57-F3C5-1646EE9DDE97}"/>
          </ac:spMkLst>
        </pc:spChg>
        <pc:spChg chg="mod">
          <ac:chgData name="泰弘 仲山" userId="857b4835f3abfbd8" providerId="LiveId" clId="{C79585E8-B497-4644-8F02-B52EA6E7B8F3}" dt="2023-05-23T00:39:13.916" v="4221" actId="20577"/>
          <ac:spMkLst>
            <pc:docMk/>
            <pc:sldMk cId="2446395820" sldId="264"/>
            <ac:spMk id="3" creationId="{B67E071B-4436-63F2-3B68-D6BC3EA36BD8}"/>
          </ac:spMkLst>
        </pc:spChg>
      </pc:sldChg>
      <pc:sldChg chg="addSp delSp modSp add del mod">
        <pc:chgData name="泰弘 仲山" userId="857b4835f3abfbd8" providerId="LiveId" clId="{C79585E8-B497-4644-8F02-B52EA6E7B8F3}" dt="2023-05-23T05:00:16.593" v="6979" actId="47"/>
        <pc:sldMkLst>
          <pc:docMk/>
          <pc:sldMk cId="596304027" sldId="265"/>
        </pc:sldMkLst>
        <pc:spChg chg="mod">
          <ac:chgData name="泰弘 仲山" userId="857b4835f3abfbd8" providerId="LiveId" clId="{C79585E8-B497-4644-8F02-B52EA6E7B8F3}" dt="2023-05-22T16:08:29.150" v="472" actId="27636"/>
          <ac:spMkLst>
            <pc:docMk/>
            <pc:sldMk cId="596304027" sldId="265"/>
            <ac:spMk id="2" creationId="{2307BB75-827C-BB57-F3C5-1646EE9DDE97}"/>
          </ac:spMkLst>
        </pc:spChg>
        <pc:spChg chg="add del">
          <ac:chgData name="泰弘 仲山" userId="857b4835f3abfbd8" providerId="LiveId" clId="{C79585E8-B497-4644-8F02-B52EA6E7B8F3}" dt="2023-05-22T15:33:57.097" v="387" actId="22"/>
          <ac:spMkLst>
            <pc:docMk/>
            <pc:sldMk cId="596304027" sldId="265"/>
            <ac:spMk id="5" creationId="{BCDCB303-BFF2-652D-97D2-4FCC12D912E0}"/>
          </ac:spMkLst>
        </pc:spChg>
      </pc:sldChg>
      <pc:sldChg chg="modSp add del mod">
        <pc:chgData name="泰弘 仲山" userId="857b4835f3abfbd8" providerId="LiveId" clId="{C79585E8-B497-4644-8F02-B52EA6E7B8F3}" dt="2023-05-23T05:00:18.655" v="6980" actId="47"/>
        <pc:sldMkLst>
          <pc:docMk/>
          <pc:sldMk cId="699868643" sldId="266"/>
        </pc:sldMkLst>
        <pc:spChg chg="mod">
          <ac:chgData name="泰弘 仲山" userId="857b4835f3abfbd8" providerId="LiveId" clId="{C79585E8-B497-4644-8F02-B52EA6E7B8F3}" dt="2023-05-22T16:08:33.802" v="474" actId="27636"/>
          <ac:spMkLst>
            <pc:docMk/>
            <pc:sldMk cId="699868643" sldId="266"/>
            <ac:spMk id="2" creationId="{2307BB75-827C-BB57-F3C5-1646EE9DDE97}"/>
          </ac:spMkLst>
        </pc:spChg>
      </pc:sldChg>
      <pc:sldChg chg="modSp add del mod">
        <pc:chgData name="泰弘 仲山" userId="857b4835f3abfbd8" providerId="LiveId" clId="{C79585E8-B497-4644-8F02-B52EA6E7B8F3}" dt="2023-05-23T05:00:20.848" v="6981" actId="47"/>
        <pc:sldMkLst>
          <pc:docMk/>
          <pc:sldMk cId="2958905984" sldId="267"/>
        </pc:sldMkLst>
        <pc:spChg chg="mod">
          <ac:chgData name="泰弘 仲山" userId="857b4835f3abfbd8" providerId="LiveId" clId="{C79585E8-B497-4644-8F02-B52EA6E7B8F3}" dt="2023-05-22T16:08:39.046" v="476" actId="27636"/>
          <ac:spMkLst>
            <pc:docMk/>
            <pc:sldMk cId="2958905984" sldId="267"/>
            <ac:spMk id="2" creationId="{2307BB75-827C-BB57-F3C5-1646EE9DDE97}"/>
          </ac:spMkLst>
        </pc:spChg>
      </pc:sldChg>
      <pc:sldChg chg="modSp add del mod">
        <pc:chgData name="泰弘 仲山" userId="857b4835f3abfbd8" providerId="LiveId" clId="{C79585E8-B497-4644-8F02-B52EA6E7B8F3}" dt="2023-05-23T05:00:22.970" v="6982" actId="47"/>
        <pc:sldMkLst>
          <pc:docMk/>
          <pc:sldMk cId="4103433376" sldId="268"/>
        </pc:sldMkLst>
        <pc:spChg chg="mod">
          <ac:chgData name="泰弘 仲山" userId="857b4835f3abfbd8" providerId="LiveId" clId="{C79585E8-B497-4644-8F02-B52EA6E7B8F3}" dt="2023-05-22T16:08:44.432" v="478" actId="27636"/>
          <ac:spMkLst>
            <pc:docMk/>
            <pc:sldMk cId="4103433376" sldId="268"/>
            <ac:spMk id="2" creationId="{2307BB75-827C-BB57-F3C5-1646EE9DDE97}"/>
          </ac:spMkLst>
        </pc:spChg>
      </pc:sldChg>
      <pc:sldChg chg="new del">
        <pc:chgData name="泰弘 仲山" userId="857b4835f3abfbd8" providerId="LiveId" clId="{C79585E8-B497-4644-8F02-B52EA6E7B8F3}" dt="2023-05-22T16:58:06.323" v="1659" actId="47"/>
        <pc:sldMkLst>
          <pc:docMk/>
          <pc:sldMk cId="1917674425" sldId="269"/>
        </pc:sldMkLst>
      </pc:sldChg>
      <pc:sldChg chg="addSp delSp modSp add mod">
        <pc:chgData name="泰弘 仲山" userId="857b4835f3abfbd8" providerId="LiveId" clId="{C79585E8-B497-4644-8F02-B52EA6E7B8F3}" dt="2023-05-22T23:58:02.256" v="2530" actId="1076"/>
        <pc:sldMkLst>
          <pc:docMk/>
          <pc:sldMk cId="2860051240" sldId="270"/>
        </pc:sldMkLst>
        <pc:spChg chg="mod">
          <ac:chgData name="泰弘 仲山" userId="857b4835f3abfbd8" providerId="LiveId" clId="{C79585E8-B497-4644-8F02-B52EA6E7B8F3}" dt="2023-05-22T16:58:16.695" v="1693" actId="20577"/>
          <ac:spMkLst>
            <pc:docMk/>
            <pc:sldMk cId="2860051240" sldId="270"/>
            <ac:spMk id="2" creationId="{2307BB75-827C-BB57-F3C5-1646EE9DDE97}"/>
          </ac:spMkLst>
        </pc:spChg>
        <pc:spChg chg="mod">
          <ac:chgData name="泰弘 仲山" userId="857b4835f3abfbd8" providerId="LiveId" clId="{C79585E8-B497-4644-8F02-B52EA6E7B8F3}" dt="2023-05-22T23:49:54.683" v="2276" actId="20577"/>
          <ac:spMkLst>
            <pc:docMk/>
            <pc:sldMk cId="2860051240" sldId="270"/>
            <ac:spMk id="3" creationId="{B67E071B-4436-63F2-3B68-D6BC3EA36BD8}"/>
          </ac:spMkLst>
        </pc:spChg>
        <pc:spChg chg="add mod">
          <ac:chgData name="泰弘 仲山" userId="857b4835f3abfbd8" providerId="LiveId" clId="{C79585E8-B497-4644-8F02-B52EA6E7B8F3}" dt="2023-05-22T23:57:53.057" v="2525" actId="14100"/>
          <ac:spMkLst>
            <pc:docMk/>
            <pc:sldMk cId="2860051240" sldId="270"/>
            <ac:spMk id="7" creationId="{FFC722C2-98C9-938A-7513-75B7AD23B261}"/>
          </ac:spMkLst>
        </pc:spChg>
        <pc:picChg chg="add del mod">
          <ac:chgData name="泰弘 仲山" userId="857b4835f3abfbd8" providerId="LiveId" clId="{C79585E8-B497-4644-8F02-B52EA6E7B8F3}" dt="2023-05-22T23:51:28.809" v="2286" actId="478"/>
          <ac:picMkLst>
            <pc:docMk/>
            <pc:sldMk cId="2860051240" sldId="270"/>
            <ac:picMk id="5" creationId="{0BAF223E-8214-0297-2ADB-55391612EC04}"/>
          </ac:picMkLst>
        </pc:picChg>
        <pc:picChg chg="add del mod">
          <ac:chgData name="泰弘 仲山" userId="857b4835f3abfbd8" providerId="LiveId" clId="{C79585E8-B497-4644-8F02-B52EA6E7B8F3}" dt="2023-05-22T23:51:17.292" v="2284"/>
          <ac:picMkLst>
            <pc:docMk/>
            <pc:sldMk cId="2860051240" sldId="270"/>
            <ac:picMk id="6" creationId="{CB9C6FAE-9C84-AACB-B0D9-FFBF6D956860}"/>
          </ac:picMkLst>
        </pc:picChg>
        <pc:picChg chg="add mod">
          <ac:chgData name="泰弘 仲山" userId="857b4835f3abfbd8" providerId="LiveId" clId="{C79585E8-B497-4644-8F02-B52EA6E7B8F3}" dt="2023-05-22T23:58:02.256" v="2530" actId="1076"/>
          <ac:picMkLst>
            <pc:docMk/>
            <pc:sldMk cId="2860051240" sldId="270"/>
            <ac:picMk id="8" creationId="{94EB6BE7-4787-E31E-AA7C-7568F0082026}"/>
          </ac:picMkLst>
        </pc:picChg>
      </pc:sldChg>
      <pc:sldChg chg="addSp delSp modSp new mod ord">
        <pc:chgData name="泰弘 仲山" userId="857b4835f3abfbd8" providerId="LiveId" clId="{C79585E8-B497-4644-8F02-B52EA6E7B8F3}" dt="2023-05-23T04:34:33.183" v="6441" actId="113"/>
        <pc:sldMkLst>
          <pc:docMk/>
          <pc:sldMk cId="1218078206" sldId="271"/>
        </pc:sldMkLst>
        <pc:spChg chg="add del mod">
          <ac:chgData name="泰弘 仲山" userId="857b4835f3abfbd8" providerId="LiveId" clId="{C79585E8-B497-4644-8F02-B52EA6E7B8F3}" dt="2023-05-23T04:17:24.263" v="5615" actId="20577"/>
          <ac:spMkLst>
            <pc:docMk/>
            <pc:sldMk cId="1218078206" sldId="271"/>
            <ac:spMk id="2" creationId="{E2A168ED-6931-DBE7-A200-861822CE0232}"/>
          </ac:spMkLst>
        </pc:spChg>
        <pc:spChg chg="del">
          <ac:chgData name="泰弘 仲山" userId="857b4835f3abfbd8" providerId="LiveId" clId="{C79585E8-B497-4644-8F02-B52EA6E7B8F3}" dt="2023-05-22T17:00:03.651" v="1697" actId="3680"/>
          <ac:spMkLst>
            <pc:docMk/>
            <pc:sldMk cId="1218078206" sldId="271"/>
            <ac:spMk id="3" creationId="{38205A8B-672A-0F61-178F-72E2A2827EE5}"/>
          </ac:spMkLst>
        </pc:spChg>
        <pc:graphicFrameChg chg="add mod ord modGraphic">
          <ac:chgData name="泰弘 仲山" userId="857b4835f3abfbd8" providerId="LiveId" clId="{C79585E8-B497-4644-8F02-B52EA6E7B8F3}" dt="2023-05-23T04:34:33.183" v="6441" actId="113"/>
          <ac:graphicFrameMkLst>
            <pc:docMk/>
            <pc:sldMk cId="1218078206" sldId="271"/>
            <ac:graphicFrameMk id="4" creationId="{442E156F-7142-3117-8B09-103F045279C8}"/>
          </ac:graphicFrameMkLst>
        </pc:graphicFrameChg>
      </pc:sldChg>
      <pc:sldChg chg="addSp delSp modSp add mod">
        <pc:chgData name="泰弘 仲山" userId="857b4835f3abfbd8" providerId="LiveId" clId="{C79585E8-B497-4644-8F02-B52EA6E7B8F3}" dt="2023-05-23T00:32:44.155" v="3960" actId="20577"/>
        <pc:sldMkLst>
          <pc:docMk/>
          <pc:sldMk cId="2747608090" sldId="272"/>
        </pc:sldMkLst>
        <pc:spChg chg="mod">
          <ac:chgData name="泰弘 仲山" userId="857b4835f3abfbd8" providerId="LiveId" clId="{C79585E8-B497-4644-8F02-B52EA6E7B8F3}" dt="2023-05-22T23:58:35.848" v="2540" actId="27636"/>
          <ac:spMkLst>
            <pc:docMk/>
            <pc:sldMk cId="2747608090" sldId="272"/>
            <ac:spMk id="3" creationId="{B67E071B-4436-63F2-3B68-D6BC3EA36BD8}"/>
          </ac:spMkLst>
        </pc:spChg>
        <pc:spChg chg="add mod">
          <ac:chgData name="泰弘 仲山" userId="857b4835f3abfbd8" providerId="LiveId" clId="{C79585E8-B497-4644-8F02-B52EA6E7B8F3}" dt="2023-05-23T00:31:45.413" v="3849" actId="1076"/>
          <ac:spMkLst>
            <pc:docMk/>
            <pc:sldMk cId="2747608090" sldId="272"/>
            <ac:spMk id="7" creationId="{005D9DBA-8895-CF89-8474-27C2DF88CA88}"/>
          </ac:spMkLst>
        </pc:spChg>
        <pc:spChg chg="add mod">
          <ac:chgData name="泰弘 仲山" userId="857b4835f3abfbd8" providerId="LiveId" clId="{C79585E8-B497-4644-8F02-B52EA6E7B8F3}" dt="2023-05-23T00:31:45.413" v="3849" actId="1076"/>
          <ac:spMkLst>
            <pc:docMk/>
            <pc:sldMk cId="2747608090" sldId="272"/>
            <ac:spMk id="10" creationId="{9990C9F1-0075-73D7-CFC2-E55CA291A22D}"/>
          </ac:spMkLst>
        </pc:spChg>
        <pc:spChg chg="add mod">
          <ac:chgData name="泰弘 仲山" userId="857b4835f3abfbd8" providerId="LiveId" clId="{C79585E8-B497-4644-8F02-B52EA6E7B8F3}" dt="2023-05-23T00:32:44.155" v="3960" actId="20577"/>
          <ac:spMkLst>
            <pc:docMk/>
            <pc:sldMk cId="2747608090" sldId="272"/>
            <ac:spMk id="13" creationId="{D65A6822-1562-973A-7997-C16D61C5D376}"/>
          </ac:spMkLst>
        </pc:spChg>
        <pc:picChg chg="del mod">
          <ac:chgData name="泰弘 仲山" userId="857b4835f3abfbd8" providerId="LiveId" clId="{C79585E8-B497-4644-8F02-B52EA6E7B8F3}" dt="2023-05-22T23:58:19.559" v="2537" actId="478"/>
          <ac:picMkLst>
            <pc:docMk/>
            <pc:sldMk cId="2747608090" sldId="272"/>
            <ac:picMk id="5" creationId="{0BAF223E-8214-0297-2ADB-55391612EC04}"/>
          </ac:picMkLst>
        </pc:picChg>
        <pc:picChg chg="add mod">
          <ac:chgData name="泰弘 仲山" userId="857b4835f3abfbd8" providerId="LiveId" clId="{C79585E8-B497-4644-8F02-B52EA6E7B8F3}" dt="2023-05-23T00:31:45.413" v="3849" actId="1076"/>
          <ac:picMkLst>
            <pc:docMk/>
            <pc:sldMk cId="2747608090" sldId="272"/>
            <ac:picMk id="6" creationId="{82976891-21ED-786D-77C3-2011D5724589}"/>
          </ac:picMkLst>
        </pc:picChg>
        <pc:picChg chg="add mod">
          <ac:chgData name="泰弘 仲山" userId="857b4835f3abfbd8" providerId="LiveId" clId="{C79585E8-B497-4644-8F02-B52EA6E7B8F3}" dt="2023-05-22T23:59:49.049" v="2601" actId="1076"/>
          <ac:picMkLst>
            <pc:docMk/>
            <pc:sldMk cId="2747608090" sldId="272"/>
            <ac:picMk id="9" creationId="{3BD6F72F-ABD6-03F4-6AE8-D213E29EFC49}"/>
          </ac:picMkLst>
        </pc:picChg>
        <pc:picChg chg="add mod">
          <ac:chgData name="泰弘 仲山" userId="857b4835f3abfbd8" providerId="LiveId" clId="{C79585E8-B497-4644-8F02-B52EA6E7B8F3}" dt="2023-05-23T00:31:45.413" v="3849" actId="1076"/>
          <ac:picMkLst>
            <pc:docMk/>
            <pc:sldMk cId="2747608090" sldId="272"/>
            <ac:picMk id="12" creationId="{0726D146-EBF6-4A2D-B36F-46721BEE2184}"/>
          </ac:picMkLst>
        </pc:picChg>
      </pc:sldChg>
      <pc:sldChg chg="addSp delSp modSp add mod">
        <pc:chgData name="泰弘 仲山" userId="857b4835f3abfbd8" providerId="LiveId" clId="{C79585E8-B497-4644-8F02-B52EA6E7B8F3}" dt="2023-05-23T00:06:14.738" v="2908" actId="14100"/>
        <pc:sldMkLst>
          <pc:docMk/>
          <pc:sldMk cId="2429526877" sldId="273"/>
        </pc:sldMkLst>
        <pc:spChg chg="mod">
          <ac:chgData name="泰弘 仲山" userId="857b4835f3abfbd8" providerId="LiveId" clId="{C79585E8-B497-4644-8F02-B52EA6E7B8F3}" dt="2023-05-23T00:06:08.925" v="2906" actId="20577"/>
          <ac:spMkLst>
            <pc:docMk/>
            <pc:sldMk cId="2429526877" sldId="273"/>
            <ac:spMk id="3" creationId="{B67E071B-4436-63F2-3B68-D6BC3EA36BD8}"/>
          </ac:spMkLst>
        </pc:spChg>
        <pc:spChg chg="del">
          <ac:chgData name="泰弘 仲山" userId="857b4835f3abfbd8" providerId="LiveId" clId="{C79585E8-B497-4644-8F02-B52EA6E7B8F3}" dt="2023-05-23T00:03:14.872" v="2737" actId="478"/>
          <ac:spMkLst>
            <pc:docMk/>
            <pc:sldMk cId="2429526877" sldId="273"/>
            <ac:spMk id="7" creationId="{005D9DBA-8895-CF89-8474-27C2DF88CA88}"/>
          </ac:spMkLst>
        </pc:spChg>
        <pc:spChg chg="del">
          <ac:chgData name="泰弘 仲山" userId="857b4835f3abfbd8" providerId="LiveId" clId="{C79585E8-B497-4644-8F02-B52EA6E7B8F3}" dt="2023-05-23T00:03:16.424" v="2738" actId="478"/>
          <ac:spMkLst>
            <pc:docMk/>
            <pc:sldMk cId="2429526877" sldId="273"/>
            <ac:spMk id="10" creationId="{9990C9F1-0075-73D7-CFC2-E55CA291A22D}"/>
          </ac:spMkLst>
        </pc:spChg>
        <pc:spChg chg="add mod">
          <ac:chgData name="泰弘 仲山" userId="857b4835f3abfbd8" providerId="LiveId" clId="{C79585E8-B497-4644-8F02-B52EA6E7B8F3}" dt="2023-05-23T00:05:21.876" v="2786" actId="1076"/>
          <ac:spMkLst>
            <pc:docMk/>
            <pc:sldMk cId="2429526877" sldId="273"/>
            <ac:spMk id="13" creationId="{1EF8B25F-181E-A640-8D7C-ABAAB78CE1B7}"/>
          </ac:spMkLst>
        </pc:spChg>
        <pc:picChg chg="add mod">
          <ac:chgData name="泰弘 仲山" userId="857b4835f3abfbd8" providerId="LiveId" clId="{C79585E8-B497-4644-8F02-B52EA6E7B8F3}" dt="2023-05-23T00:06:14.738" v="2908" actId="14100"/>
          <ac:picMkLst>
            <pc:docMk/>
            <pc:sldMk cId="2429526877" sldId="273"/>
            <ac:picMk id="5" creationId="{97DD4991-EED1-F88A-9C0B-7C285675109F}"/>
          </ac:picMkLst>
        </pc:picChg>
        <pc:picChg chg="del">
          <ac:chgData name="泰弘 仲山" userId="857b4835f3abfbd8" providerId="LiveId" clId="{C79585E8-B497-4644-8F02-B52EA6E7B8F3}" dt="2023-05-23T00:03:08.442" v="2734" actId="478"/>
          <ac:picMkLst>
            <pc:docMk/>
            <pc:sldMk cId="2429526877" sldId="273"/>
            <ac:picMk id="6" creationId="{82976891-21ED-786D-77C3-2011D5724589}"/>
          </ac:picMkLst>
        </pc:picChg>
        <pc:picChg chg="del">
          <ac:chgData name="泰弘 仲山" userId="857b4835f3abfbd8" providerId="LiveId" clId="{C79585E8-B497-4644-8F02-B52EA6E7B8F3}" dt="2023-05-23T00:03:09.943" v="2735" actId="478"/>
          <ac:picMkLst>
            <pc:docMk/>
            <pc:sldMk cId="2429526877" sldId="273"/>
            <ac:picMk id="9" creationId="{3BD6F72F-ABD6-03F4-6AE8-D213E29EFC49}"/>
          </ac:picMkLst>
        </pc:picChg>
        <pc:picChg chg="add mod">
          <ac:chgData name="泰弘 仲山" userId="857b4835f3abfbd8" providerId="LiveId" clId="{C79585E8-B497-4644-8F02-B52EA6E7B8F3}" dt="2023-05-23T00:05:18.776" v="2785" actId="14100"/>
          <ac:picMkLst>
            <pc:docMk/>
            <pc:sldMk cId="2429526877" sldId="273"/>
            <ac:picMk id="11" creationId="{0C7E8E61-2385-C3F6-0599-A8668FDD875A}"/>
          </ac:picMkLst>
        </pc:picChg>
        <pc:picChg chg="del">
          <ac:chgData name="泰弘 仲山" userId="857b4835f3abfbd8" providerId="LiveId" clId="{C79585E8-B497-4644-8F02-B52EA6E7B8F3}" dt="2023-05-23T00:03:12.023" v="2736" actId="478"/>
          <ac:picMkLst>
            <pc:docMk/>
            <pc:sldMk cId="2429526877" sldId="273"/>
            <ac:picMk id="12" creationId="{0726D146-EBF6-4A2D-B36F-46721BEE2184}"/>
          </ac:picMkLst>
        </pc:picChg>
      </pc:sldChg>
      <pc:sldChg chg="addSp delSp modSp add mod">
        <pc:chgData name="泰弘 仲山" userId="857b4835f3abfbd8" providerId="LiveId" clId="{C79585E8-B497-4644-8F02-B52EA6E7B8F3}" dt="2023-05-23T00:33:43.020" v="4036" actId="1076"/>
        <pc:sldMkLst>
          <pc:docMk/>
          <pc:sldMk cId="75475604" sldId="274"/>
        </pc:sldMkLst>
        <pc:spChg chg="mod">
          <ac:chgData name="泰弘 仲山" userId="857b4835f3abfbd8" providerId="LiveId" clId="{C79585E8-B497-4644-8F02-B52EA6E7B8F3}" dt="2023-05-23T00:09:52.588" v="3031" actId="20577"/>
          <ac:spMkLst>
            <pc:docMk/>
            <pc:sldMk cId="75475604" sldId="274"/>
            <ac:spMk id="3" creationId="{B67E071B-4436-63F2-3B68-D6BC3EA36BD8}"/>
          </ac:spMkLst>
        </pc:spChg>
        <pc:spChg chg="add mod">
          <ac:chgData name="泰弘 仲山" userId="857b4835f3abfbd8" providerId="LiveId" clId="{C79585E8-B497-4644-8F02-B52EA6E7B8F3}" dt="2023-05-23T00:15:36.108" v="3255" actId="20577"/>
          <ac:spMkLst>
            <pc:docMk/>
            <pc:sldMk cId="75475604" sldId="274"/>
            <ac:spMk id="7" creationId="{115D3F05-4277-07EE-9A75-186C7BB3CC5E}"/>
          </ac:spMkLst>
        </pc:spChg>
        <pc:spChg chg="add del mod">
          <ac:chgData name="泰弘 仲山" userId="857b4835f3abfbd8" providerId="LiveId" clId="{C79585E8-B497-4644-8F02-B52EA6E7B8F3}" dt="2023-05-23T00:19:03.400" v="3432" actId="478"/>
          <ac:spMkLst>
            <pc:docMk/>
            <pc:sldMk cId="75475604" sldId="274"/>
            <ac:spMk id="10" creationId="{7CCE4D79-702A-7444-A49A-3726A4BADF4D}"/>
          </ac:spMkLst>
        </pc:spChg>
        <pc:spChg chg="del">
          <ac:chgData name="泰弘 仲山" userId="857b4835f3abfbd8" providerId="LiveId" clId="{C79585E8-B497-4644-8F02-B52EA6E7B8F3}" dt="2023-05-23T00:06:34.907" v="2911" actId="478"/>
          <ac:spMkLst>
            <pc:docMk/>
            <pc:sldMk cId="75475604" sldId="274"/>
            <ac:spMk id="13" creationId="{1EF8B25F-181E-A640-8D7C-ABAAB78CE1B7}"/>
          </ac:spMkLst>
        </pc:spChg>
        <pc:spChg chg="add mod">
          <ac:chgData name="泰弘 仲山" userId="857b4835f3abfbd8" providerId="LiveId" clId="{C79585E8-B497-4644-8F02-B52EA6E7B8F3}" dt="2023-05-23T00:33:38.778" v="4035" actId="20577"/>
          <ac:spMkLst>
            <pc:docMk/>
            <pc:sldMk cId="75475604" sldId="274"/>
            <ac:spMk id="15" creationId="{ABFDE4B9-81F7-1876-4676-423470E90413}"/>
          </ac:spMkLst>
        </pc:spChg>
        <pc:picChg chg="del">
          <ac:chgData name="泰弘 仲山" userId="857b4835f3abfbd8" providerId="LiveId" clId="{C79585E8-B497-4644-8F02-B52EA6E7B8F3}" dt="2023-05-23T00:06:36.746" v="2912" actId="478"/>
          <ac:picMkLst>
            <pc:docMk/>
            <pc:sldMk cId="75475604" sldId="274"/>
            <ac:picMk id="5" creationId="{97DD4991-EED1-F88A-9C0B-7C285675109F}"/>
          </ac:picMkLst>
        </pc:picChg>
        <pc:picChg chg="add mod">
          <ac:chgData name="泰弘 仲山" userId="857b4835f3abfbd8" providerId="LiveId" clId="{C79585E8-B497-4644-8F02-B52EA6E7B8F3}" dt="2023-05-23T00:11:52.395" v="3046" actId="14100"/>
          <ac:picMkLst>
            <pc:docMk/>
            <pc:sldMk cId="75475604" sldId="274"/>
            <ac:picMk id="6" creationId="{2206F2C8-ED6B-BF3F-8959-F7142CF186E6}"/>
          </ac:picMkLst>
        </pc:picChg>
        <pc:picChg chg="add mod">
          <ac:chgData name="泰弘 仲山" userId="857b4835f3abfbd8" providerId="LiveId" clId="{C79585E8-B497-4644-8F02-B52EA6E7B8F3}" dt="2023-05-23T00:33:43.020" v="4036" actId="1076"/>
          <ac:picMkLst>
            <pc:docMk/>
            <pc:sldMk cId="75475604" sldId="274"/>
            <ac:picMk id="9" creationId="{96638595-4564-54BA-60C7-EF73EBD8CF18}"/>
          </ac:picMkLst>
        </pc:picChg>
        <pc:picChg chg="del">
          <ac:chgData name="泰弘 仲山" userId="857b4835f3abfbd8" providerId="LiveId" clId="{C79585E8-B497-4644-8F02-B52EA6E7B8F3}" dt="2023-05-23T00:06:31.768" v="2910" actId="478"/>
          <ac:picMkLst>
            <pc:docMk/>
            <pc:sldMk cId="75475604" sldId="274"/>
            <ac:picMk id="11" creationId="{0C7E8E61-2385-C3F6-0599-A8668FDD875A}"/>
          </ac:picMkLst>
        </pc:picChg>
        <pc:picChg chg="add mod">
          <ac:chgData name="泰弘 仲山" userId="857b4835f3abfbd8" providerId="LiveId" clId="{C79585E8-B497-4644-8F02-B52EA6E7B8F3}" dt="2023-05-23T00:33:24.652" v="4003" actId="1076"/>
          <ac:picMkLst>
            <pc:docMk/>
            <pc:sldMk cId="75475604" sldId="274"/>
            <ac:picMk id="14" creationId="{83501750-F4D3-FB60-0D93-91832A0BA00B}"/>
          </ac:picMkLst>
        </pc:picChg>
      </pc:sldChg>
      <pc:sldChg chg="modSp new mod">
        <pc:chgData name="泰弘 仲山" userId="857b4835f3abfbd8" providerId="LiveId" clId="{C79585E8-B497-4644-8F02-B52EA6E7B8F3}" dt="2023-06-06T00:13:26.821" v="10262" actId="20577"/>
        <pc:sldMkLst>
          <pc:docMk/>
          <pc:sldMk cId="2135565239" sldId="275"/>
        </pc:sldMkLst>
        <pc:spChg chg="mod">
          <ac:chgData name="泰弘 仲山" userId="857b4835f3abfbd8" providerId="LiveId" clId="{C79585E8-B497-4644-8F02-B52EA6E7B8F3}" dt="2023-05-23T00:14:03.231" v="3137" actId="1076"/>
          <ac:spMkLst>
            <pc:docMk/>
            <pc:sldMk cId="2135565239" sldId="275"/>
            <ac:spMk id="2" creationId="{29FC684B-74E6-3C94-88D1-DA2BCA0B8042}"/>
          </ac:spMkLst>
        </pc:spChg>
        <pc:spChg chg="mod">
          <ac:chgData name="泰弘 仲山" userId="857b4835f3abfbd8" providerId="LiveId" clId="{C79585E8-B497-4644-8F02-B52EA6E7B8F3}" dt="2023-06-06T00:13:26.821" v="10262" actId="20577"/>
          <ac:spMkLst>
            <pc:docMk/>
            <pc:sldMk cId="2135565239" sldId="275"/>
            <ac:spMk id="3" creationId="{0E2FD445-91B6-F92D-B1DD-122C82BF4C8C}"/>
          </ac:spMkLst>
        </pc:spChg>
      </pc:sldChg>
      <pc:sldChg chg="addSp delSp modSp add mod">
        <pc:chgData name="泰弘 仲山" userId="857b4835f3abfbd8" providerId="LiveId" clId="{C79585E8-B497-4644-8F02-B52EA6E7B8F3}" dt="2023-05-23T00:33:54.745" v="4038" actId="1076"/>
        <pc:sldMkLst>
          <pc:docMk/>
          <pc:sldMk cId="761247623" sldId="276"/>
        </pc:sldMkLst>
        <pc:spChg chg="mod">
          <ac:chgData name="泰弘 仲山" userId="857b4835f3abfbd8" providerId="LiveId" clId="{C79585E8-B497-4644-8F02-B52EA6E7B8F3}" dt="2023-05-23T00:33:50.110" v="4037" actId="1076"/>
          <ac:spMkLst>
            <pc:docMk/>
            <pc:sldMk cId="761247623" sldId="276"/>
            <ac:spMk id="2" creationId="{2307BB75-827C-BB57-F3C5-1646EE9DDE97}"/>
          </ac:spMkLst>
        </pc:spChg>
        <pc:spChg chg="del">
          <ac:chgData name="泰弘 仲山" userId="857b4835f3abfbd8" providerId="LiveId" clId="{C79585E8-B497-4644-8F02-B52EA6E7B8F3}" dt="2023-05-23T00:19:13.439" v="3434" actId="478"/>
          <ac:spMkLst>
            <pc:docMk/>
            <pc:sldMk cId="761247623" sldId="276"/>
            <ac:spMk id="3" creationId="{B67E071B-4436-63F2-3B68-D6BC3EA36BD8}"/>
          </ac:spMkLst>
        </pc:spChg>
        <pc:spChg chg="add mod">
          <ac:chgData name="泰弘 仲山" userId="857b4835f3abfbd8" providerId="LiveId" clId="{C79585E8-B497-4644-8F02-B52EA6E7B8F3}" dt="2023-05-23T00:28:51.220" v="3796" actId="1076"/>
          <ac:spMkLst>
            <pc:docMk/>
            <pc:sldMk cId="761247623" sldId="276"/>
            <ac:spMk id="5" creationId="{95787663-EFA9-19DD-13C6-5CB4D9C96959}"/>
          </ac:spMkLst>
        </pc:spChg>
        <pc:spChg chg="del">
          <ac:chgData name="泰弘 仲山" userId="857b4835f3abfbd8" providerId="LiveId" clId="{C79585E8-B497-4644-8F02-B52EA6E7B8F3}" dt="2023-05-23T00:19:13.439" v="3434" actId="478"/>
          <ac:spMkLst>
            <pc:docMk/>
            <pc:sldMk cId="761247623" sldId="276"/>
            <ac:spMk id="7" creationId="{115D3F05-4277-07EE-9A75-186C7BB3CC5E}"/>
          </ac:spMkLst>
        </pc:spChg>
        <pc:spChg chg="add mod">
          <ac:chgData name="泰弘 仲山" userId="857b4835f3abfbd8" providerId="LiveId" clId="{C79585E8-B497-4644-8F02-B52EA6E7B8F3}" dt="2023-05-23T00:28:47.682" v="3795" actId="1076"/>
          <ac:spMkLst>
            <pc:docMk/>
            <pc:sldMk cId="761247623" sldId="276"/>
            <ac:spMk id="8" creationId="{7E8BD0ED-683E-5967-6B57-20C508C5381A}"/>
          </ac:spMkLst>
        </pc:spChg>
        <pc:spChg chg="del mod">
          <ac:chgData name="泰弘 仲山" userId="857b4835f3abfbd8" providerId="LiveId" clId="{C79585E8-B497-4644-8F02-B52EA6E7B8F3}" dt="2023-05-23T00:19:13.439" v="3434" actId="478"/>
          <ac:spMkLst>
            <pc:docMk/>
            <pc:sldMk cId="761247623" sldId="276"/>
            <ac:spMk id="10" creationId="{7CCE4D79-702A-7444-A49A-3726A4BADF4D}"/>
          </ac:spMkLst>
        </pc:spChg>
        <pc:spChg chg="add mod">
          <ac:chgData name="泰弘 仲山" userId="857b4835f3abfbd8" providerId="LiveId" clId="{C79585E8-B497-4644-8F02-B52EA6E7B8F3}" dt="2023-05-23T00:26:53.203" v="3775" actId="164"/>
          <ac:spMkLst>
            <pc:docMk/>
            <pc:sldMk cId="761247623" sldId="276"/>
            <ac:spMk id="16" creationId="{4C78B89A-C017-000A-2E29-3B7BE771DF05}"/>
          </ac:spMkLst>
        </pc:spChg>
        <pc:spChg chg="add mod">
          <ac:chgData name="泰弘 仲山" userId="857b4835f3abfbd8" providerId="LiveId" clId="{C79585E8-B497-4644-8F02-B52EA6E7B8F3}" dt="2023-05-23T00:27:30.290" v="3779" actId="14100"/>
          <ac:spMkLst>
            <pc:docMk/>
            <pc:sldMk cId="761247623" sldId="276"/>
            <ac:spMk id="17" creationId="{2D04ADC5-D83B-A5B2-222C-97A3F97BA59C}"/>
          </ac:spMkLst>
        </pc:spChg>
        <pc:spChg chg="add mod">
          <ac:chgData name="泰弘 仲山" userId="857b4835f3abfbd8" providerId="LiveId" clId="{C79585E8-B497-4644-8F02-B52EA6E7B8F3}" dt="2023-05-23T00:28:14.139" v="3786" actId="20577"/>
          <ac:spMkLst>
            <pc:docMk/>
            <pc:sldMk cId="761247623" sldId="276"/>
            <ac:spMk id="20" creationId="{49FA5FC8-5B34-B2E2-FCBB-A382D6DCE100}"/>
          </ac:spMkLst>
        </pc:spChg>
        <pc:spChg chg="add mod">
          <ac:chgData name="泰弘 仲山" userId="857b4835f3abfbd8" providerId="LiveId" clId="{C79585E8-B497-4644-8F02-B52EA6E7B8F3}" dt="2023-05-23T00:28:40.250" v="3794" actId="20577"/>
          <ac:spMkLst>
            <pc:docMk/>
            <pc:sldMk cId="761247623" sldId="276"/>
            <ac:spMk id="21" creationId="{220E2D6C-5A4A-8790-B1E8-645F07CB5F6C}"/>
          </ac:spMkLst>
        </pc:spChg>
        <pc:spChg chg="add mod">
          <ac:chgData name="泰弘 仲山" userId="857b4835f3abfbd8" providerId="LiveId" clId="{C79585E8-B497-4644-8F02-B52EA6E7B8F3}" dt="2023-05-23T00:33:54.745" v="4038" actId="1076"/>
          <ac:spMkLst>
            <pc:docMk/>
            <pc:sldMk cId="761247623" sldId="276"/>
            <ac:spMk id="22" creationId="{D1D07119-1155-99CF-4B61-9BCB96966FA1}"/>
          </ac:spMkLst>
        </pc:spChg>
        <pc:grpChg chg="add mod">
          <ac:chgData name="泰弘 仲山" userId="857b4835f3abfbd8" providerId="LiveId" clId="{C79585E8-B497-4644-8F02-B52EA6E7B8F3}" dt="2023-05-23T00:30:44.436" v="3848" actId="164"/>
          <ac:grpSpMkLst>
            <pc:docMk/>
            <pc:sldMk cId="761247623" sldId="276"/>
            <ac:grpSpMk id="18" creationId="{F43191EC-87A5-E600-343B-D65DD4DB3A74}"/>
          </ac:grpSpMkLst>
        </pc:grpChg>
        <pc:grpChg chg="add mod">
          <ac:chgData name="泰弘 仲山" userId="857b4835f3abfbd8" providerId="LiveId" clId="{C79585E8-B497-4644-8F02-B52EA6E7B8F3}" dt="2023-05-23T00:28:27.808" v="3790" actId="1076"/>
          <ac:grpSpMkLst>
            <pc:docMk/>
            <pc:sldMk cId="761247623" sldId="276"/>
            <ac:grpSpMk id="19" creationId="{CEC9DAF3-DA8D-2575-517E-3519AF5AB6E1}"/>
          </ac:grpSpMkLst>
        </pc:grpChg>
        <pc:grpChg chg="add mod">
          <ac:chgData name="泰弘 仲山" userId="857b4835f3abfbd8" providerId="LiveId" clId="{C79585E8-B497-4644-8F02-B52EA6E7B8F3}" dt="2023-05-23T00:30:44.436" v="3848" actId="164"/>
          <ac:grpSpMkLst>
            <pc:docMk/>
            <pc:sldMk cId="761247623" sldId="276"/>
            <ac:grpSpMk id="27" creationId="{EE107732-F823-7459-F193-C35C81AC2FFD}"/>
          </ac:grpSpMkLst>
        </pc:grpChg>
        <pc:picChg chg="del">
          <ac:chgData name="泰弘 仲山" userId="857b4835f3abfbd8" providerId="LiveId" clId="{C79585E8-B497-4644-8F02-B52EA6E7B8F3}" dt="2023-05-23T00:19:13.439" v="3434" actId="478"/>
          <ac:picMkLst>
            <pc:docMk/>
            <pc:sldMk cId="761247623" sldId="276"/>
            <ac:picMk id="6" creationId="{2206F2C8-ED6B-BF3F-8959-F7142CF186E6}"/>
          </ac:picMkLst>
        </pc:picChg>
        <pc:picChg chg="del">
          <ac:chgData name="泰弘 仲山" userId="857b4835f3abfbd8" providerId="LiveId" clId="{C79585E8-B497-4644-8F02-B52EA6E7B8F3}" dt="2023-05-23T00:19:13.439" v="3434" actId="478"/>
          <ac:picMkLst>
            <pc:docMk/>
            <pc:sldMk cId="761247623" sldId="276"/>
            <ac:picMk id="9" creationId="{96638595-4564-54BA-60C7-EF73EBD8CF18}"/>
          </ac:picMkLst>
        </pc:picChg>
        <pc:picChg chg="add mod">
          <ac:chgData name="泰弘 仲山" userId="857b4835f3abfbd8" providerId="LiveId" clId="{C79585E8-B497-4644-8F02-B52EA6E7B8F3}" dt="2023-05-23T00:26:53.203" v="3775" actId="164"/>
          <ac:picMkLst>
            <pc:docMk/>
            <pc:sldMk cId="761247623" sldId="276"/>
            <ac:picMk id="12" creationId="{753C2D1F-29EC-96D5-0DAA-6FDC0A67C692}"/>
          </ac:picMkLst>
        </pc:picChg>
        <pc:picChg chg="del">
          <ac:chgData name="泰弘 仲山" userId="857b4835f3abfbd8" providerId="LiveId" clId="{C79585E8-B497-4644-8F02-B52EA6E7B8F3}" dt="2023-05-23T00:19:13.439" v="3434" actId="478"/>
          <ac:picMkLst>
            <pc:docMk/>
            <pc:sldMk cId="761247623" sldId="276"/>
            <ac:picMk id="14" creationId="{83501750-F4D3-FB60-0D93-91832A0BA00B}"/>
          </ac:picMkLst>
        </pc:picChg>
        <pc:picChg chg="add mod">
          <ac:chgData name="泰弘 仲山" userId="857b4835f3abfbd8" providerId="LiveId" clId="{C79585E8-B497-4644-8F02-B52EA6E7B8F3}" dt="2023-05-23T00:26:58.547" v="3776" actId="164"/>
          <ac:picMkLst>
            <pc:docMk/>
            <pc:sldMk cId="761247623" sldId="276"/>
            <ac:picMk id="15" creationId="{9E4561DB-D2F2-6449-A98C-49B682DA1407}"/>
          </ac:picMkLst>
        </pc:picChg>
        <pc:cxnChg chg="add mod">
          <ac:chgData name="泰弘 仲山" userId="857b4835f3abfbd8" providerId="LiveId" clId="{C79585E8-B497-4644-8F02-B52EA6E7B8F3}" dt="2023-05-23T00:30:44.436" v="3848" actId="164"/>
          <ac:cxnSpMkLst>
            <pc:docMk/>
            <pc:sldMk cId="761247623" sldId="276"/>
            <ac:cxnSpMk id="24" creationId="{01F207C7-29DB-46AC-0F69-C15D4A9DBB4C}"/>
          </ac:cxnSpMkLst>
        </pc:cxnChg>
        <pc:cxnChg chg="add mod">
          <ac:chgData name="泰弘 仲山" userId="857b4835f3abfbd8" providerId="LiveId" clId="{C79585E8-B497-4644-8F02-B52EA6E7B8F3}" dt="2023-05-23T00:30:44.436" v="3848" actId="164"/>
          <ac:cxnSpMkLst>
            <pc:docMk/>
            <pc:sldMk cId="761247623" sldId="276"/>
            <ac:cxnSpMk id="25" creationId="{8E81DDD3-EC8C-C167-BBD5-CC4C83045425}"/>
          </ac:cxnSpMkLst>
        </pc:cxnChg>
      </pc:sldChg>
      <pc:sldChg chg="delSp modSp add mod">
        <pc:chgData name="泰弘 仲山" userId="857b4835f3abfbd8" providerId="LiveId" clId="{C79585E8-B497-4644-8F02-B52EA6E7B8F3}" dt="2023-06-05T15:42:07.579" v="9733" actId="14100"/>
        <pc:sldMkLst>
          <pc:docMk/>
          <pc:sldMk cId="934667027" sldId="277"/>
        </pc:sldMkLst>
        <pc:spChg chg="mod">
          <ac:chgData name="泰弘 仲山" userId="857b4835f3abfbd8" providerId="LiveId" clId="{C79585E8-B497-4644-8F02-B52EA6E7B8F3}" dt="2023-05-23T02:43:12.600" v="5031" actId="20577"/>
          <ac:spMkLst>
            <pc:docMk/>
            <pc:sldMk cId="934667027" sldId="277"/>
            <ac:spMk id="2" creationId="{2307BB75-827C-BB57-F3C5-1646EE9DDE97}"/>
          </ac:spMkLst>
        </pc:spChg>
        <pc:spChg chg="mod">
          <ac:chgData name="泰弘 仲山" userId="857b4835f3abfbd8" providerId="LiveId" clId="{C79585E8-B497-4644-8F02-B52EA6E7B8F3}" dt="2023-06-05T15:42:07.579" v="9733" actId="14100"/>
          <ac:spMkLst>
            <pc:docMk/>
            <pc:sldMk cId="934667027" sldId="277"/>
            <ac:spMk id="3" creationId="{B67E071B-4436-63F2-3B68-D6BC3EA36BD8}"/>
          </ac:spMkLst>
        </pc:spChg>
        <pc:picChg chg="del">
          <ac:chgData name="泰弘 仲山" userId="857b4835f3abfbd8" providerId="LiveId" clId="{C79585E8-B497-4644-8F02-B52EA6E7B8F3}" dt="2023-05-23T02:43:25.661" v="5034" actId="478"/>
          <ac:picMkLst>
            <pc:docMk/>
            <pc:sldMk cId="934667027" sldId="277"/>
            <ac:picMk id="5" creationId="{86C25A18-73E2-01EF-88A3-3BDBFD305A79}"/>
          </ac:picMkLst>
        </pc:picChg>
      </pc:sldChg>
      <pc:sldChg chg="addSp delSp modSp add mod">
        <pc:chgData name="泰弘 仲山" userId="857b4835f3abfbd8" providerId="LiveId" clId="{C79585E8-B497-4644-8F02-B52EA6E7B8F3}" dt="2023-05-23T05:16:47.527" v="7659" actId="1076"/>
        <pc:sldMkLst>
          <pc:docMk/>
          <pc:sldMk cId="2915206512" sldId="278"/>
        </pc:sldMkLst>
        <pc:spChg chg="mod">
          <ac:chgData name="泰弘 仲山" userId="857b4835f3abfbd8" providerId="LiveId" clId="{C79585E8-B497-4644-8F02-B52EA6E7B8F3}" dt="2023-05-23T02:47:54.093" v="5363" actId="20577"/>
          <ac:spMkLst>
            <pc:docMk/>
            <pc:sldMk cId="2915206512" sldId="278"/>
            <ac:spMk id="2" creationId="{2307BB75-827C-BB57-F3C5-1646EE9DDE97}"/>
          </ac:spMkLst>
        </pc:spChg>
        <pc:spChg chg="mod">
          <ac:chgData name="泰弘 仲山" userId="857b4835f3abfbd8" providerId="LiveId" clId="{C79585E8-B497-4644-8F02-B52EA6E7B8F3}" dt="2023-05-23T05:16:43.703" v="7658" actId="20577"/>
          <ac:spMkLst>
            <pc:docMk/>
            <pc:sldMk cId="2915206512" sldId="278"/>
            <ac:spMk id="4" creationId="{53C3694F-604A-A422-2E0E-3F3ACB229172}"/>
          </ac:spMkLst>
        </pc:spChg>
        <pc:picChg chg="add mod">
          <ac:chgData name="泰弘 仲山" userId="857b4835f3abfbd8" providerId="LiveId" clId="{C79585E8-B497-4644-8F02-B52EA6E7B8F3}" dt="2023-05-23T05:16:47.527" v="7659" actId="1076"/>
          <ac:picMkLst>
            <pc:docMk/>
            <pc:sldMk cId="2915206512" sldId="278"/>
            <ac:picMk id="5" creationId="{5DE1CD17-E16E-F310-F065-7B6745C6908D}"/>
          </ac:picMkLst>
        </pc:picChg>
        <pc:picChg chg="del">
          <ac:chgData name="泰弘 仲山" userId="857b4835f3abfbd8" providerId="LiveId" clId="{C79585E8-B497-4644-8F02-B52EA6E7B8F3}" dt="2023-05-23T02:47:13.212" v="5338" actId="478"/>
          <ac:picMkLst>
            <pc:docMk/>
            <pc:sldMk cId="2915206512" sldId="278"/>
            <ac:picMk id="8" creationId="{FC12AF1E-EBB5-AA80-44E1-F5DD377205F8}"/>
          </ac:picMkLst>
        </pc:picChg>
        <pc:picChg chg="del">
          <ac:chgData name="泰弘 仲山" userId="857b4835f3abfbd8" providerId="LiveId" clId="{C79585E8-B497-4644-8F02-B52EA6E7B8F3}" dt="2023-05-23T02:47:11.370" v="5337" actId="478"/>
          <ac:picMkLst>
            <pc:docMk/>
            <pc:sldMk cId="2915206512" sldId="278"/>
            <ac:picMk id="10" creationId="{190F7D5F-F3DC-BABD-82BD-AA9C12072873}"/>
          </ac:picMkLst>
        </pc:picChg>
      </pc:sldChg>
      <pc:sldChg chg="addSp delSp modSp add mod">
        <pc:chgData name="泰弘 仲山" userId="857b4835f3abfbd8" providerId="LiveId" clId="{C79585E8-B497-4644-8F02-B52EA6E7B8F3}" dt="2023-06-05T16:10:15.509" v="9904" actId="20577"/>
        <pc:sldMkLst>
          <pc:docMk/>
          <pc:sldMk cId="400603218" sldId="279"/>
        </pc:sldMkLst>
        <pc:spChg chg="mod">
          <ac:chgData name="泰弘 仲山" userId="857b4835f3abfbd8" providerId="LiveId" clId="{C79585E8-B497-4644-8F02-B52EA6E7B8F3}" dt="2023-06-05T16:07:56.183" v="9887" actId="20577"/>
          <ac:spMkLst>
            <pc:docMk/>
            <pc:sldMk cId="400603218" sldId="279"/>
            <ac:spMk id="2" creationId="{2307BB75-827C-BB57-F3C5-1646EE9DDE97}"/>
          </ac:spMkLst>
        </pc:spChg>
        <pc:spChg chg="mod">
          <ac:chgData name="泰弘 仲山" userId="857b4835f3abfbd8" providerId="LiveId" clId="{C79585E8-B497-4644-8F02-B52EA6E7B8F3}" dt="2023-06-05T16:10:15.509" v="9904" actId="20577"/>
          <ac:spMkLst>
            <pc:docMk/>
            <pc:sldMk cId="400603218" sldId="279"/>
            <ac:spMk id="4" creationId="{53C3694F-604A-A422-2E0E-3F3ACB229172}"/>
          </ac:spMkLst>
        </pc:spChg>
        <pc:spChg chg="add mod">
          <ac:chgData name="泰弘 仲山" userId="857b4835f3abfbd8" providerId="LiveId" clId="{C79585E8-B497-4644-8F02-B52EA6E7B8F3}" dt="2023-05-23T05:22:41.953" v="7822" actId="1076"/>
          <ac:spMkLst>
            <pc:docMk/>
            <pc:sldMk cId="400603218" sldId="279"/>
            <ac:spMk id="9" creationId="{6C2424A3-DD82-1D72-A3B2-51AF31839BC1}"/>
          </ac:spMkLst>
        </pc:spChg>
        <pc:spChg chg="add mod">
          <ac:chgData name="泰弘 仲山" userId="857b4835f3abfbd8" providerId="LiveId" clId="{C79585E8-B497-4644-8F02-B52EA6E7B8F3}" dt="2023-05-23T05:22:41.953" v="7822" actId="1076"/>
          <ac:spMkLst>
            <pc:docMk/>
            <pc:sldMk cId="400603218" sldId="279"/>
            <ac:spMk id="11" creationId="{55BEE738-E8D3-CC88-5FCA-E2EBD18723E1}"/>
          </ac:spMkLst>
        </pc:spChg>
        <pc:picChg chg="add mod">
          <ac:chgData name="泰弘 仲山" userId="857b4835f3abfbd8" providerId="LiveId" clId="{C79585E8-B497-4644-8F02-B52EA6E7B8F3}" dt="2023-05-23T05:22:41.953" v="7822" actId="1076"/>
          <ac:picMkLst>
            <pc:docMk/>
            <pc:sldMk cId="400603218" sldId="279"/>
            <ac:picMk id="5" creationId="{21C182CB-3120-0329-8139-42B5B43C7650}"/>
          </ac:picMkLst>
        </pc:picChg>
        <pc:picChg chg="add mod">
          <ac:chgData name="泰弘 仲山" userId="857b4835f3abfbd8" providerId="LiveId" clId="{C79585E8-B497-4644-8F02-B52EA6E7B8F3}" dt="2023-05-23T05:22:41.953" v="7822" actId="1076"/>
          <ac:picMkLst>
            <pc:docMk/>
            <pc:sldMk cId="400603218" sldId="279"/>
            <ac:picMk id="7" creationId="{8DC325FD-07B1-5E9E-88BC-3FAD0835F5D9}"/>
          </ac:picMkLst>
        </pc:picChg>
        <pc:picChg chg="del">
          <ac:chgData name="泰弘 仲山" userId="857b4835f3abfbd8" providerId="LiveId" clId="{C79585E8-B497-4644-8F02-B52EA6E7B8F3}" dt="2023-05-23T02:53:41.916" v="5541" actId="478"/>
          <ac:picMkLst>
            <pc:docMk/>
            <pc:sldMk cId="400603218" sldId="279"/>
            <ac:picMk id="8" creationId="{FC12AF1E-EBB5-AA80-44E1-F5DD377205F8}"/>
          </ac:picMkLst>
        </pc:picChg>
        <pc:picChg chg="del">
          <ac:chgData name="泰弘 仲山" userId="857b4835f3abfbd8" providerId="LiveId" clId="{C79585E8-B497-4644-8F02-B52EA6E7B8F3}" dt="2023-05-23T02:53:42.478" v="5542" actId="478"/>
          <ac:picMkLst>
            <pc:docMk/>
            <pc:sldMk cId="400603218" sldId="279"/>
            <ac:picMk id="10" creationId="{190F7D5F-F3DC-BABD-82BD-AA9C12072873}"/>
          </ac:picMkLst>
        </pc:picChg>
      </pc:sldChg>
      <pc:sldChg chg="addSp modSp add mod">
        <pc:chgData name="泰弘 仲山" userId="857b4835f3abfbd8" providerId="LiveId" clId="{C79585E8-B497-4644-8F02-B52EA6E7B8F3}" dt="2023-05-23T09:37:17.848" v="8585"/>
        <pc:sldMkLst>
          <pc:docMk/>
          <pc:sldMk cId="2612032614" sldId="280"/>
        </pc:sldMkLst>
        <pc:spChg chg="mod">
          <ac:chgData name="泰弘 仲山" userId="857b4835f3abfbd8" providerId="LiveId" clId="{C79585E8-B497-4644-8F02-B52EA6E7B8F3}" dt="2023-05-23T04:18:57.770" v="5683" actId="20577"/>
          <ac:spMkLst>
            <pc:docMk/>
            <pc:sldMk cId="2612032614" sldId="280"/>
            <ac:spMk id="2" creationId="{2307BB75-827C-BB57-F3C5-1646EE9DDE97}"/>
          </ac:spMkLst>
        </pc:spChg>
        <pc:spChg chg="mod">
          <ac:chgData name="泰弘 仲山" userId="857b4835f3abfbd8" providerId="LiveId" clId="{C79585E8-B497-4644-8F02-B52EA6E7B8F3}" dt="2023-05-23T09:36:50.256" v="8579" actId="14100"/>
          <ac:spMkLst>
            <pc:docMk/>
            <pc:sldMk cId="2612032614" sldId="280"/>
            <ac:spMk id="3" creationId="{B67E071B-4436-63F2-3B68-D6BC3EA36BD8}"/>
          </ac:spMkLst>
        </pc:spChg>
        <pc:spChg chg="add mod">
          <ac:chgData name="泰弘 仲山" userId="857b4835f3abfbd8" providerId="LiveId" clId="{C79585E8-B497-4644-8F02-B52EA6E7B8F3}" dt="2023-05-23T09:37:17.848" v="8585"/>
          <ac:spMkLst>
            <pc:docMk/>
            <pc:sldMk cId="2612032614" sldId="280"/>
            <ac:spMk id="6" creationId="{6F888EE5-BF77-6526-53C1-049FB62F2C65}"/>
          </ac:spMkLst>
        </pc:spChg>
        <pc:picChg chg="add mod">
          <ac:chgData name="泰弘 仲山" userId="857b4835f3abfbd8" providerId="LiveId" clId="{C79585E8-B497-4644-8F02-B52EA6E7B8F3}" dt="2023-05-23T09:36:51.824" v="8580" actId="1076"/>
          <ac:picMkLst>
            <pc:docMk/>
            <pc:sldMk cId="2612032614" sldId="280"/>
            <ac:picMk id="5" creationId="{3B5176B3-48CC-A88D-68EA-801F03E01F7C}"/>
          </ac:picMkLst>
        </pc:picChg>
      </pc:sldChg>
      <pc:sldChg chg="addSp delSp modSp add mod">
        <pc:chgData name="泰弘 仲山" userId="857b4835f3abfbd8" providerId="LiveId" clId="{C79585E8-B497-4644-8F02-B52EA6E7B8F3}" dt="2023-05-23T09:36:58.423" v="8582" actId="1076"/>
        <pc:sldMkLst>
          <pc:docMk/>
          <pc:sldMk cId="1839472205" sldId="281"/>
        </pc:sldMkLst>
        <pc:spChg chg="mod">
          <ac:chgData name="泰弘 仲山" userId="857b4835f3abfbd8" providerId="LiveId" clId="{C79585E8-B497-4644-8F02-B52EA6E7B8F3}" dt="2023-05-23T04:21:13.813" v="5965" actId="20577"/>
          <ac:spMkLst>
            <pc:docMk/>
            <pc:sldMk cId="1839472205" sldId="281"/>
            <ac:spMk id="2" creationId="{2307BB75-827C-BB57-F3C5-1646EE9DDE97}"/>
          </ac:spMkLst>
        </pc:spChg>
        <pc:spChg chg="mod">
          <ac:chgData name="泰弘 仲山" userId="857b4835f3abfbd8" providerId="LiveId" clId="{C79585E8-B497-4644-8F02-B52EA6E7B8F3}" dt="2023-05-23T04:21:31.977" v="5972"/>
          <ac:spMkLst>
            <pc:docMk/>
            <pc:sldMk cId="1839472205" sldId="281"/>
            <ac:spMk id="3" creationId="{B67E071B-4436-63F2-3B68-D6BC3EA36BD8}"/>
          </ac:spMkLst>
        </pc:spChg>
        <pc:spChg chg="add mod">
          <ac:chgData name="泰弘 仲山" userId="857b4835f3abfbd8" providerId="LiveId" clId="{C79585E8-B497-4644-8F02-B52EA6E7B8F3}" dt="2023-05-23T05:25:25.862" v="7848" actId="1076"/>
          <ac:spMkLst>
            <pc:docMk/>
            <pc:sldMk cId="1839472205" sldId="281"/>
            <ac:spMk id="7" creationId="{06C9D915-6E05-A480-6374-C77311EBC92D}"/>
          </ac:spMkLst>
        </pc:spChg>
        <pc:picChg chg="del">
          <ac:chgData name="泰弘 仲山" userId="857b4835f3abfbd8" providerId="LiveId" clId="{C79585E8-B497-4644-8F02-B52EA6E7B8F3}" dt="2023-05-23T04:20:49.222" v="5933" actId="478"/>
          <ac:picMkLst>
            <pc:docMk/>
            <pc:sldMk cId="1839472205" sldId="281"/>
            <ac:picMk id="5" creationId="{86C25A18-73E2-01EF-88A3-3BDBFD305A79}"/>
          </ac:picMkLst>
        </pc:picChg>
        <pc:picChg chg="add mod">
          <ac:chgData name="泰弘 仲山" userId="857b4835f3abfbd8" providerId="LiveId" clId="{C79585E8-B497-4644-8F02-B52EA6E7B8F3}" dt="2023-05-23T09:36:58.423" v="8582" actId="1076"/>
          <ac:picMkLst>
            <pc:docMk/>
            <pc:sldMk cId="1839472205" sldId="281"/>
            <ac:picMk id="6" creationId="{F6E1AFFC-ACB9-FCBC-1CDA-25B4D4555176}"/>
          </ac:picMkLst>
        </pc:picChg>
      </pc:sldChg>
      <pc:sldChg chg="new del">
        <pc:chgData name="泰弘 仲山" userId="857b4835f3abfbd8" providerId="LiveId" clId="{C79585E8-B497-4644-8F02-B52EA6E7B8F3}" dt="2023-05-23T04:28:51.618" v="6065" actId="47"/>
        <pc:sldMkLst>
          <pc:docMk/>
          <pc:sldMk cId="1086156792" sldId="282"/>
        </pc:sldMkLst>
      </pc:sldChg>
      <pc:sldChg chg="add del">
        <pc:chgData name="泰弘 仲山" userId="857b4835f3abfbd8" providerId="LiveId" clId="{C79585E8-B497-4644-8F02-B52EA6E7B8F3}" dt="2023-05-23T04:29:07.743" v="6070" actId="47"/>
        <pc:sldMkLst>
          <pc:docMk/>
          <pc:sldMk cId="2087462403" sldId="283"/>
        </pc:sldMkLst>
      </pc:sldChg>
      <pc:sldChg chg="addSp modSp add mod">
        <pc:chgData name="泰弘 仲山" userId="857b4835f3abfbd8" providerId="LiveId" clId="{C79585E8-B497-4644-8F02-B52EA6E7B8F3}" dt="2023-05-23T05:33:02.627" v="7976" actId="1076"/>
        <pc:sldMkLst>
          <pc:docMk/>
          <pc:sldMk cId="769877234" sldId="284"/>
        </pc:sldMkLst>
        <pc:spChg chg="mod">
          <ac:chgData name="泰弘 仲山" userId="857b4835f3abfbd8" providerId="LiveId" clId="{C79585E8-B497-4644-8F02-B52EA6E7B8F3}" dt="2023-05-23T05:32:34.175" v="7945" actId="1076"/>
          <ac:spMkLst>
            <pc:docMk/>
            <pc:sldMk cId="769877234" sldId="284"/>
            <ac:spMk id="2" creationId="{2307BB75-827C-BB57-F3C5-1646EE9DDE97}"/>
          </ac:spMkLst>
        </pc:spChg>
        <pc:spChg chg="mod">
          <ac:chgData name="泰弘 仲山" userId="857b4835f3abfbd8" providerId="LiveId" clId="{C79585E8-B497-4644-8F02-B52EA6E7B8F3}" dt="2023-05-23T05:32:36.571" v="7946" actId="1076"/>
          <ac:spMkLst>
            <pc:docMk/>
            <pc:sldMk cId="769877234" sldId="284"/>
            <ac:spMk id="3" creationId="{B67E071B-4436-63F2-3B68-D6BC3EA36BD8}"/>
          </ac:spMkLst>
        </pc:spChg>
        <pc:spChg chg="add mod">
          <ac:chgData name="泰弘 仲山" userId="857b4835f3abfbd8" providerId="LiveId" clId="{C79585E8-B497-4644-8F02-B52EA6E7B8F3}" dt="2023-05-23T05:32:59.479" v="7975" actId="14100"/>
          <ac:spMkLst>
            <pc:docMk/>
            <pc:sldMk cId="769877234" sldId="284"/>
            <ac:spMk id="8" creationId="{B55B915A-1C50-B945-EF16-4790C67F98FC}"/>
          </ac:spMkLst>
        </pc:spChg>
        <pc:spChg chg="add mod">
          <ac:chgData name="泰弘 仲山" userId="857b4835f3abfbd8" providerId="LiveId" clId="{C79585E8-B497-4644-8F02-B52EA6E7B8F3}" dt="2023-05-23T05:32:50.587" v="7971" actId="14100"/>
          <ac:spMkLst>
            <pc:docMk/>
            <pc:sldMk cId="769877234" sldId="284"/>
            <ac:spMk id="9" creationId="{A41A4743-BAAC-CAA1-F71B-E65044038DBC}"/>
          </ac:spMkLst>
        </pc:spChg>
        <pc:picChg chg="add mod">
          <ac:chgData name="泰弘 仲山" userId="857b4835f3abfbd8" providerId="LiveId" clId="{C79585E8-B497-4644-8F02-B52EA6E7B8F3}" dt="2023-05-23T05:33:02.627" v="7976" actId="1076"/>
          <ac:picMkLst>
            <pc:docMk/>
            <pc:sldMk cId="769877234" sldId="284"/>
            <ac:picMk id="5" creationId="{954441B8-C6F1-5E72-B3F4-690989018251}"/>
          </ac:picMkLst>
        </pc:picChg>
        <pc:picChg chg="add mod">
          <ac:chgData name="泰弘 仲山" userId="857b4835f3abfbd8" providerId="LiveId" clId="{C79585E8-B497-4644-8F02-B52EA6E7B8F3}" dt="2023-05-23T05:32:54.989" v="7973" actId="1076"/>
          <ac:picMkLst>
            <pc:docMk/>
            <pc:sldMk cId="769877234" sldId="284"/>
            <ac:picMk id="7" creationId="{CB77026F-CEE1-B968-715B-9875EF202417}"/>
          </ac:picMkLst>
        </pc:picChg>
      </pc:sldChg>
      <pc:sldChg chg="addSp delSp modSp add mod">
        <pc:chgData name="泰弘 仲山" userId="857b4835f3abfbd8" providerId="LiveId" clId="{C79585E8-B497-4644-8F02-B52EA6E7B8F3}" dt="2023-06-05T16:14:45.428" v="9913" actId="20577"/>
        <pc:sldMkLst>
          <pc:docMk/>
          <pc:sldMk cId="2549428542" sldId="285"/>
        </pc:sldMkLst>
        <pc:spChg chg="mod">
          <ac:chgData name="泰弘 仲山" userId="857b4835f3abfbd8" providerId="LiveId" clId="{C79585E8-B497-4644-8F02-B52EA6E7B8F3}" dt="2023-06-05T16:14:45.428" v="9913" actId="20577"/>
          <ac:spMkLst>
            <pc:docMk/>
            <pc:sldMk cId="2549428542" sldId="285"/>
            <ac:spMk id="2" creationId="{2307BB75-827C-BB57-F3C5-1646EE9DDE97}"/>
          </ac:spMkLst>
        </pc:spChg>
        <pc:spChg chg="mod">
          <ac:chgData name="泰弘 仲山" userId="857b4835f3abfbd8" providerId="LiveId" clId="{C79585E8-B497-4644-8F02-B52EA6E7B8F3}" dt="2023-05-23T05:26:18.258" v="7851" actId="1076"/>
          <ac:spMkLst>
            <pc:docMk/>
            <pc:sldMk cId="2549428542" sldId="285"/>
            <ac:spMk id="3" creationId="{B67E071B-4436-63F2-3B68-D6BC3EA36BD8}"/>
          </ac:spMkLst>
        </pc:spChg>
        <pc:picChg chg="del">
          <ac:chgData name="泰弘 仲山" userId="857b4835f3abfbd8" providerId="LiveId" clId="{C79585E8-B497-4644-8F02-B52EA6E7B8F3}" dt="2023-05-23T04:22:50.074" v="6015" actId="478"/>
          <ac:picMkLst>
            <pc:docMk/>
            <pc:sldMk cId="2549428542" sldId="285"/>
            <ac:picMk id="5" creationId="{86C25A18-73E2-01EF-88A3-3BDBFD305A79}"/>
          </ac:picMkLst>
        </pc:picChg>
        <pc:picChg chg="add mod">
          <ac:chgData name="泰弘 仲山" userId="857b4835f3abfbd8" providerId="LiveId" clId="{C79585E8-B497-4644-8F02-B52EA6E7B8F3}" dt="2023-06-05T16:14:04.722" v="9908" actId="1076"/>
          <ac:picMkLst>
            <pc:docMk/>
            <pc:sldMk cId="2549428542" sldId="285"/>
            <ac:picMk id="6" creationId="{0E402438-7D43-93BB-42FC-94FC17A0ED61}"/>
          </ac:picMkLst>
        </pc:picChg>
      </pc:sldChg>
      <pc:sldChg chg="addSp modSp add mod ord">
        <pc:chgData name="泰弘 仲山" userId="857b4835f3abfbd8" providerId="LiveId" clId="{C79585E8-B497-4644-8F02-B52EA6E7B8F3}" dt="2023-05-23T05:49:45.439" v="7984" actId="1076"/>
        <pc:sldMkLst>
          <pc:docMk/>
          <pc:sldMk cId="1797587262" sldId="286"/>
        </pc:sldMkLst>
        <pc:spChg chg="mod">
          <ac:chgData name="泰弘 仲山" userId="857b4835f3abfbd8" providerId="LiveId" clId="{C79585E8-B497-4644-8F02-B52EA6E7B8F3}" dt="2023-05-23T04:30:28.261" v="6094" actId="20577"/>
          <ac:spMkLst>
            <pc:docMk/>
            <pc:sldMk cId="1797587262" sldId="286"/>
            <ac:spMk id="2" creationId="{2307BB75-827C-BB57-F3C5-1646EE9DDE97}"/>
          </ac:spMkLst>
        </pc:spChg>
        <pc:spChg chg="mod">
          <ac:chgData name="泰弘 仲山" userId="857b4835f3abfbd8" providerId="LiveId" clId="{C79585E8-B497-4644-8F02-B52EA6E7B8F3}" dt="2023-05-23T04:31:36.919" v="6202" actId="14100"/>
          <ac:spMkLst>
            <pc:docMk/>
            <pc:sldMk cId="1797587262" sldId="286"/>
            <ac:spMk id="3" creationId="{B67E071B-4436-63F2-3B68-D6BC3EA36BD8}"/>
          </ac:spMkLst>
        </pc:spChg>
        <pc:spChg chg="add mod">
          <ac:chgData name="泰弘 仲山" userId="857b4835f3abfbd8" providerId="LiveId" clId="{C79585E8-B497-4644-8F02-B52EA6E7B8F3}" dt="2023-05-23T05:49:43.888" v="7983" actId="1076"/>
          <ac:spMkLst>
            <pc:docMk/>
            <pc:sldMk cId="1797587262" sldId="286"/>
            <ac:spMk id="6" creationId="{029FB7BE-54C3-56A8-EDED-021E80EB03E8}"/>
          </ac:spMkLst>
        </pc:spChg>
        <pc:picChg chg="add mod">
          <ac:chgData name="泰弘 仲山" userId="857b4835f3abfbd8" providerId="LiveId" clId="{C79585E8-B497-4644-8F02-B52EA6E7B8F3}" dt="2023-05-23T05:49:45.439" v="7984" actId="1076"/>
          <ac:picMkLst>
            <pc:docMk/>
            <pc:sldMk cId="1797587262" sldId="286"/>
            <ac:picMk id="5" creationId="{915ECFA6-B6C5-5239-A6DA-5629A4F895A4}"/>
          </ac:picMkLst>
        </pc:picChg>
      </pc:sldChg>
      <pc:sldChg chg="new del">
        <pc:chgData name="泰弘 仲山" userId="857b4835f3abfbd8" providerId="LiveId" clId="{C79585E8-B497-4644-8F02-B52EA6E7B8F3}" dt="2023-05-23T05:00:40.157" v="6984" actId="47"/>
        <pc:sldMkLst>
          <pc:docMk/>
          <pc:sldMk cId="1488998546" sldId="287"/>
        </pc:sldMkLst>
      </pc:sldChg>
      <pc:sldChg chg="new del">
        <pc:chgData name="泰弘 仲山" userId="857b4835f3abfbd8" providerId="LiveId" clId="{C79585E8-B497-4644-8F02-B52EA6E7B8F3}" dt="2023-05-23T05:00:41.414" v="6985" actId="47"/>
        <pc:sldMkLst>
          <pc:docMk/>
          <pc:sldMk cId="3778574418" sldId="288"/>
        </pc:sldMkLst>
      </pc:sldChg>
      <pc:sldChg chg="addSp delSp modSp add mod">
        <pc:chgData name="泰弘 仲山" userId="857b4835f3abfbd8" providerId="LiveId" clId="{C79585E8-B497-4644-8F02-B52EA6E7B8F3}" dt="2023-05-23T09:38:12.184" v="8625" actId="20577"/>
        <pc:sldMkLst>
          <pc:docMk/>
          <pc:sldMk cId="1216521475" sldId="289"/>
        </pc:sldMkLst>
        <pc:spChg chg="mod">
          <ac:chgData name="泰弘 仲山" userId="857b4835f3abfbd8" providerId="LiveId" clId="{C79585E8-B497-4644-8F02-B52EA6E7B8F3}" dt="2023-05-23T04:32:06.374" v="6237" actId="20577"/>
          <ac:spMkLst>
            <pc:docMk/>
            <pc:sldMk cId="1216521475" sldId="289"/>
            <ac:spMk id="2" creationId="{2307BB75-827C-BB57-F3C5-1646EE9DDE97}"/>
          </ac:spMkLst>
        </pc:spChg>
        <pc:spChg chg="add mod">
          <ac:chgData name="泰弘 仲山" userId="857b4835f3abfbd8" providerId="LiveId" clId="{C79585E8-B497-4644-8F02-B52EA6E7B8F3}" dt="2023-05-23T09:38:12.184" v="8625" actId="20577"/>
          <ac:spMkLst>
            <pc:docMk/>
            <pc:sldMk cId="1216521475" sldId="289"/>
            <ac:spMk id="3" creationId="{23299F57-ECFB-283B-E8A4-7E1C1B21C560}"/>
          </ac:spMkLst>
        </pc:spChg>
        <pc:spChg chg="add del mod">
          <ac:chgData name="泰弘 仲山" userId="857b4835f3abfbd8" providerId="LiveId" clId="{C79585E8-B497-4644-8F02-B52EA6E7B8F3}" dt="2023-05-23T05:53:01.847" v="8146" actId="20577"/>
          <ac:spMkLst>
            <pc:docMk/>
            <pc:sldMk cId="1216521475" sldId="289"/>
            <ac:spMk id="4" creationId="{9F0CCF37-CC28-5249-059C-5F6CB7A157E9}"/>
          </ac:spMkLst>
        </pc:spChg>
        <pc:picChg chg="add del mod">
          <ac:chgData name="泰弘 仲山" userId="857b4835f3abfbd8" providerId="LiveId" clId="{C79585E8-B497-4644-8F02-B52EA6E7B8F3}" dt="2023-05-23T04:45:22.116" v="6665" actId="478"/>
          <ac:picMkLst>
            <pc:docMk/>
            <pc:sldMk cId="1216521475" sldId="289"/>
            <ac:picMk id="5" creationId="{3100F1ED-4B44-90C3-A2A2-D70372979FBB}"/>
          </ac:picMkLst>
        </pc:picChg>
        <pc:picChg chg="del">
          <ac:chgData name="泰弘 仲山" userId="857b4835f3abfbd8" providerId="LiveId" clId="{C79585E8-B497-4644-8F02-B52EA6E7B8F3}" dt="2023-05-23T04:31:58.051" v="6204" actId="478"/>
          <ac:picMkLst>
            <pc:docMk/>
            <pc:sldMk cId="1216521475" sldId="289"/>
            <ac:picMk id="6" creationId="{D79A7ABC-04A8-7C31-DF4C-2948BAEC4D97}"/>
          </ac:picMkLst>
        </pc:picChg>
        <pc:picChg chg="add mod">
          <ac:chgData name="泰弘 仲山" userId="857b4835f3abfbd8" providerId="LiveId" clId="{C79585E8-B497-4644-8F02-B52EA6E7B8F3}" dt="2023-05-23T09:37:38.199" v="8589" actId="14100"/>
          <ac:picMkLst>
            <pc:docMk/>
            <pc:sldMk cId="1216521475" sldId="289"/>
            <ac:picMk id="8" creationId="{8B474E70-10C0-C773-9A38-23C18ACE5A3F}"/>
          </ac:picMkLst>
        </pc:picChg>
        <pc:picChg chg="del">
          <ac:chgData name="泰弘 仲山" userId="857b4835f3abfbd8" providerId="LiveId" clId="{C79585E8-B497-4644-8F02-B52EA6E7B8F3}" dt="2023-05-23T04:31:58.600" v="6205" actId="478"/>
          <ac:picMkLst>
            <pc:docMk/>
            <pc:sldMk cId="1216521475" sldId="289"/>
            <ac:picMk id="10" creationId="{688C1BA0-8649-EA46-0B31-2953A0F60A0F}"/>
          </ac:picMkLst>
        </pc:picChg>
        <pc:picChg chg="add mod">
          <ac:chgData name="泰弘 仲山" userId="857b4835f3abfbd8" providerId="LiveId" clId="{C79585E8-B497-4644-8F02-B52EA6E7B8F3}" dt="2023-05-23T09:37:41.325" v="8590" actId="1076"/>
          <ac:picMkLst>
            <pc:docMk/>
            <pc:sldMk cId="1216521475" sldId="289"/>
            <ac:picMk id="11" creationId="{70D42350-4AB8-E987-8DC6-736D7BE36705}"/>
          </ac:picMkLst>
        </pc:picChg>
        <pc:picChg chg="del">
          <ac:chgData name="泰弘 仲山" userId="857b4835f3abfbd8" providerId="LiveId" clId="{C79585E8-B497-4644-8F02-B52EA6E7B8F3}" dt="2023-05-23T04:31:59.045" v="6206" actId="478"/>
          <ac:picMkLst>
            <pc:docMk/>
            <pc:sldMk cId="1216521475" sldId="289"/>
            <ac:picMk id="12" creationId="{3457BCE2-F9B2-D7FC-4CF2-71B9D2AFAF53}"/>
          </ac:picMkLst>
        </pc:picChg>
      </pc:sldChg>
      <pc:sldChg chg="addSp delSp modSp add mod">
        <pc:chgData name="泰弘 仲山" userId="857b4835f3abfbd8" providerId="LiveId" clId="{C79585E8-B497-4644-8F02-B52EA6E7B8F3}" dt="2023-06-05T16:46:24.849" v="9982" actId="14100"/>
        <pc:sldMkLst>
          <pc:docMk/>
          <pc:sldMk cId="2018993548" sldId="290"/>
        </pc:sldMkLst>
        <pc:spChg chg="mod">
          <ac:chgData name="泰弘 仲山" userId="857b4835f3abfbd8" providerId="LiveId" clId="{C79585E8-B497-4644-8F02-B52EA6E7B8F3}" dt="2023-05-23T04:32:23.277" v="6265" actId="20577"/>
          <ac:spMkLst>
            <pc:docMk/>
            <pc:sldMk cId="2018993548" sldId="290"/>
            <ac:spMk id="2" creationId="{2307BB75-827C-BB57-F3C5-1646EE9DDE97}"/>
          </ac:spMkLst>
        </pc:spChg>
        <pc:spChg chg="mod">
          <ac:chgData name="泰弘 仲山" userId="857b4835f3abfbd8" providerId="LiveId" clId="{C79585E8-B497-4644-8F02-B52EA6E7B8F3}" dt="2023-05-23T04:40:36.807" v="6654" actId="20577"/>
          <ac:spMkLst>
            <pc:docMk/>
            <pc:sldMk cId="2018993548" sldId="290"/>
            <ac:spMk id="4" creationId="{9F0CCF37-CC28-5249-059C-5F6CB7A157E9}"/>
          </ac:spMkLst>
        </pc:spChg>
        <pc:picChg chg="add mod">
          <ac:chgData name="泰弘 仲山" userId="857b4835f3abfbd8" providerId="LiveId" clId="{C79585E8-B497-4644-8F02-B52EA6E7B8F3}" dt="2023-06-05T16:46:24.849" v="9982" actId="14100"/>
          <ac:picMkLst>
            <pc:docMk/>
            <pc:sldMk cId="2018993548" sldId="290"/>
            <ac:picMk id="5" creationId="{8D992CA2-357B-FF65-9D74-D070F552C65A}"/>
          </ac:picMkLst>
        </pc:picChg>
        <pc:picChg chg="add del mod">
          <ac:chgData name="泰弘 仲山" userId="857b4835f3abfbd8" providerId="LiveId" clId="{C79585E8-B497-4644-8F02-B52EA6E7B8F3}" dt="2023-05-23T04:49:35.639" v="6685" actId="478"/>
          <ac:picMkLst>
            <pc:docMk/>
            <pc:sldMk cId="2018993548" sldId="290"/>
            <ac:picMk id="5" creationId="{9D5E1392-8D48-9533-FD77-B2AC5706458A}"/>
          </ac:picMkLst>
        </pc:picChg>
        <pc:picChg chg="add del mod">
          <ac:chgData name="泰弘 仲山" userId="857b4835f3abfbd8" providerId="LiveId" clId="{C79585E8-B497-4644-8F02-B52EA6E7B8F3}" dt="2023-06-05T16:46:04.134" v="9976" actId="478"/>
          <ac:picMkLst>
            <pc:docMk/>
            <pc:sldMk cId="2018993548" sldId="290"/>
            <ac:picMk id="7" creationId="{89CDE403-0FCB-7739-B23B-1A351691BD13}"/>
          </ac:picMkLst>
        </pc:picChg>
      </pc:sldChg>
      <pc:sldChg chg="addSp delSp modSp add mod">
        <pc:chgData name="泰弘 仲山" userId="857b4835f3abfbd8" providerId="LiveId" clId="{C79585E8-B497-4644-8F02-B52EA6E7B8F3}" dt="2023-05-23T08:46:38.200" v="8420" actId="20577"/>
        <pc:sldMkLst>
          <pc:docMk/>
          <pc:sldMk cId="3518453606" sldId="291"/>
        </pc:sldMkLst>
        <pc:spChg chg="mod">
          <ac:chgData name="泰弘 仲山" userId="857b4835f3abfbd8" providerId="LiveId" clId="{C79585E8-B497-4644-8F02-B52EA6E7B8F3}" dt="2023-05-23T04:33:17.060" v="6360" actId="20577"/>
          <ac:spMkLst>
            <pc:docMk/>
            <pc:sldMk cId="3518453606" sldId="291"/>
            <ac:spMk id="2" creationId="{2307BB75-827C-BB57-F3C5-1646EE9DDE97}"/>
          </ac:spMkLst>
        </pc:spChg>
        <pc:spChg chg="mod">
          <ac:chgData name="泰弘 仲山" userId="857b4835f3abfbd8" providerId="LiveId" clId="{C79585E8-B497-4644-8F02-B52EA6E7B8F3}" dt="2023-05-23T08:42:03.092" v="8260" actId="14100"/>
          <ac:spMkLst>
            <pc:docMk/>
            <pc:sldMk cId="3518453606" sldId="291"/>
            <ac:spMk id="4" creationId="{9F0CCF37-CC28-5249-059C-5F6CB7A157E9}"/>
          </ac:spMkLst>
        </pc:spChg>
        <pc:spChg chg="add del">
          <ac:chgData name="泰弘 仲山" userId="857b4835f3abfbd8" providerId="LiveId" clId="{C79585E8-B497-4644-8F02-B52EA6E7B8F3}" dt="2023-05-23T08:12:04.553" v="8174" actId="22"/>
          <ac:spMkLst>
            <pc:docMk/>
            <pc:sldMk cId="3518453606" sldId="291"/>
            <ac:spMk id="5" creationId="{47EAE59E-07FA-13AD-959A-2E20C5DAFCCD}"/>
          </ac:spMkLst>
        </pc:spChg>
        <pc:spChg chg="add mod">
          <ac:chgData name="泰弘 仲山" userId="857b4835f3abfbd8" providerId="LiveId" clId="{C79585E8-B497-4644-8F02-B52EA6E7B8F3}" dt="2023-05-23T08:46:20.025" v="8376" actId="20577"/>
          <ac:spMkLst>
            <pc:docMk/>
            <pc:sldMk cId="3518453606" sldId="291"/>
            <ac:spMk id="8" creationId="{2FBC49B2-9EC1-4966-C31F-313246C2E443}"/>
          </ac:spMkLst>
        </pc:spChg>
        <pc:spChg chg="add mod">
          <ac:chgData name="泰弘 仲山" userId="857b4835f3abfbd8" providerId="LiveId" clId="{C79585E8-B497-4644-8F02-B52EA6E7B8F3}" dt="2023-05-23T08:46:38.200" v="8420" actId="20577"/>
          <ac:spMkLst>
            <pc:docMk/>
            <pc:sldMk cId="3518453606" sldId="291"/>
            <ac:spMk id="13" creationId="{2315497D-E3F9-9E35-4CCE-3FA4AC99CEA7}"/>
          </ac:spMkLst>
        </pc:spChg>
        <pc:picChg chg="add del mod">
          <ac:chgData name="泰弘 仲山" userId="857b4835f3abfbd8" providerId="LiveId" clId="{C79585E8-B497-4644-8F02-B52EA6E7B8F3}" dt="2023-05-23T08:45:04.698" v="8335" actId="478"/>
          <ac:picMkLst>
            <pc:docMk/>
            <pc:sldMk cId="3518453606" sldId="291"/>
            <ac:picMk id="7" creationId="{3A810F70-A26F-74B8-8CE0-97B7676699C5}"/>
          </ac:picMkLst>
        </pc:picChg>
        <pc:picChg chg="add mod">
          <ac:chgData name="泰弘 仲山" userId="857b4835f3abfbd8" providerId="LiveId" clId="{C79585E8-B497-4644-8F02-B52EA6E7B8F3}" dt="2023-05-23T08:45:11.383" v="8337" actId="14100"/>
          <ac:picMkLst>
            <pc:docMk/>
            <pc:sldMk cId="3518453606" sldId="291"/>
            <ac:picMk id="10" creationId="{7F81D353-BCF4-A603-DC81-11C75C583574}"/>
          </ac:picMkLst>
        </pc:picChg>
        <pc:picChg chg="add mod">
          <ac:chgData name="泰弘 仲山" userId="857b4835f3abfbd8" providerId="LiveId" clId="{C79585E8-B497-4644-8F02-B52EA6E7B8F3}" dt="2023-05-23T08:45:36.286" v="8340" actId="14100"/>
          <ac:picMkLst>
            <pc:docMk/>
            <pc:sldMk cId="3518453606" sldId="291"/>
            <ac:picMk id="12" creationId="{20F5570C-73CD-0872-BCE0-F750963B9D92}"/>
          </ac:picMkLst>
        </pc:picChg>
      </pc:sldChg>
      <pc:sldChg chg="modSp add mod">
        <pc:chgData name="泰弘 仲山" userId="857b4835f3abfbd8" providerId="LiveId" clId="{C79585E8-B497-4644-8F02-B52EA6E7B8F3}" dt="2023-05-23T05:11:36.618" v="7429" actId="1036"/>
        <pc:sldMkLst>
          <pc:docMk/>
          <pc:sldMk cId="2655702115" sldId="292"/>
        </pc:sldMkLst>
        <pc:spChg chg="mod">
          <ac:chgData name="泰弘 仲山" userId="857b4835f3abfbd8" providerId="LiveId" clId="{C79585E8-B497-4644-8F02-B52EA6E7B8F3}" dt="2023-05-23T05:11:27.874" v="7428" actId="255"/>
          <ac:spMkLst>
            <pc:docMk/>
            <pc:sldMk cId="2655702115" sldId="292"/>
            <ac:spMk id="2" creationId="{E2A168ED-6931-DBE7-A200-861822CE0232}"/>
          </ac:spMkLst>
        </pc:spChg>
        <pc:graphicFrameChg chg="mod modGraphic">
          <ac:chgData name="泰弘 仲山" userId="857b4835f3abfbd8" providerId="LiveId" clId="{C79585E8-B497-4644-8F02-B52EA6E7B8F3}" dt="2023-05-23T05:11:36.618" v="7429" actId="1036"/>
          <ac:graphicFrameMkLst>
            <pc:docMk/>
            <pc:sldMk cId="2655702115" sldId="292"/>
            <ac:graphicFrameMk id="4" creationId="{442E156F-7142-3117-8B09-103F045279C8}"/>
          </ac:graphicFrameMkLst>
        </pc:graphicFrameChg>
      </pc:sldChg>
      <pc:sldChg chg="modSp add mod">
        <pc:chgData name="泰弘 仲山" userId="857b4835f3abfbd8" providerId="LiveId" clId="{C79585E8-B497-4644-8F02-B52EA6E7B8F3}" dt="2023-06-05T16:11:47.736" v="9907" actId="20577"/>
        <pc:sldMkLst>
          <pc:docMk/>
          <pc:sldMk cId="740992919" sldId="293"/>
        </pc:sldMkLst>
        <pc:graphicFrameChg chg="modGraphic">
          <ac:chgData name="泰弘 仲山" userId="857b4835f3abfbd8" providerId="LiveId" clId="{C79585E8-B497-4644-8F02-B52EA6E7B8F3}" dt="2023-06-05T16:11:47.736" v="9907" actId="20577"/>
          <ac:graphicFrameMkLst>
            <pc:docMk/>
            <pc:sldMk cId="740992919" sldId="293"/>
            <ac:graphicFrameMk id="4" creationId="{442E156F-7142-3117-8B09-103F045279C8}"/>
          </ac:graphicFrameMkLst>
        </pc:graphicFrameChg>
      </pc:sldChg>
      <pc:sldChg chg="addSp delSp modSp add mod">
        <pc:chgData name="泰弘 仲山" userId="857b4835f3abfbd8" providerId="LiveId" clId="{C79585E8-B497-4644-8F02-B52EA6E7B8F3}" dt="2023-05-23T04:35:10.201" v="6446"/>
        <pc:sldMkLst>
          <pc:docMk/>
          <pc:sldMk cId="1524393050" sldId="294"/>
        </pc:sldMkLst>
        <pc:graphicFrameChg chg="add del">
          <ac:chgData name="泰弘 仲山" userId="857b4835f3abfbd8" providerId="LiveId" clId="{C79585E8-B497-4644-8F02-B52EA6E7B8F3}" dt="2023-05-23T04:35:10.201" v="6446"/>
          <ac:graphicFrameMkLst>
            <pc:docMk/>
            <pc:sldMk cId="1524393050" sldId="294"/>
            <ac:graphicFrameMk id="3" creationId="{A5ED71F6-0E90-35C8-9717-726193E1DD7D}"/>
          </ac:graphicFrameMkLst>
        </pc:graphicFrameChg>
        <pc:graphicFrameChg chg="modGraphic">
          <ac:chgData name="泰弘 仲山" userId="857b4835f3abfbd8" providerId="LiveId" clId="{C79585E8-B497-4644-8F02-B52EA6E7B8F3}" dt="2023-05-23T04:34:59.078" v="6444" actId="113"/>
          <ac:graphicFrameMkLst>
            <pc:docMk/>
            <pc:sldMk cId="1524393050" sldId="294"/>
            <ac:graphicFrameMk id="4" creationId="{442E156F-7142-3117-8B09-103F045279C8}"/>
          </ac:graphicFrameMkLst>
        </pc:graphicFrameChg>
      </pc:sldChg>
      <pc:sldChg chg="modSp add mod">
        <pc:chgData name="泰弘 仲山" userId="857b4835f3abfbd8" providerId="LiveId" clId="{C79585E8-B497-4644-8F02-B52EA6E7B8F3}" dt="2023-05-23T04:35:21.072" v="6449" actId="113"/>
        <pc:sldMkLst>
          <pc:docMk/>
          <pc:sldMk cId="1175048121" sldId="295"/>
        </pc:sldMkLst>
        <pc:graphicFrameChg chg="modGraphic">
          <ac:chgData name="泰弘 仲山" userId="857b4835f3abfbd8" providerId="LiveId" clId="{C79585E8-B497-4644-8F02-B52EA6E7B8F3}" dt="2023-05-23T04:35:21.072" v="6449" actId="113"/>
          <ac:graphicFrameMkLst>
            <pc:docMk/>
            <pc:sldMk cId="1175048121" sldId="295"/>
            <ac:graphicFrameMk id="4" creationId="{442E156F-7142-3117-8B09-103F045279C8}"/>
          </ac:graphicFrameMkLst>
        </pc:graphicFrameChg>
      </pc:sldChg>
      <pc:sldChg chg="addSp modSp add mod">
        <pc:chgData name="泰弘 仲山" userId="857b4835f3abfbd8" providerId="LiveId" clId="{C79585E8-B497-4644-8F02-B52EA6E7B8F3}" dt="2023-05-23T09:39:11.979" v="8629" actId="14100"/>
        <pc:sldMkLst>
          <pc:docMk/>
          <pc:sldMk cId="978214817" sldId="296"/>
        </pc:sldMkLst>
        <pc:spChg chg="mod">
          <ac:chgData name="泰弘 仲山" userId="857b4835f3abfbd8" providerId="LiveId" clId="{C79585E8-B497-4644-8F02-B52EA6E7B8F3}" dt="2023-05-23T04:35:51.221" v="6465" actId="20577"/>
          <ac:spMkLst>
            <pc:docMk/>
            <pc:sldMk cId="978214817" sldId="296"/>
            <ac:spMk id="2" creationId="{2307BB75-827C-BB57-F3C5-1646EE9DDE97}"/>
          </ac:spMkLst>
        </pc:spChg>
        <pc:spChg chg="mod">
          <ac:chgData name="泰弘 仲山" userId="857b4835f3abfbd8" providerId="LiveId" clId="{C79585E8-B497-4644-8F02-B52EA6E7B8F3}" dt="2023-05-23T08:48:49.369" v="8521" actId="20577"/>
          <ac:spMkLst>
            <pc:docMk/>
            <pc:sldMk cId="978214817" sldId="296"/>
            <ac:spMk id="3" creationId="{B67E071B-4436-63F2-3B68-D6BC3EA36BD8}"/>
          </ac:spMkLst>
        </pc:spChg>
        <pc:spChg chg="add mod">
          <ac:chgData name="泰弘 仲山" userId="857b4835f3abfbd8" providerId="LiveId" clId="{C79585E8-B497-4644-8F02-B52EA6E7B8F3}" dt="2023-05-23T08:49:25.286" v="8530" actId="1076"/>
          <ac:spMkLst>
            <pc:docMk/>
            <pc:sldMk cId="978214817" sldId="296"/>
            <ac:spMk id="6" creationId="{72CE83FF-9744-A800-6152-C88F821243F3}"/>
          </ac:spMkLst>
        </pc:spChg>
        <pc:picChg chg="add mod">
          <ac:chgData name="泰弘 仲山" userId="857b4835f3abfbd8" providerId="LiveId" clId="{C79585E8-B497-4644-8F02-B52EA6E7B8F3}" dt="2023-05-23T08:49:07.200" v="8525" actId="1076"/>
          <ac:picMkLst>
            <pc:docMk/>
            <pc:sldMk cId="978214817" sldId="296"/>
            <ac:picMk id="5" creationId="{A6E01DE2-8E13-6B36-4023-63158E60B2B2}"/>
          </ac:picMkLst>
        </pc:picChg>
        <pc:picChg chg="add mod">
          <ac:chgData name="泰弘 仲山" userId="857b4835f3abfbd8" providerId="LiveId" clId="{C79585E8-B497-4644-8F02-B52EA6E7B8F3}" dt="2023-05-23T09:39:11.979" v="8629" actId="14100"/>
          <ac:picMkLst>
            <pc:docMk/>
            <pc:sldMk cId="978214817" sldId="296"/>
            <ac:picMk id="8" creationId="{21BE7260-91A0-D9F9-6D7D-651E66EF44F8}"/>
          </ac:picMkLst>
        </pc:picChg>
      </pc:sldChg>
      <pc:sldChg chg="add del">
        <pc:chgData name="泰弘 仲山" userId="857b4835f3abfbd8" providerId="LiveId" clId="{C79585E8-B497-4644-8F02-B52EA6E7B8F3}" dt="2023-05-23T04:35:35.836" v="6451"/>
        <pc:sldMkLst>
          <pc:docMk/>
          <pc:sldMk cId="3608432659" sldId="296"/>
        </pc:sldMkLst>
      </pc:sldChg>
      <pc:sldChg chg="addSp modSp add del mod">
        <pc:chgData name="泰弘 仲山" userId="857b4835f3abfbd8" providerId="LiveId" clId="{C79585E8-B497-4644-8F02-B52EA6E7B8F3}" dt="2023-05-23T08:50:31.406" v="8535" actId="14100"/>
        <pc:sldMkLst>
          <pc:docMk/>
          <pc:sldMk cId="3419384849" sldId="297"/>
        </pc:sldMkLst>
        <pc:spChg chg="mod">
          <ac:chgData name="泰弘 仲山" userId="857b4835f3abfbd8" providerId="LiveId" clId="{C79585E8-B497-4644-8F02-B52EA6E7B8F3}" dt="2023-05-23T04:36:02.379" v="6482" actId="20577"/>
          <ac:spMkLst>
            <pc:docMk/>
            <pc:sldMk cId="3419384849" sldId="297"/>
            <ac:spMk id="2" creationId="{2307BB75-827C-BB57-F3C5-1646EE9DDE97}"/>
          </ac:spMkLst>
        </pc:spChg>
        <pc:spChg chg="mod">
          <ac:chgData name="泰弘 仲山" userId="857b4835f3abfbd8" providerId="LiveId" clId="{C79585E8-B497-4644-8F02-B52EA6E7B8F3}" dt="2023-05-23T08:50:31.406" v="8535" actId="14100"/>
          <ac:spMkLst>
            <pc:docMk/>
            <pc:sldMk cId="3419384849" sldId="297"/>
            <ac:spMk id="3" creationId="{B67E071B-4436-63F2-3B68-D6BC3EA36BD8}"/>
          </ac:spMkLst>
        </pc:spChg>
        <pc:spChg chg="add mod">
          <ac:chgData name="泰弘 仲山" userId="857b4835f3abfbd8" providerId="LiveId" clId="{C79585E8-B497-4644-8F02-B52EA6E7B8F3}" dt="2023-05-23T08:50:27.320" v="8534"/>
          <ac:spMkLst>
            <pc:docMk/>
            <pc:sldMk cId="3419384849" sldId="297"/>
            <ac:spMk id="6" creationId="{87C175AD-6D11-4957-A1C3-B976B0F7E432}"/>
          </ac:spMkLst>
        </pc:spChg>
        <pc:picChg chg="add mod">
          <ac:chgData name="泰弘 仲山" userId="857b4835f3abfbd8" providerId="LiveId" clId="{C79585E8-B497-4644-8F02-B52EA6E7B8F3}" dt="2023-05-23T08:50:12.682" v="8532" actId="1076"/>
          <ac:picMkLst>
            <pc:docMk/>
            <pc:sldMk cId="3419384849" sldId="297"/>
            <ac:picMk id="5" creationId="{8C4B45BC-490F-58A2-BD94-DCDDD7C0AAD5}"/>
          </ac:picMkLst>
        </pc:picChg>
      </pc:sldChg>
      <pc:sldChg chg="modSp add mod">
        <pc:chgData name="泰弘 仲山" userId="857b4835f3abfbd8" providerId="LiveId" clId="{C79585E8-B497-4644-8F02-B52EA6E7B8F3}" dt="2023-05-23T04:54:47.162" v="6709" actId="113"/>
        <pc:sldMkLst>
          <pc:docMk/>
          <pc:sldMk cId="210239983" sldId="298"/>
        </pc:sldMkLst>
        <pc:graphicFrameChg chg="modGraphic">
          <ac:chgData name="泰弘 仲山" userId="857b4835f3abfbd8" providerId="LiveId" clId="{C79585E8-B497-4644-8F02-B52EA6E7B8F3}" dt="2023-05-23T04:54:47.162" v="6709" actId="113"/>
          <ac:graphicFrameMkLst>
            <pc:docMk/>
            <pc:sldMk cId="210239983" sldId="298"/>
            <ac:graphicFrameMk id="4" creationId="{442E156F-7142-3117-8B09-103F045279C8}"/>
          </ac:graphicFrameMkLst>
        </pc:graphicFrameChg>
      </pc:sldChg>
      <pc:sldChg chg="addSp modSp add mod">
        <pc:chgData name="泰弘 仲山" userId="857b4835f3abfbd8" providerId="LiveId" clId="{C79585E8-B497-4644-8F02-B52EA6E7B8F3}" dt="2023-06-05T16:27:17.556" v="9974" actId="20577"/>
        <pc:sldMkLst>
          <pc:docMk/>
          <pc:sldMk cId="2317811171" sldId="299"/>
        </pc:sldMkLst>
        <pc:spChg chg="mod">
          <ac:chgData name="泰弘 仲山" userId="857b4835f3abfbd8" providerId="LiveId" clId="{C79585E8-B497-4644-8F02-B52EA6E7B8F3}" dt="2023-05-23T04:55:02.021" v="6735" actId="20577"/>
          <ac:spMkLst>
            <pc:docMk/>
            <pc:sldMk cId="2317811171" sldId="299"/>
            <ac:spMk id="2" creationId="{2307BB75-827C-BB57-F3C5-1646EE9DDE97}"/>
          </ac:spMkLst>
        </pc:spChg>
        <pc:spChg chg="mod">
          <ac:chgData name="泰弘 仲山" userId="857b4835f3abfbd8" providerId="LiveId" clId="{C79585E8-B497-4644-8F02-B52EA6E7B8F3}" dt="2023-06-05T16:26:13.061" v="9922" actId="14100"/>
          <ac:spMkLst>
            <pc:docMk/>
            <pc:sldMk cId="2317811171" sldId="299"/>
            <ac:spMk id="3" creationId="{B67E071B-4436-63F2-3B68-D6BC3EA36BD8}"/>
          </ac:spMkLst>
        </pc:spChg>
        <pc:spChg chg="add mod">
          <ac:chgData name="泰弘 仲山" userId="857b4835f3abfbd8" providerId="LiveId" clId="{C79585E8-B497-4644-8F02-B52EA6E7B8F3}" dt="2023-06-05T16:27:17.556" v="9974" actId="20577"/>
          <ac:spMkLst>
            <pc:docMk/>
            <pc:sldMk cId="2317811171" sldId="299"/>
            <ac:spMk id="6" creationId="{3C6C30B6-D4E3-B367-5424-8EFAFA037CB7}"/>
          </ac:spMkLst>
        </pc:spChg>
        <pc:picChg chg="add mod">
          <ac:chgData name="泰弘 仲山" userId="857b4835f3abfbd8" providerId="LiveId" clId="{C79585E8-B497-4644-8F02-B52EA6E7B8F3}" dt="2023-06-05T16:26:54.076" v="9931" actId="1076"/>
          <ac:picMkLst>
            <pc:docMk/>
            <pc:sldMk cId="2317811171" sldId="299"/>
            <ac:picMk id="5" creationId="{74611E5B-AC5F-A6EA-474A-5A26E9F533AD}"/>
          </ac:picMkLst>
        </pc:picChg>
      </pc:sldChg>
      <pc:sldChg chg="addSp modSp add mod">
        <pc:chgData name="泰弘 仲山" userId="857b4835f3abfbd8" providerId="LiveId" clId="{C79585E8-B497-4644-8F02-B52EA6E7B8F3}" dt="2023-05-23T09:41:37.901" v="8635" actId="1076"/>
        <pc:sldMkLst>
          <pc:docMk/>
          <pc:sldMk cId="390449642" sldId="300"/>
        </pc:sldMkLst>
        <pc:spChg chg="mod">
          <ac:chgData name="泰弘 仲山" userId="857b4835f3abfbd8" providerId="LiveId" clId="{C79585E8-B497-4644-8F02-B52EA6E7B8F3}" dt="2023-05-23T04:59:29.908" v="6936" actId="20577"/>
          <ac:spMkLst>
            <pc:docMk/>
            <pc:sldMk cId="390449642" sldId="300"/>
            <ac:spMk id="2" creationId="{2307BB75-827C-BB57-F3C5-1646EE9DDE97}"/>
          </ac:spMkLst>
        </pc:spChg>
        <pc:spChg chg="mod">
          <ac:chgData name="泰弘 仲山" userId="857b4835f3abfbd8" providerId="LiveId" clId="{C79585E8-B497-4644-8F02-B52EA6E7B8F3}" dt="2023-05-23T09:41:29.051" v="8631" actId="14100"/>
          <ac:spMkLst>
            <pc:docMk/>
            <pc:sldMk cId="390449642" sldId="300"/>
            <ac:spMk id="3" creationId="{B67E071B-4436-63F2-3B68-D6BC3EA36BD8}"/>
          </ac:spMkLst>
        </pc:spChg>
        <pc:spChg chg="add mod">
          <ac:chgData name="泰弘 仲山" userId="857b4835f3abfbd8" providerId="LiveId" clId="{C79585E8-B497-4644-8F02-B52EA6E7B8F3}" dt="2023-05-23T09:41:37.901" v="8635" actId="1076"/>
          <ac:spMkLst>
            <pc:docMk/>
            <pc:sldMk cId="390449642" sldId="300"/>
            <ac:spMk id="6" creationId="{C25A913B-AAC7-5AFA-BDC6-4817732F606B}"/>
          </ac:spMkLst>
        </pc:spChg>
        <pc:picChg chg="add mod">
          <ac:chgData name="泰弘 仲山" userId="857b4835f3abfbd8" providerId="LiveId" clId="{C79585E8-B497-4644-8F02-B52EA6E7B8F3}" dt="2023-05-23T09:41:35.221" v="8634" actId="14100"/>
          <ac:picMkLst>
            <pc:docMk/>
            <pc:sldMk cId="390449642" sldId="300"/>
            <ac:picMk id="5" creationId="{8862134C-EA04-718D-D9BA-0E707FB5F143}"/>
          </ac:picMkLst>
        </pc:picChg>
      </pc:sldChg>
      <pc:sldChg chg="add del">
        <pc:chgData name="泰弘 仲山" userId="857b4835f3abfbd8" providerId="LiveId" clId="{C79585E8-B497-4644-8F02-B52EA6E7B8F3}" dt="2023-05-23T04:59:19.054" v="6924" actId="47"/>
        <pc:sldMkLst>
          <pc:docMk/>
          <pc:sldMk cId="1552412132" sldId="300"/>
        </pc:sldMkLst>
      </pc:sldChg>
      <pc:sldChg chg="modSp add mod">
        <pc:chgData name="泰弘 仲山" userId="857b4835f3abfbd8" providerId="LiveId" clId="{C79585E8-B497-4644-8F02-B52EA6E7B8F3}" dt="2023-06-05T17:03:17.612" v="10170" actId="27636"/>
        <pc:sldMkLst>
          <pc:docMk/>
          <pc:sldMk cId="2429323486" sldId="301"/>
        </pc:sldMkLst>
        <pc:spChg chg="mod">
          <ac:chgData name="泰弘 仲山" userId="857b4835f3abfbd8" providerId="LiveId" clId="{C79585E8-B497-4644-8F02-B52EA6E7B8F3}" dt="2023-05-23T04:59:45.412" v="6950" actId="20577"/>
          <ac:spMkLst>
            <pc:docMk/>
            <pc:sldMk cId="2429323486" sldId="301"/>
            <ac:spMk id="2" creationId="{2307BB75-827C-BB57-F3C5-1646EE9DDE97}"/>
          </ac:spMkLst>
        </pc:spChg>
        <pc:spChg chg="mod">
          <ac:chgData name="泰弘 仲山" userId="857b4835f3abfbd8" providerId="LiveId" clId="{C79585E8-B497-4644-8F02-B52EA6E7B8F3}" dt="2023-06-05T17:03:17.612" v="10170" actId="27636"/>
          <ac:spMkLst>
            <pc:docMk/>
            <pc:sldMk cId="2429323486" sldId="301"/>
            <ac:spMk id="3" creationId="{B67E071B-4436-63F2-3B68-D6BC3EA36BD8}"/>
          </ac:spMkLst>
        </pc:spChg>
      </pc:sldChg>
      <pc:sldChg chg="addSp delSp modSp add mod">
        <pc:chgData name="泰弘 仲山" userId="857b4835f3abfbd8" providerId="LiveId" clId="{C79585E8-B497-4644-8F02-B52EA6E7B8F3}" dt="2023-05-23T10:22:37.332" v="9392" actId="1076"/>
        <pc:sldMkLst>
          <pc:docMk/>
          <pc:sldMk cId="3760968814" sldId="302"/>
        </pc:sldMkLst>
        <pc:spChg chg="mod">
          <ac:chgData name="泰弘 仲山" userId="857b4835f3abfbd8" providerId="LiveId" clId="{C79585E8-B497-4644-8F02-B52EA6E7B8F3}" dt="2023-05-23T04:59:53.973" v="6955" actId="20577"/>
          <ac:spMkLst>
            <pc:docMk/>
            <pc:sldMk cId="3760968814" sldId="302"/>
            <ac:spMk id="2" creationId="{2307BB75-827C-BB57-F3C5-1646EE9DDE97}"/>
          </ac:spMkLst>
        </pc:spChg>
        <pc:spChg chg="mod">
          <ac:chgData name="泰弘 仲山" userId="857b4835f3abfbd8" providerId="LiveId" clId="{C79585E8-B497-4644-8F02-B52EA6E7B8F3}" dt="2023-05-23T10:12:35.971" v="8784" actId="14100"/>
          <ac:spMkLst>
            <pc:docMk/>
            <pc:sldMk cId="3760968814" sldId="302"/>
            <ac:spMk id="3" creationId="{B67E071B-4436-63F2-3B68-D6BC3EA36BD8}"/>
          </ac:spMkLst>
        </pc:spChg>
        <pc:spChg chg="add mod">
          <ac:chgData name="泰弘 仲山" userId="857b4835f3abfbd8" providerId="LiveId" clId="{C79585E8-B497-4644-8F02-B52EA6E7B8F3}" dt="2023-05-23T10:14:50.057" v="8897" actId="20577"/>
          <ac:spMkLst>
            <pc:docMk/>
            <pc:sldMk cId="3760968814" sldId="302"/>
            <ac:spMk id="8" creationId="{C0CAC3EC-934A-FF4B-2035-F5F5ADBC2AFA}"/>
          </ac:spMkLst>
        </pc:spChg>
        <pc:spChg chg="add mod">
          <ac:chgData name="泰弘 仲山" userId="857b4835f3abfbd8" providerId="LiveId" clId="{C79585E8-B497-4644-8F02-B52EA6E7B8F3}" dt="2023-05-23T10:14:09.737" v="8848" actId="20577"/>
          <ac:spMkLst>
            <pc:docMk/>
            <pc:sldMk cId="3760968814" sldId="302"/>
            <ac:spMk id="9" creationId="{174199B8-7D7E-2C3C-5F72-B7BCC9F3B189}"/>
          </ac:spMkLst>
        </pc:spChg>
        <pc:spChg chg="add mod">
          <ac:chgData name="泰弘 仲山" userId="857b4835f3abfbd8" providerId="LiveId" clId="{C79585E8-B497-4644-8F02-B52EA6E7B8F3}" dt="2023-05-23T10:22:37.332" v="9392" actId="1076"/>
          <ac:spMkLst>
            <pc:docMk/>
            <pc:sldMk cId="3760968814" sldId="302"/>
            <ac:spMk id="10" creationId="{F08558E7-B946-97D3-44F9-D35A7E39AAA1}"/>
          </ac:spMkLst>
        </pc:spChg>
        <pc:spChg chg="add del">
          <ac:chgData name="泰弘 仲山" userId="857b4835f3abfbd8" providerId="LiveId" clId="{C79585E8-B497-4644-8F02-B52EA6E7B8F3}" dt="2023-05-23T10:18:10.792" v="9049" actId="22"/>
          <ac:spMkLst>
            <pc:docMk/>
            <pc:sldMk cId="3760968814" sldId="302"/>
            <ac:spMk id="12" creationId="{C29B6383-7872-841A-CAC7-FCF8EF6F34B7}"/>
          </ac:spMkLst>
        </pc:spChg>
        <pc:picChg chg="add mod">
          <ac:chgData name="泰弘 仲山" userId="857b4835f3abfbd8" providerId="LiveId" clId="{C79585E8-B497-4644-8F02-B52EA6E7B8F3}" dt="2023-05-23T10:13:52.632" v="8810" actId="1036"/>
          <ac:picMkLst>
            <pc:docMk/>
            <pc:sldMk cId="3760968814" sldId="302"/>
            <ac:picMk id="5" creationId="{C0577F47-E97C-941C-00FB-AE3FAC2E6DE8}"/>
          </ac:picMkLst>
        </pc:picChg>
        <pc:picChg chg="add mod">
          <ac:chgData name="泰弘 仲山" userId="857b4835f3abfbd8" providerId="LiveId" clId="{C79585E8-B497-4644-8F02-B52EA6E7B8F3}" dt="2023-05-23T10:13:52.632" v="8810" actId="1036"/>
          <ac:picMkLst>
            <pc:docMk/>
            <pc:sldMk cId="3760968814" sldId="302"/>
            <ac:picMk id="7" creationId="{C2837BD7-F999-3800-E60E-A71E2DC13C1A}"/>
          </ac:picMkLst>
        </pc:picChg>
      </pc:sldChg>
      <pc:sldChg chg="addSp delSp modSp add mod">
        <pc:chgData name="泰弘 仲山" userId="857b4835f3abfbd8" providerId="LiveId" clId="{C79585E8-B497-4644-8F02-B52EA6E7B8F3}" dt="2023-05-23T10:24:38.776" v="9524" actId="20577"/>
        <pc:sldMkLst>
          <pc:docMk/>
          <pc:sldMk cId="2062677599" sldId="303"/>
        </pc:sldMkLst>
        <pc:spChg chg="mod">
          <ac:chgData name="泰弘 仲山" userId="857b4835f3abfbd8" providerId="LiveId" clId="{C79585E8-B497-4644-8F02-B52EA6E7B8F3}" dt="2023-05-23T05:00:04.374" v="6977" actId="20577"/>
          <ac:spMkLst>
            <pc:docMk/>
            <pc:sldMk cId="2062677599" sldId="303"/>
            <ac:spMk id="2" creationId="{2307BB75-827C-BB57-F3C5-1646EE9DDE97}"/>
          </ac:spMkLst>
        </pc:spChg>
        <pc:spChg chg="mod">
          <ac:chgData name="泰弘 仲山" userId="857b4835f3abfbd8" providerId="LiveId" clId="{C79585E8-B497-4644-8F02-B52EA6E7B8F3}" dt="2023-05-23T10:24:38.776" v="9524" actId="20577"/>
          <ac:spMkLst>
            <pc:docMk/>
            <pc:sldMk cId="2062677599" sldId="303"/>
            <ac:spMk id="3" creationId="{B67E071B-4436-63F2-3B68-D6BC3EA36BD8}"/>
          </ac:spMkLst>
        </pc:spChg>
        <pc:picChg chg="add del">
          <ac:chgData name="泰弘 仲山" userId="857b4835f3abfbd8" providerId="LiveId" clId="{C79585E8-B497-4644-8F02-B52EA6E7B8F3}" dt="2023-05-23T10:13:05.317" v="8795" actId="478"/>
          <ac:picMkLst>
            <pc:docMk/>
            <pc:sldMk cId="2062677599" sldId="303"/>
            <ac:picMk id="5" creationId="{8C94ED66-611D-3EDD-FABE-0C53A4DEB461}"/>
          </ac:picMkLst>
        </pc:picChg>
      </pc:sldChg>
      <pc:sldChg chg="addSp delSp modSp add mod">
        <pc:chgData name="泰弘 仲山" userId="857b4835f3abfbd8" providerId="LiveId" clId="{C79585E8-B497-4644-8F02-B52EA6E7B8F3}" dt="2023-05-23T10:22:20.933" v="9388" actId="1038"/>
        <pc:sldMkLst>
          <pc:docMk/>
          <pc:sldMk cId="1947242300" sldId="304"/>
        </pc:sldMkLst>
        <pc:spChg chg="mod">
          <ac:chgData name="泰弘 仲山" userId="857b4835f3abfbd8" providerId="LiveId" clId="{C79585E8-B497-4644-8F02-B52EA6E7B8F3}" dt="2023-05-23T10:22:04.201" v="9381" actId="20577"/>
          <ac:spMkLst>
            <pc:docMk/>
            <pc:sldMk cId="1947242300" sldId="304"/>
            <ac:spMk id="3" creationId="{B67E071B-4436-63F2-3B68-D6BC3EA36BD8}"/>
          </ac:spMkLst>
        </pc:spChg>
        <pc:spChg chg="del">
          <ac:chgData name="泰弘 仲山" userId="857b4835f3abfbd8" providerId="LiveId" clId="{C79585E8-B497-4644-8F02-B52EA6E7B8F3}" dt="2023-05-23T10:18:20.872" v="9055" actId="478"/>
          <ac:spMkLst>
            <pc:docMk/>
            <pc:sldMk cId="1947242300" sldId="304"/>
            <ac:spMk id="8" creationId="{C0CAC3EC-934A-FF4B-2035-F5F5ADBC2AFA}"/>
          </ac:spMkLst>
        </pc:spChg>
        <pc:spChg chg="del">
          <ac:chgData name="泰弘 仲山" userId="857b4835f3abfbd8" providerId="LiveId" clId="{C79585E8-B497-4644-8F02-B52EA6E7B8F3}" dt="2023-05-23T10:18:18.634" v="9054" actId="478"/>
          <ac:spMkLst>
            <pc:docMk/>
            <pc:sldMk cId="1947242300" sldId="304"/>
            <ac:spMk id="9" creationId="{174199B8-7D7E-2C3C-5F72-B7BCC9F3B189}"/>
          </ac:spMkLst>
        </pc:spChg>
        <pc:spChg chg="del">
          <ac:chgData name="泰弘 仲山" userId="857b4835f3abfbd8" providerId="LiveId" clId="{C79585E8-B497-4644-8F02-B52EA6E7B8F3}" dt="2023-05-23T10:18:16.901" v="9053" actId="478"/>
          <ac:spMkLst>
            <pc:docMk/>
            <pc:sldMk cId="1947242300" sldId="304"/>
            <ac:spMk id="10" creationId="{F08558E7-B946-97D3-44F9-D35A7E39AAA1}"/>
          </ac:spMkLst>
        </pc:spChg>
        <pc:spChg chg="add mod">
          <ac:chgData name="泰弘 仲山" userId="857b4835f3abfbd8" providerId="LiveId" clId="{C79585E8-B497-4644-8F02-B52EA6E7B8F3}" dt="2023-05-23T10:22:19.463" v="9387" actId="1076"/>
          <ac:spMkLst>
            <pc:docMk/>
            <pc:sldMk cId="1947242300" sldId="304"/>
            <ac:spMk id="15" creationId="{B9D0C51B-E8D5-3EBB-5835-3419CD00D5DB}"/>
          </ac:spMkLst>
        </pc:spChg>
        <pc:picChg chg="del">
          <ac:chgData name="泰弘 仲山" userId="857b4835f3abfbd8" providerId="LiveId" clId="{C79585E8-B497-4644-8F02-B52EA6E7B8F3}" dt="2023-05-23T10:18:15.267" v="9052" actId="478"/>
          <ac:picMkLst>
            <pc:docMk/>
            <pc:sldMk cId="1947242300" sldId="304"/>
            <ac:picMk id="5" creationId="{C0577F47-E97C-941C-00FB-AE3FAC2E6DE8}"/>
          </ac:picMkLst>
        </pc:picChg>
        <pc:picChg chg="add mod">
          <ac:chgData name="泰弘 仲山" userId="857b4835f3abfbd8" providerId="LiveId" clId="{C79585E8-B497-4644-8F02-B52EA6E7B8F3}" dt="2023-05-23T10:22:17.302" v="9386" actId="14100"/>
          <ac:picMkLst>
            <pc:docMk/>
            <pc:sldMk cId="1947242300" sldId="304"/>
            <ac:picMk id="6" creationId="{0C27FF0A-A2FC-06B4-5452-E8FF0CCEDE5D}"/>
          </ac:picMkLst>
        </pc:picChg>
        <pc:picChg chg="del">
          <ac:chgData name="泰弘 仲山" userId="857b4835f3abfbd8" providerId="LiveId" clId="{C79585E8-B497-4644-8F02-B52EA6E7B8F3}" dt="2023-05-23T10:18:14.692" v="9051" actId="478"/>
          <ac:picMkLst>
            <pc:docMk/>
            <pc:sldMk cId="1947242300" sldId="304"/>
            <ac:picMk id="7" creationId="{C2837BD7-F999-3800-E60E-A71E2DC13C1A}"/>
          </ac:picMkLst>
        </pc:picChg>
        <pc:picChg chg="add mod">
          <ac:chgData name="泰弘 仲山" userId="857b4835f3abfbd8" providerId="LiveId" clId="{C79585E8-B497-4644-8F02-B52EA6E7B8F3}" dt="2023-05-23T10:22:10.712" v="9383" actId="1076"/>
          <ac:picMkLst>
            <pc:docMk/>
            <pc:sldMk cId="1947242300" sldId="304"/>
            <ac:picMk id="12" creationId="{D94DD1BC-C525-6DCD-024D-9C2B24131282}"/>
          </ac:picMkLst>
        </pc:picChg>
        <pc:picChg chg="add mod">
          <ac:chgData name="泰弘 仲山" userId="857b4835f3abfbd8" providerId="LiveId" clId="{C79585E8-B497-4644-8F02-B52EA6E7B8F3}" dt="2023-05-23T10:22:20.933" v="9388" actId="1038"/>
          <ac:picMkLst>
            <pc:docMk/>
            <pc:sldMk cId="1947242300" sldId="304"/>
            <ac:picMk id="14" creationId="{6EAEE7DF-672B-C7FE-FB83-272C40BCDDE6}"/>
          </ac:picMkLst>
        </pc:picChg>
      </pc:sldChg>
      <pc:sldChg chg="addSp delSp modSp add mod">
        <pc:chgData name="泰弘 仲山" userId="857b4835f3abfbd8" providerId="LiveId" clId="{C79585E8-B497-4644-8F02-B52EA6E7B8F3}" dt="2023-06-05T16:01:55.626" v="9882" actId="14100"/>
        <pc:sldMkLst>
          <pc:docMk/>
          <pc:sldMk cId="4111335836" sldId="305"/>
        </pc:sldMkLst>
        <pc:spChg chg="mod">
          <ac:chgData name="泰弘 仲山" userId="857b4835f3abfbd8" providerId="LiveId" clId="{C79585E8-B497-4644-8F02-B52EA6E7B8F3}" dt="2023-06-05T16:01:55.626" v="9882" actId="14100"/>
          <ac:spMkLst>
            <pc:docMk/>
            <pc:sldMk cId="4111335836" sldId="305"/>
            <ac:spMk id="4" creationId="{53C3694F-604A-A422-2E0E-3F3ACB229172}"/>
          </ac:spMkLst>
        </pc:spChg>
        <pc:spChg chg="del">
          <ac:chgData name="泰弘 仲山" userId="857b4835f3abfbd8" providerId="LiveId" clId="{C79585E8-B497-4644-8F02-B52EA6E7B8F3}" dt="2023-06-05T15:47:52.308" v="9761" actId="478"/>
          <ac:spMkLst>
            <pc:docMk/>
            <pc:sldMk cId="4111335836" sldId="305"/>
            <ac:spMk id="11" creationId="{D22648F8-3662-0445-4B0D-B9C50FC104ED}"/>
          </ac:spMkLst>
        </pc:spChg>
        <pc:spChg chg="del">
          <ac:chgData name="泰弘 仲山" userId="857b4835f3abfbd8" providerId="LiveId" clId="{C79585E8-B497-4644-8F02-B52EA6E7B8F3}" dt="2023-06-05T15:47:49.804" v="9759" actId="478"/>
          <ac:spMkLst>
            <pc:docMk/>
            <pc:sldMk cId="4111335836" sldId="305"/>
            <ac:spMk id="12" creationId="{C6D4F9CE-116B-F3F1-2120-4AEBEC772C73}"/>
          </ac:spMkLst>
        </pc:spChg>
        <pc:picChg chg="add del mod">
          <ac:chgData name="泰弘 仲山" userId="857b4835f3abfbd8" providerId="LiveId" clId="{C79585E8-B497-4644-8F02-B52EA6E7B8F3}" dt="2023-06-05T15:51:03.718" v="9769" actId="478"/>
          <ac:picMkLst>
            <pc:docMk/>
            <pc:sldMk cId="4111335836" sldId="305"/>
            <ac:picMk id="5" creationId="{DE7D2054-B08B-4B4F-65D8-C5EB08D49D12}"/>
          </ac:picMkLst>
        </pc:picChg>
        <pc:picChg chg="add mod">
          <ac:chgData name="泰弘 仲山" userId="857b4835f3abfbd8" providerId="LiveId" clId="{C79585E8-B497-4644-8F02-B52EA6E7B8F3}" dt="2023-06-05T15:52:29.421" v="9789" actId="1076"/>
          <ac:picMkLst>
            <pc:docMk/>
            <pc:sldMk cId="4111335836" sldId="305"/>
            <ac:picMk id="7" creationId="{3381B0CA-7EED-4A5D-5DE8-C17D036B5825}"/>
          </ac:picMkLst>
        </pc:picChg>
        <pc:picChg chg="del">
          <ac:chgData name="泰弘 仲山" userId="857b4835f3abfbd8" providerId="LiveId" clId="{C79585E8-B497-4644-8F02-B52EA6E7B8F3}" dt="2023-06-05T15:44:44.346" v="9735" actId="478"/>
          <ac:picMkLst>
            <pc:docMk/>
            <pc:sldMk cId="4111335836" sldId="305"/>
            <ac:picMk id="8" creationId="{FC12AF1E-EBB5-AA80-44E1-F5DD377205F8}"/>
          </ac:picMkLst>
        </pc:picChg>
        <pc:picChg chg="del">
          <ac:chgData name="泰弘 仲山" userId="857b4835f3abfbd8" providerId="LiveId" clId="{C79585E8-B497-4644-8F02-B52EA6E7B8F3}" dt="2023-06-05T15:47:51.160" v="9760" actId="478"/>
          <ac:picMkLst>
            <pc:docMk/>
            <pc:sldMk cId="4111335836" sldId="305"/>
            <ac:picMk id="10" creationId="{190F7D5F-F3DC-BABD-82BD-AA9C12072873}"/>
          </ac:picMkLst>
        </pc:picChg>
        <pc:picChg chg="add mod">
          <ac:chgData name="泰弘 仲山" userId="857b4835f3abfbd8" providerId="LiveId" clId="{C79585E8-B497-4644-8F02-B52EA6E7B8F3}" dt="2023-06-05T15:53:22.666" v="9858" actId="1076"/>
          <ac:picMkLst>
            <pc:docMk/>
            <pc:sldMk cId="4111335836" sldId="305"/>
            <ac:picMk id="13" creationId="{D4DA73B9-ADDA-F305-C242-06D0575EE6B4}"/>
          </ac:picMkLst>
        </pc:picChg>
        <pc:picChg chg="add mod">
          <ac:chgData name="泰弘 仲山" userId="857b4835f3abfbd8" providerId="LiveId" clId="{C79585E8-B497-4644-8F02-B52EA6E7B8F3}" dt="2023-06-05T15:53:27.156" v="9860" actId="14100"/>
          <ac:picMkLst>
            <pc:docMk/>
            <pc:sldMk cId="4111335836" sldId="305"/>
            <ac:picMk id="15" creationId="{C6B9143E-3901-7599-72C6-010E0D512F33}"/>
          </ac:picMkLst>
        </pc:picChg>
        <pc:picChg chg="add mod">
          <ac:chgData name="泰弘 仲山" userId="857b4835f3abfbd8" providerId="LiveId" clId="{C79585E8-B497-4644-8F02-B52EA6E7B8F3}" dt="2023-06-05T15:53:30.728" v="9861" actId="14100"/>
          <ac:picMkLst>
            <pc:docMk/>
            <pc:sldMk cId="4111335836" sldId="305"/>
            <ac:picMk id="17" creationId="{5B066721-41FF-FEA1-2E4F-C2AD14DEACB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B8C722-415A-DBD3-3F51-06ADDC07ABD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59EE88D-65F3-B8FB-EC98-754DA4999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ED23A97-3998-89C3-CA13-1E26CC7838A2}"/>
              </a:ext>
            </a:extLst>
          </p:cNvPr>
          <p:cNvSpPr>
            <a:spLocks noGrp="1"/>
          </p:cNvSpPr>
          <p:nvPr>
            <p:ph type="dt" sz="half" idx="10"/>
          </p:nvPr>
        </p:nvSpPr>
        <p:spPr/>
        <p:txBody>
          <a:bodyPr/>
          <a:lstStyle/>
          <a:p>
            <a:fld id="{B93B6BA3-46DF-4682-9009-45BA9D4F24A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6CE80EBB-A52F-D637-90E2-56B75B9C95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987610-188E-9A4D-6175-C7AF4C2F533F}"/>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2184363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C16298-C691-7AC7-7E97-79540B0EFF0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E68C51-C7FC-6BB2-9F62-3E3D5048FB2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10E7A81-CD7F-DD0A-3913-06D1445BE306}"/>
              </a:ext>
            </a:extLst>
          </p:cNvPr>
          <p:cNvSpPr>
            <a:spLocks noGrp="1"/>
          </p:cNvSpPr>
          <p:nvPr>
            <p:ph type="dt" sz="half" idx="10"/>
          </p:nvPr>
        </p:nvSpPr>
        <p:spPr/>
        <p:txBody>
          <a:bodyPr/>
          <a:lstStyle/>
          <a:p>
            <a:fld id="{B93B6BA3-46DF-4682-9009-45BA9D4F24A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D630887F-AB88-5200-DD96-713FD755E30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461CEF-6B88-6A54-D3F9-06460577411F}"/>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3433018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5C713B9-39E1-BDA7-9D72-2371D041389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3C0F888-1DF1-14E4-AB33-37E17110FC4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6535F9-CAE3-AFC1-37F6-F48C08CB23C2}"/>
              </a:ext>
            </a:extLst>
          </p:cNvPr>
          <p:cNvSpPr>
            <a:spLocks noGrp="1"/>
          </p:cNvSpPr>
          <p:nvPr>
            <p:ph type="dt" sz="half" idx="10"/>
          </p:nvPr>
        </p:nvSpPr>
        <p:spPr/>
        <p:txBody>
          <a:bodyPr/>
          <a:lstStyle/>
          <a:p>
            <a:fld id="{B93B6BA3-46DF-4682-9009-45BA9D4F24A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D107257F-E4BC-C501-06B3-0E02E643AB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A430FA-E141-5C6C-3752-FBFBB1963571}"/>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2181515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71F897-C3E0-5A53-D138-286881D3123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59DC7A4-8690-DC54-C056-8C0C7CFBAEE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B72D9C-507F-1013-FB9C-FC5B6C6F67D9}"/>
              </a:ext>
            </a:extLst>
          </p:cNvPr>
          <p:cNvSpPr>
            <a:spLocks noGrp="1"/>
          </p:cNvSpPr>
          <p:nvPr>
            <p:ph type="dt" sz="half" idx="10"/>
          </p:nvPr>
        </p:nvSpPr>
        <p:spPr/>
        <p:txBody>
          <a:bodyPr/>
          <a:lstStyle/>
          <a:p>
            <a:fld id="{B93B6BA3-46DF-4682-9009-45BA9D4F24A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E2F6FDE0-67B6-C529-FA72-7D9F927D85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5B24F5-740E-2F24-6D81-CDCC76C50701}"/>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2360364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745CA3-15A3-26A0-7D74-9D73EA4EE0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B2AB1F-41BC-2331-5413-5825D2BE66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2A5806C-3BB5-2E3E-4C64-A4EF83C9953D}"/>
              </a:ext>
            </a:extLst>
          </p:cNvPr>
          <p:cNvSpPr>
            <a:spLocks noGrp="1"/>
          </p:cNvSpPr>
          <p:nvPr>
            <p:ph type="dt" sz="half" idx="10"/>
          </p:nvPr>
        </p:nvSpPr>
        <p:spPr/>
        <p:txBody>
          <a:bodyPr/>
          <a:lstStyle/>
          <a:p>
            <a:fld id="{B93B6BA3-46DF-4682-9009-45BA9D4F24A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26DA9684-FAAB-C3C2-93AE-EB26D81899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41B350-DF7D-D614-17B4-D4FCA9D95C9C}"/>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40892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0DF1CC-367C-C049-C27D-1D5A54CBB87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EE611A-0474-A00A-B6A7-EFC919F2C42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1E0B63B-5B9C-1654-FDE6-02862B82F76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FE2F389-4078-52EA-90C6-CE7E32D8F3CA}"/>
              </a:ext>
            </a:extLst>
          </p:cNvPr>
          <p:cNvSpPr>
            <a:spLocks noGrp="1"/>
          </p:cNvSpPr>
          <p:nvPr>
            <p:ph type="dt" sz="half" idx="10"/>
          </p:nvPr>
        </p:nvSpPr>
        <p:spPr/>
        <p:txBody>
          <a:bodyPr/>
          <a:lstStyle/>
          <a:p>
            <a:fld id="{B93B6BA3-46DF-4682-9009-45BA9D4F24AA}" type="datetimeFigureOut">
              <a:rPr kumimoji="1" lang="ja-JP" altLang="en-US" smtClean="0"/>
              <a:t>2023/6/6</a:t>
            </a:fld>
            <a:endParaRPr kumimoji="1" lang="ja-JP" altLang="en-US"/>
          </a:p>
        </p:txBody>
      </p:sp>
      <p:sp>
        <p:nvSpPr>
          <p:cNvPr id="6" name="フッター プレースホルダー 5">
            <a:extLst>
              <a:ext uri="{FF2B5EF4-FFF2-40B4-BE49-F238E27FC236}">
                <a16:creationId xmlns:a16="http://schemas.microsoft.com/office/drawing/2014/main" id="{2145E779-3EF1-84FE-B6CB-45540C5D918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C937CB-173B-6A93-CD01-8DD9DB300A33}"/>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2545953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EA7E3B-2EAD-A46E-16DD-5D227D5C67C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B300A9-2584-8BBF-3CD8-9264D700D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4C35BCE-F08E-05BE-B50C-3CE1982B006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665DDDF-3CA5-79A6-40E9-B77640C2EC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5C81BCA-D04C-9A57-EE7C-DAEACF92A80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4A208FB-6C2E-D2E2-2782-EBBDE72D02F8}"/>
              </a:ext>
            </a:extLst>
          </p:cNvPr>
          <p:cNvSpPr>
            <a:spLocks noGrp="1"/>
          </p:cNvSpPr>
          <p:nvPr>
            <p:ph type="dt" sz="half" idx="10"/>
          </p:nvPr>
        </p:nvSpPr>
        <p:spPr/>
        <p:txBody>
          <a:bodyPr/>
          <a:lstStyle/>
          <a:p>
            <a:fld id="{B93B6BA3-46DF-4682-9009-45BA9D4F24AA}" type="datetimeFigureOut">
              <a:rPr kumimoji="1" lang="ja-JP" altLang="en-US" smtClean="0"/>
              <a:t>2023/6/6</a:t>
            </a:fld>
            <a:endParaRPr kumimoji="1" lang="ja-JP" altLang="en-US"/>
          </a:p>
        </p:txBody>
      </p:sp>
      <p:sp>
        <p:nvSpPr>
          <p:cNvPr id="8" name="フッター プレースホルダー 7">
            <a:extLst>
              <a:ext uri="{FF2B5EF4-FFF2-40B4-BE49-F238E27FC236}">
                <a16:creationId xmlns:a16="http://schemas.microsoft.com/office/drawing/2014/main" id="{0CE0116C-5D36-3F3E-5009-2702CB138BD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7452712-C0FA-73FD-4EFA-8FE5892CE375}"/>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169031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E25743-E6F5-CF92-F090-89396DA626D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2BD7B7F-69C7-1B22-ED3E-3F8B4CB841A1}"/>
              </a:ext>
            </a:extLst>
          </p:cNvPr>
          <p:cNvSpPr>
            <a:spLocks noGrp="1"/>
          </p:cNvSpPr>
          <p:nvPr>
            <p:ph type="dt" sz="half" idx="10"/>
          </p:nvPr>
        </p:nvSpPr>
        <p:spPr/>
        <p:txBody>
          <a:bodyPr/>
          <a:lstStyle/>
          <a:p>
            <a:fld id="{B93B6BA3-46DF-4682-9009-45BA9D4F24AA}" type="datetimeFigureOut">
              <a:rPr kumimoji="1" lang="ja-JP" altLang="en-US" smtClean="0"/>
              <a:t>2023/6/6</a:t>
            </a:fld>
            <a:endParaRPr kumimoji="1" lang="ja-JP" altLang="en-US"/>
          </a:p>
        </p:txBody>
      </p:sp>
      <p:sp>
        <p:nvSpPr>
          <p:cNvPr id="4" name="フッター プレースホルダー 3">
            <a:extLst>
              <a:ext uri="{FF2B5EF4-FFF2-40B4-BE49-F238E27FC236}">
                <a16:creationId xmlns:a16="http://schemas.microsoft.com/office/drawing/2014/main" id="{4750B9EB-CCFE-51A8-636E-B54B6F17BE5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CCBF02F-1676-11E8-8077-9C8E124306E6}"/>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1878412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5B7453F-3101-AE63-EB4E-CE37EABE9D06}"/>
              </a:ext>
            </a:extLst>
          </p:cNvPr>
          <p:cNvSpPr>
            <a:spLocks noGrp="1"/>
          </p:cNvSpPr>
          <p:nvPr>
            <p:ph type="dt" sz="half" idx="10"/>
          </p:nvPr>
        </p:nvSpPr>
        <p:spPr/>
        <p:txBody>
          <a:bodyPr/>
          <a:lstStyle/>
          <a:p>
            <a:fld id="{B93B6BA3-46DF-4682-9009-45BA9D4F24AA}" type="datetimeFigureOut">
              <a:rPr kumimoji="1" lang="ja-JP" altLang="en-US" smtClean="0"/>
              <a:t>2023/6/6</a:t>
            </a:fld>
            <a:endParaRPr kumimoji="1" lang="ja-JP" altLang="en-US"/>
          </a:p>
        </p:txBody>
      </p:sp>
      <p:sp>
        <p:nvSpPr>
          <p:cNvPr id="3" name="フッター プレースホルダー 2">
            <a:extLst>
              <a:ext uri="{FF2B5EF4-FFF2-40B4-BE49-F238E27FC236}">
                <a16:creationId xmlns:a16="http://schemas.microsoft.com/office/drawing/2014/main" id="{CA5B376F-22DF-EE7A-4BB3-90B71AE029A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9D2923-D98B-E30B-710A-B3951709FB12}"/>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3295423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0E8B7C-5DAD-7EC8-6263-7586DA401AB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A715B09-25A5-B79C-B0AC-7AB753C93E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E401CED-884F-5735-53B6-0EBBB21E4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1DCAC3-68B7-CAF4-98E1-CB971A526FD9}"/>
              </a:ext>
            </a:extLst>
          </p:cNvPr>
          <p:cNvSpPr>
            <a:spLocks noGrp="1"/>
          </p:cNvSpPr>
          <p:nvPr>
            <p:ph type="dt" sz="half" idx="10"/>
          </p:nvPr>
        </p:nvSpPr>
        <p:spPr/>
        <p:txBody>
          <a:bodyPr/>
          <a:lstStyle/>
          <a:p>
            <a:fld id="{B93B6BA3-46DF-4682-9009-45BA9D4F24AA}" type="datetimeFigureOut">
              <a:rPr kumimoji="1" lang="ja-JP" altLang="en-US" smtClean="0"/>
              <a:t>2023/6/6</a:t>
            </a:fld>
            <a:endParaRPr kumimoji="1" lang="ja-JP" altLang="en-US"/>
          </a:p>
        </p:txBody>
      </p:sp>
      <p:sp>
        <p:nvSpPr>
          <p:cNvPr id="6" name="フッター プレースホルダー 5">
            <a:extLst>
              <a:ext uri="{FF2B5EF4-FFF2-40B4-BE49-F238E27FC236}">
                <a16:creationId xmlns:a16="http://schemas.microsoft.com/office/drawing/2014/main" id="{B02295F7-002F-C0F6-533F-2AA54C7F34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C59B4E0-8305-3762-A342-64796AE44288}"/>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1744758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A96CAA-B64C-1347-5F71-0075E5E414C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0AD4F5-995A-DEBD-5CC7-99089396B5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51AF3F0-BEB3-B21B-57A4-75B5E5062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F4CA93F-1EB2-7B4C-97C8-4E6718211B79}"/>
              </a:ext>
            </a:extLst>
          </p:cNvPr>
          <p:cNvSpPr>
            <a:spLocks noGrp="1"/>
          </p:cNvSpPr>
          <p:nvPr>
            <p:ph type="dt" sz="half" idx="10"/>
          </p:nvPr>
        </p:nvSpPr>
        <p:spPr/>
        <p:txBody>
          <a:bodyPr/>
          <a:lstStyle/>
          <a:p>
            <a:fld id="{B93B6BA3-46DF-4682-9009-45BA9D4F24AA}" type="datetimeFigureOut">
              <a:rPr kumimoji="1" lang="ja-JP" altLang="en-US" smtClean="0"/>
              <a:t>2023/6/6</a:t>
            </a:fld>
            <a:endParaRPr kumimoji="1" lang="ja-JP" altLang="en-US"/>
          </a:p>
        </p:txBody>
      </p:sp>
      <p:sp>
        <p:nvSpPr>
          <p:cNvPr id="6" name="フッター プレースホルダー 5">
            <a:extLst>
              <a:ext uri="{FF2B5EF4-FFF2-40B4-BE49-F238E27FC236}">
                <a16:creationId xmlns:a16="http://schemas.microsoft.com/office/drawing/2014/main" id="{A03D4917-0F3D-F06E-1AF2-304F39DF7E3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297069-B6D4-23E4-D116-33DC7CF9F9E0}"/>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1235371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D889B69-7BEF-893A-9BDC-3F8FAE38EA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F7C90A2-6FF1-2F9B-28B1-3043725E4D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494F89-C1C1-C3EC-BE37-5D6D3D395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B6BA3-46DF-4682-9009-45BA9D4F24AA}" type="datetimeFigureOut">
              <a:rPr kumimoji="1" lang="ja-JP" altLang="en-US" smtClean="0"/>
              <a:t>2023/6/6</a:t>
            </a:fld>
            <a:endParaRPr kumimoji="1" lang="ja-JP" altLang="en-US"/>
          </a:p>
        </p:txBody>
      </p:sp>
      <p:sp>
        <p:nvSpPr>
          <p:cNvPr id="5" name="フッター プレースホルダー 4">
            <a:extLst>
              <a:ext uri="{FF2B5EF4-FFF2-40B4-BE49-F238E27FC236}">
                <a16:creationId xmlns:a16="http://schemas.microsoft.com/office/drawing/2014/main" id="{EA4ECFDF-679C-0778-D3F4-77920E8723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E487B7D-DFB7-75A8-65B9-7C33F141D6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302151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zenn.dev/umi_mori/books/prompt-engineer/viewer/langchain_models" TargetMode="External"/><Relationship Id="rId2" Type="http://schemas.openxmlformats.org/officeDocument/2006/relationships/hyperlink" Target="https://zenn.dev/takiko/articles/24217eece242e1" TargetMode="External"/><Relationship Id="rId1" Type="http://schemas.openxmlformats.org/officeDocument/2006/relationships/slideLayout" Target="../slideLayouts/slideLayout2.xml"/><Relationship Id="rId6" Type="http://schemas.openxmlformats.org/officeDocument/2006/relationships/hyperlink" Target="https://www.inoue-kobo.com/ai_ml/langchain-agent/" TargetMode="External"/><Relationship Id="rId5" Type="http://schemas.openxmlformats.org/officeDocument/2006/relationships/hyperlink" Target="https://zenn.dev/kun432/scraps/cefc75b14ff013" TargetMode="External"/><Relationship Id="rId4" Type="http://schemas.openxmlformats.org/officeDocument/2006/relationships/hyperlink" Target="https://tech.nri-net.com/entry/tried_langchain_to_extend_chatgp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C2F5F-630E-E6AB-A789-CF1BB365C410}"/>
              </a:ext>
            </a:extLst>
          </p:cNvPr>
          <p:cNvSpPr>
            <a:spLocks noGrp="1"/>
          </p:cNvSpPr>
          <p:nvPr>
            <p:ph type="ctrTitle"/>
          </p:nvPr>
        </p:nvSpPr>
        <p:spPr/>
        <p:txBody>
          <a:bodyPr/>
          <a:lstStyle/>
          <a:p>
            <a:r>
              <a:rPr kumimoji="1" lang="en-US" altLang="ja-JP" dirty="0" err="1"/>
              <a:t>LangChain</a:t>
            </a:r>
            <a:r>
              <a:rPr kumimoji="1" lang="ja-JP" altLang="en-US" dirty="0"/>
              <a:t>について</a:t>
            </a:r>
          </a:p>
        </p:txBody>
      </p:sp>
      <p:sp>
        <p:nvSpPr>
          <p:cNvPr id="3" name="字幕 2">
            <a:extLst>
              <a:ext uri="{FF2B5EF4-FFF2-40B4-BE49-F238E27FC236}">
                <a16:creationId xmlns:a16="http://schemas.microsoft.com/office/drawing/2014/main" id="{6CD9FE7F-AB5B-D2EE-C7C1-DF88E1020682}"/>
              </a:ext>
            </a:extLst>
          </p:cNvPr>
          <p:cNvSpPr>
            <a:spLocks noGrp="1"/>
          </p:cNvSpPr>
          <p:nvPr>
            <p:ph type="subTitle" idx="1"/>
          </p:nvPr>
        </p:nvSpPr>
        <p:spPr>
          <a:xfrm>
            <a:off x="1524000" y="4257368"/>
            <a:ext cx="9144000" cy="1000432"/>
          </a:xfrm>
        </p:spPr>
        <p:txBody>
          <a:bodyPr/>
          <a:lstStyle/>
          <a:p>
            <a:r>
              <a:rPr kumimoji="1" lang="en-US" altLang="ja-JP" dirty="0"/>
              <a:t>2023/6/7</a:t>
            </a:r>
            <a:endParaRPr kumimoji="1" lang="ja-JP" altLang="en-US" dirty="0"/>
          </a:p>
        </p:txBody>
      </p:sp>
    </p:spTree>
    <p:extLst>
      <p:ext uri="{BB962C8B-B14F-4D97-AF65-F5344CB8AC3E}">
        <p14:creationId xmlns:p14="http://schemas.microsoft.com/office/powerpoint/2010/main" val="78851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Prompt</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1140543"/>
          </a:xfrm>
        </p:spPr>
        <p:txBody>
          <a:bodyPr>
            <a:normAutofit/>
          </a:bodyPr>
          <a:lstStyle/>
          <a:p>
            <a:r>
              <a:rPr lang="en-US" altLang="ja-JP" sz="2000" dirty="0"/>
              <a:t>Prompt</a:t>
            </a:r>
            <a:r>
              <a:rPr lang="ja-JP" altLang="en-US" sz="2000" dirty="0"/>
              <a:t>はプロンプトの管理・最適化・シリアル化などをする機能</a:t>
            </a:r>
            <a:endParaRPr lang="en-US" altLang="ja-JP" sz="2000" dirty="0"/>
          </a:p>
          <a:p>
            <a:r>
              <a:rPr lang="en-US" altLang="ja-JP" sz="2000" dirty="0" err="1"/>
              <a:t>LangChain</a:t>
            </a:r>
            <a:r>
              <a:rPr lang="ja-JP" altLang="en-US" sz="2000" dirty="0"/>
              <a:t>を使用しなくてもプロンプトの管理はできるが、「少ないコードで記述できる」という点で便利</a:t>
            </a:r>
            <a:endParaRPr lang="en-US" altLang="ja-JP" sz="2000" dirty="0"/>
          </a:p>
        </p:txBody>
      </p:sp>
      <p:pic>
        <p:nvPicPr>
          <p:cNvPr id="5" name="図 4">
            <a:extLst>
              <a:ext uri="{FF2B5EF4-FFF2-40B4-BE49-F238E27FC236}">
                <a16:creationId xmlns:a16="http://schemas.microsoft.com/office/drawing/2014/main" id="{3B5176B3-48CC-A88D-68EA-801F03E01F7C}"/>
              </a:ext>
            </a:extLst>
          </p:cNvPr>
          <p:cNvPicPr>
            <a:picLocks noChangeAspect="1"/>
          </p:cNvPicPr>
          <p:nvPr/>
        </p:nvPicPr>
        <p:blipFill>
          <a:blip r:embed="rId2"/>
          <a:stretch>
            <a:fillRect/>
          </a:stretch>
        </p:blipFill>
        <p:spPr>
          <a:xfrm>
            <a:off x="2943897" y="1927917"/>
            <a:ext cx="5753599" cy="4359018"/>
          </a:xfrm>
          <a:prstGeom prst="rect">
            <a:avLst/>
          </a:prstGeom>
        </p:spPr>
      </p:pic>
      <p:sp>
        <p:nvSpPr>
          <p:cNvPr id="6" name="テキスト ボックス 5">
            <a:extLst>
              <a:ext uri="{FF2B5EF4-FFF2-40B4-BE49-F238E27FC236}">
                <a16:creationId xmlns:a16="http://schemas.microsoft.com/office/drawing/2014/main" id="{6F888EE5-BF77-6526-53C1-049FB62F2C65}"/>
              </a:ext>
            </a:extLst>
          </p:cNvPr>
          <p:cNvSpPr txBox="1"/>
          <p:nvPr/>
        </p:nvSpPr>
        <p:spPr>
          <a:xfrm>
            <a:off x="2654711" y="6352245"/>
            <a:ext cx="8062452" cy="307777"/>
          </a:xfrm>
          <a:prstGeom prst="rect">
            <a:avLst/>
          </a:prstGeom>
          <a:noFill/>
        </p:spPr>
        <p:txBody>
          <a:bodyPr wrap="square" rtlCol="0">
            <a:spAutoFit/>
          </a:bodyPr>
          <a:lstStyle/>
          <a:p>
            <a:r>
              <a:rPr kumimoji="1" lang="ja-JP" altLang="en-US" sz="1400" dirty="0"/>
              <a:t>（出所）</a:t>
            </a:r>
            <a:r>
              <a:rPr kumimoji="1" lang="en-US" altLang="ja-JP" sz="1400" dirty="0"/>
              <a:t> https://zenn.dev/umi_mori/books/prompt-engineer/viewer/langchain_prompt</a:t>
            </a:r>
            <a:endParaRPr kumimoji="1" lang="ja-JP" altLang="en-US" sz="1400" dirty="0"/>
          </a:p>
        </p:txBody>
      </p:sp>
    </p:spTree>
    <p:extLst>
      <p:ext uri="{BB962C8B-B14F-4D97-AF65-F5344CB8AC3E}">
        <p14:creationId xmlns:p14="http://schemas.microsoft.com/office/powerpoint/2010/main" val="2612032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Prompt – Prompt</a:t>
            </a:r>
            <a:r>
              <a:rPr lang="ja-JP" altLang="en-US" sz="3200" dirty="0"/>
              <a:t> </a:t>
            </a:r>
            <a:r>
              <a:rPr kumimoji="1" lang="en-US" altLang="ja-JP" sz="3200" dirty="0"/>
              <a:t>Templates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8"/>
            <a:ext cx="10960510" cy="1071716"/>
          </a:xfrm>
        </p:spPr>
        <p:txBody>
          <a:bodyPr>
            <a:normAutofit/>
          </a:bodyPr>
          <a:lstStyle/>
          <a:p>
            <a:r>
              <a:rPr kumimoji="1" lang="en-US" altLang="ja-JP" sz="1800" dirty="0"/>
              <a:t>LLM </a:t>
            </a:r>
            <a:r>
              <a:rPr kumimoji="1" lang="ja-JP" altLang="en-US" sz="1800" dirty="0"/>
              <a:t>へリクエストを送る際のプロンプトのテンプレートを作るためのモジュール</a:t>
            </a:r>
            <a:endParaRPr kumimoji="1" lang="en-US" altLang="ja-JP" sz="1800" dirty="0"/>
          </a:p>
          <a:p>
            <a:r>
              <a:rPr lang="ja-JP" altLang="en-US" sz="1800" dirty="0"/>
              <a:t>変数部分のみ変えながら使用したい場合に有用</a:t>
            </a:r>
            <a:endParaRPr lang="en-US" altLang="ja-JP" sz="1800" dirty="0"/>
          </a:p>
        </p:txBody>
      </p:sp>
      <p:pic>
        <p:nvPicPr>
          <p:cNvPr id="5" name="図 4">
            <a:extLst>
              <a:ext uri="{FF2B5EF4-FFF2-40B4-BE49-F238E27FC236}">
                <a16:creationId xmlns:a16="http://schemas.microsoft.com/office/drawing/2014/main" id="{86C25A18-73E2-01EF-88A3-3BDBFD305A79}"/>
              </a:ext>
            </a:extLst>
          </p:cNvPr>
          <p:cNvPicPr>
            <a:picLocks noChangeAspect="1"/>
          </p:cNvPicPr>
          <p:nvPr/>
        </p:nvPicPr>
        <p:blipFill>
          <a:blip r:embed="rId2"/>
          <a:stretch>
            <a:fillRect/>
          </a:stretch>
        </p:blipFill>
        <p:spPr>
          <a:xfrm>
            <a:off x="1870602" y="2074606"/>
            <a:ext cx="7989379" cy="4168877"/>
          </a:xfrm>
          <a:prstGeom prst="rect">
            <a:avLst/>
          </a:prstGeom>
        </p:spPr>
      </p:pic>
    </p:spTree>
    <p:extLst>
      <p:ext uri="{BB962C8B-B14F-4D97-AF65-F5344CB8AC3E}">
        <p14:creationId xmlns:p14="http://schemas.microsoft.com/office/powerpoint/2010/main" val="3324125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Prompt – Chat Prompt Templates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850490"/>
            <a:ext cx="10960510" cy="720666"/>
          </a:xfrm>
        </p:spPr>
        <p:txBody>
          <a:bodyPr>
            <a:normAutofit/>
          </a:bodyPr>
          <a:lstStyle/>
          <a:p>
            <a:r>
              <a:rPr kumimoji="1" lang="en-US" altLang="ja-JP" sz="1800" dirty="0"/>
              <a:t>Chat</a:t>
            </a:r>
            <a:r>
              <a:rPr kumimoji="1" lang="ja-JP" altLang="en-US" sz="1800" dirty="0"/>
              <a:t>モデル用のテンプレートを作るためのモジュール</a:t>
            </a:r>
            <a:endParaRPr kumimoji="1" lang="en-US" altLang="ja-JP" sz="1800" dirty="0"/>
          </a:p>
          <a:p>
            <a:r>
              <a:rPr lang="ja-JP" altLang="en-US" sz="1800" dirty="0"/>
              <a:t>変数部分のみ変えながら使用したい場合に有用</a:t>
            </a:r>
            <a:endParaRPr lang="en-US" altLang="ja-JP" sz="1800" dirty="0"/>
          </a:p>
        </p:txBody>
      </p:sp>
      <p:pic>
        <p:nvPicPr>
          <p:cNvPr id="6" name="図 5">
            <a:extLst>
              <a:ext uri="{FF2B5EF4-FFF2-40B4-BE49-F238E27FC236}">
                <a16:creationId xmlns:a16="http://schemas.microsoft.com/office/drawing/2014/main" id="{0E402438-7D43-93BB-42FC-94FC17A0ED61}"/>
              </a:ext>
            </a:extLst>
          </p:cNvPr>
          <p:cNvPicPr>
            <a:picLocks noChangeAspect="1"/>
          </p:cNvPicPr>
          <p:nvPr/>
        </p:nvPicPr>
        <p:blipFill>
          <a:blip r:embed="rId2"/>
          <a:stretch>
            <a:fillRect/>
          </a:stretch>
        </p:blipFill>
        <p:spPr>
          <a:xfrm>
            <a:off x="385916" y="1625234"/>
            <a:ext cx="11587418" cy="5034788"/>
          </a:xfrm>
          <a:prstGeom prst="rect">
            <a:avLst/>
          </a:prstGeom>
        </p:spPr>
      </p:pic>
    </p:spTree>
    <p:extLst>
      <p:ext uri="{BB962C8B-B14F-4D97-AF65-F5344CB8AC3E}">
        <p14:creationId xmlns:p14="http://schemas.microsoft.com/office/powerpoint/2010/main" val="2549428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Prompt – Example Selectors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8"/>
            <a:ext cx="10960510" cy="1386348"/>
          </a:xfrm>
        </p:spPr>
        <p:txBody>
          <a:bodyPr>
            <a:normAutofit/>
          </a:bodyPr>
          <a:lstStyle/>
          <a:p>
            <a:r>
              <a:rPr lang="ja-JP" altLang="en-US" sz="1800" dirty="0"/>
              <a:t>大量の教師データからプロンプトに入力するデータを選択するための機能</a:t>
            </a:r>
            <a:endParaRPr lang="en-US" altLang="ja-JP" sz="1800" dirty="0"/>
          </a:p>
        </p:txBody>
      </p:sp>
      <p:pic>
        <p:nvPicPr>
          <p:cNvPr id="6" name="図 5">
            <a:extLst>
              <a:ext uri="{FF2B5EF4-FFF2-40B4-BE49-F238E27FC236}">
                <a16:creationId xmlns:a16="http://schemas.microsoft.com/office/drawing/2014/main" id="{F6E1AFFC-ACB9-FCBC-1CDA-25B4D4555176}"/>
              </a:ext>
            </a:extLst>
          </p:cNvPr>
          <p:cNvPicPr>
            <a:picLocks noChangeAspect="1"/>
          </p:cNvPicPr>
          <p:nvPr/>
        </p:nvPicPr>
        <p:blipFill>
          <a:blip r:embed="rId2"/>
          <a:stretch>
            <a:fillRect/>
          </a:stretch>
        </p:blipFill>
        <p:spPr>
          <a:xfrm>
            <a:off x="2444663" y="1505130"/>
            <a:ext cx="6050407" cy="4571774"/>
          </a:xfrm>
          <a:prstGeom prst="rect">
            <a:avLst/>
          </a:prstGeom>
        </p:spPr>
      </p:pic>
      <p:sp>
        <p:nvSpPr>
          <p:cNvPr id="7" name="テキスト ボックス 6">
            <a:extLst>
              <a:ext uri="{FF2B5EF4-FFF2-40B4-BE49-F238E27FC236}">
                <a16:creationId xmlns:a16="http://schemas.microsoft.com/office/drawing/2014/main" id="{06C9D915-6E05-A480-6374-C77311EBC92D}"/>
              </a:ext>
            </a:extLst>
          </p:cNvPr>
          <p:cNvSpPr txBox="1"/>
          <p:nvPr/>
        </p:nvSpPr>
        <p:spPr>
          <a:xfrm>
            <a:off x="2320414" y="6194323"/>
            <a:ext cx="8062452" cy="307777"/>
          </a:xfrm>
          <a:prstGeom prst="rect">
            <a:avLst/>
          </a:prstGeom>
          <a:noFill/>
        </p:spPr>
        <p:txBody>
          <a:bodyPr wrap="square" rtlCol="0">
            <a:spAutoFit/>
          </a:bodyPr>
          <a:lstStyle/>
          <a:p>
            <a:r>
              <a:rPr kumimoji="1" lang="ja-JP" altLang="en-US" sz="1400" dirty="0"/>
              <a:t>（出所）</a:t>
            </a:r>
            <a:r>
              <a:rPr kumimoji="1" lang="en-US" altLang="ja-JP" sz="1400" dirty="0"/>
              <a:t> https://zenn.dev/umi_mori/books/prompt-engineer/viewer/langchain_prompt</a:t>
            </a:r>
            <a:endParaRPr kumimoji="1" lang="ja-JP" altLang="en-US" sz="1400" dirty="0"/>
          </a:p>
        </p:txBody>
      </p:sp>
    </p:spTree>
    <p:extLst>
      <p:ext uri="{BB962C8B-B14F-4D97-AF65-F5344CB8AC3E}">
        <p14:creationId xmlns:p14="http://schemas.microsoft.com/office/powerpoint/2010/main" val="1839472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395748" y="137898"/>
            <a:ext cx="10515600" cy="598435"/>
          </a:xfrm>
        </p:spPr>
        <p:txBody>
          <a:bodyPr>
            <a:normAutofit/>
          </a:bodyPr>
          <a:lstStyle/>
          <a:p>
            <a:r>
              <a:rPr kumimoji="1" lang="en-US" altLang="ja-JP" sz="3200" dirty="0"/>
              <a:t>Prompt – Output Parsers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64574" y="736333"/>
            <a:ext cx="10960510" cy="424620"/>
          </a:xfrm>
        </p:spPr>
        <p:txBody>
          <a:bodyPr>
            <a:normAutofit/>
          </a:bodyPr>
          <a:lstStyle/>
          <a:p>
            <a:r>
              <a:rPr lang="ja-JP" altLang="en-US" sz="1800" dirty="0"/>
              <a:t>出力のデータ形式を指定するための機能</a:t>
            </a:r>
            <a:endParaRPr lang="en-US" altLang="ja-JP" sz="1800" dirty="0"/>
          </a:p>
        </p:txBody>
      </p:sp>
      <p:pic>
        <p:nvPicPr>
          <p:cNvPr id="5" name="図 4">
            <a:extLst>
              <a:ext uri="{FF2B5EF4-FFF2-40B4-BE49-F238E27FC236}">
                <a16:creationId xmlns:a16="http://schemas.microsoft.com/office/drawing/2014/main" id="{954441B8-C6F1-5E72-B3F4-690989018251}"/>
              </a:ext>
            </a:extLst>
          </p:cNvPr>
          <p:cNvPicPr>
            <a:picLocks noChangeAspect="1"/>
          </p:cNvPicPr>
          <p:nvPr/>
        </p:nvPicPr>
        <p:blipFill>
          <a:blip r:embed="rId2"/>
          <a:stretch>
            <a:fillRect/>
          </a:stretch>
        </p:blipFill>
        <p:spPr>
          <a:xfrm>
            <a:off x="1520566" y="1488525"/>
            <a:ext cx="7849576" cy="4368084"/>
          </a:xfrm>
          <a:prstGeom prst="rect">
            <a:avLst/>
          </a:prstGeom>
        </p:spPr>
      </p:pic>
      <p:pic>
        <p:nvPicPr>
          <p:cNvPr id="7" name="図 6">
            <a:extLst>
              <a:ext uri="{FF2B5EF4-FFF2-40B4-BE49-F238E27FC236}">
                <a16:creationId xmlns:a16="http://schemas.microsoft.com/office/drawing/2014/main" id="{CB77026F-CEE1-B968-715B-9875EF202417}"/>
              </a:ext>
            </a:extLst>
          </p:cNvPr>
          <p:cNvPicPr>
            <a:picLocks noChangeAspect="1"/>
          </p:cNvPicPr>
          <p:nvPr/>
        </p:nvPicPr>
        <p:blipFill>
          <a:blip r:embed="rId3"/>
          <a:stretch>
            <a:fillRect/>
          </a:stretch>
        </p:blipFill>
        <p:spPr>
          <a:xfrm>
            <a:off x="1520566" y="6264573"/>
            <a:ext cx="5430840" cy="510592"/>
          </a:xfrm>
          <a:prstGeom prst="rect">
            <a:avLst/>
          </a:prstGeom>
        </p:spPr>
      </p:pic>
      <p:sp>
        <p:nvSpPr>
          <p:cNvPr id="8" name="テキスト ボックス 7">
            <a:extLst>
              <a:ext uri="{FF2B5EF4-FFF2-40B4-BE49-F238E27FC236}">
                <a16:creationId xmlns:a16="http://schemas.microsoft.com/office/drawing/2014/main" id="{B55B915A-1C50-B945-EF16-4790C67F98FC}"/>
              </a:ext>
            </a:extLst>
          </p:cNvPr>
          <p:cNvSpPr txBox="1"/>
          <p:nvPr/>
        </p:nvSpPr>
        <p:spPr>
          <a:xfrm>
            <a:off x="1520566" y="5937001"/>
            <a:ext cx="888336" cy="369332"/>
          </a:xfrm>
          <a:prstGeom prst="rect">
            <a:avLst/>
          </a:prstGeom>
          <a:noFill/>
        </p:spPr>
        <p:txBody>
          <a:bodyPr wrap="square" rtlCol="0">
            <a:spAutoFit/>
          </a:bodyPr>
          <a:lstStyle/>
          <a:p>
            <a:r>
              <a:rPr kumimoji="1" lang="ja-JP" altLang="en-US" dirty="0"/>
              <a:t>出力</a:t>
            </a:r>
          </a:p>
        </p:txBody>
      </p:sp>
      <p:sp>
        <p:nvSpPr>
          <p:cNvPr id="9" name="テキスト ボックス 8">
            <a:extLst>
              <a:ext uri="{FF2B5EF4-FFF2-40B4-BE49-F238E27FC236}">
                <a16:creationId xmlns:a16="http://schemas.microsoft.com/office/drawing/2014/main" id="{A41A4743-BAAC-CAA1-F71B-E65044038DBC}"/>
              </a:ext>
            </a:extLst>
          </p:cNvPr>
          <p:cNvSpPr txBox="1"/>
          <p:nvPr/>
        </p:nvSpPr>
        <p:spPr>
          <a:xfrm>
            <a:off x="1520566" y="1119193"/>
            <a:ext cx="5047382" cy="369332"/>
          </a:xfrm>
          <a:prstGeom prst="rect">
            <a:avLst/>
          </a:prstGeom>
          <a:noFill/>
        </p:spPr>
        <p:txBody>
          <a:bodyPr wrap="square" rtlCol="0">
            <a:spAutoFit/>
          </a:bodyPr>
          <a:lstStyle/>
          <a:p>
            <a:r>
              <a:rPr lang="ja-JP" altLang="en-US" dirty="0"/>
              <a:t>例：カンマ区切りのリストにパース</a:t>
            </a:r>
            <a:endParaRPr kumimoji="1" lang="ja-JP" altLang="en-US" dirty="0"/>
          </a:p>
        </p:txBody>
      </p:sp>
    </p:spTree>
    <p:extLst>
      <p:ext uri="{BB962C8B-B14F-4D97-AF65-F5344CB8AC3E}">
        <p14:creationId xmlns:p14="http://schemas.microsoft.com/office/powerpoint/2010/main" val="769877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168ED-6931-DBE7-A200-861822CE0232}"/>
              </a:ext>
            </a:extLst>
          </p:cNvPr>
          <p:cNvSpPr>
            <a:spLocks noGrp="1"/>
          </p:cNvSpPr>
          <p:nvPr>
            <p:ph type="title"/>
          </p:nvPr>
        </p:nvSpPr>
        <p:spPr>
          <a:xfrm>
            <a:off x="100780" y="61297"/>
            <a:ext cx="10515600" cy="468769"/>
          </a:xfrm>
        </p:spPr>
        <p:txBody>
          <a:bodyPr>
            <a:normAutofit/>
          </a:bodyPr>
          <a:lstStyle/>
          <a:p>
            <a:r>
              <a:rPr kumimoji="1" lang="en-US" altLang="ja-JP" sz="1800" dirty="0" err="1"/>
              <a:t>LangChain</a:t>
            </a:r>
            <a:r>
              <a:rPr kumimoji="1" lang="ja-JP" altLang="en-US" sz="1800" dirty="0"/>
              <a:t>のモジュール一覧</a:t>
            </a:r>
          </a:p>
        </p:txBody>
      </p:sp>
      <p:graphicFrame>
        <p:nvGraphicFramePr>
          <p:cNvPr id="4" name="表 4">
            <a:extLst>
              <a:ext uri="{FF2B5EF4-FFF2-40B4-BE49-F238E27FC236}">
                <a16:creationId xmlns:a16="http://schemas.microsoft.com/office/drawing/2014/main" id="{442E156F-7142-3117-8B09-103F045279C8}"/>
              </a:ext>
            </a:extLst>
          </p:cNvPr>
          <p:cNvGraphicFramePr>
            <a:graphicFrameLocks noGrp="1"/>
          </p:cNvGraphicFramePr>
          <p:nvPr>
            <p:ph idx="1"/>
            <p:extLst>
              <p:ext uri="{D42A27DB-BD31-4B8C-83A1-F6EECF244321}">
                <p14:modId xmlns:p14="http://schemas.microsoft.com/office/powerpoint/2010/main" val="3814832690"/>
              </p:ext>
            </p:extLst>
          </p:nvPr>
        </p:nvGraphicFramePr>
        <p:xfrm>
          <a:off x="169606" y="530066"/>
          <a:ext cx="11688097" cy="6136800"/>
        </p:xfrm>
        <a:graphic>
          <a:graphicData uri="http://schemas.openxmlformats.org/drawingml/2006/table">
            <a:tbl>
              <a:tblPr firstRow="1" bandRow="1">
                <a:tableStyleId>{5C22544A-7EE6-4342-B048-85BDC9FD1C3A}</a:tableStyleId>
              </a:tblPr>
              <a:tblGrid>
                <a:gridCol w="1254053">
                  <a:extLst>
                    <a:ext uri="{9D8B030D-6E8A-4147-A177-3AD203B41FA5}">
                      <a16:colId xmlns:a16="http://schemas.microsoft.com/office/drawing/2014/main" val="784481114"/>
                    </a:ext>
                  </a:extLst>
                </a:gridCol>
                <a:gridCol w="2644712">
                  <a:extLst>
                    <a:ext uri="{9D8B030D-6E8A-4147-A177-3AD203B41FA5}">
                      <a16:colId xmlns:a16="http://schemas.microsoft.com/office/drawing/2014/main" val="2234586029"/>
                    </a:ext>
                  </a:extLst>
                </a:gridCol>
                <a:gridCol w="7789332">
                  <a:extLst>
                    <a:ext uri="{9D8B030D-6E8A-4147-A177-3AD203B41FA5}">
                      <a16:colId xmlns:a16="http://schemas.microsoft.com/office/drawing/2014/main" val="2296779058"/>
                    </a:ext>
                  </a:extLst>
                </a:gridCol>
              </a:tblGrid>
              <a:tr h="0">
                <a:tc>
                  <a:txBody>
                    <a:bodyPr/>
                    <a:lstStyle/>
                    <a:p>
                      <a:r>
                        <a:rPr kumimoji="1" lang="ja-JP" altLang="en-US" sz="1400" dirty="0"/>
                        <a:t>モジュール</a:t>
                      </a:r>
                    </a:p>
                  </a:txBody>
                  <a:tcPr/>
                </a:tc>
                <a:tc>
                  <a:txBody>
                    <a:bodyPr/>
                    <a:lstStyle/>
                    <a:p>
                      <a:endParaRPr kumimoji="1" lang="ja-JP" altLang="en-US" sz="1400" dirty="0"/>
                    </a:p>
                  </a:txBody>
                  <a:tcPr/>
                </a:tc>
                <a:tc>
                  <a:txBody>
                    <a:bodyPr/>
                    <a:lstStyle/>
                    <a:p>
                      <a:r>
                        <a:rPr kumimoji="1" lang="ja-JP" altLang="en-US" sz="1400" dirty="0"/>
                        <a:t>概要</a:t>
                      </a:r>
                    </a:p>
                  </a:txBody>
                  <a:tcPr/>
                </a:tc>
                <a:extLst>
                  <a:ext uri="{0D108BD9-81ED-4DB2-BD59-A6C34878D82A}">
                    <a16:rowId xmlns:a16="http://schemas.microsoft.com/office/drawing/2014/main" val="1801707680"/>
                  </a:ext>
                </a:extLst>
              </a:tr>
              <a:tr h="324000">
                <a:tc rowSpan="3">
                  <a:txBody>
                    <a:bodyPr/>
                    <a:lstStyle/>
                    <a:p>
                      <a:r>
                        <a:rPr kumimoji="1" lang="en-US" altLang="ja-JP" sz="1400" dirty="0"/>
                        <a:t>Models</a:t>
                      </a:r>
                      <a:endParaRPr kumimoji="1" lang="ja-JP" altLang="en-US" sz="1400" dirty="0"/>
                    </a:p>
                  </a:txBody>
                  <a:tcPr anchor="ctr"/>
                </a:tc>
                <a:tc>
                  <a:txBody>
                    <a:bodyPr/>
                    <a:lstStyle/>
                    <a:p>
                      <a:r>
                        <a:rPr kumimoji="1" lang="en-US" altLang="ja-JP" sz="1400" dirty="0"/>
                        <a:t>LLMs</a:t>
                      </a:r>
                      <a:endParaRPr kumimoji="1" lang="ja-JP" altLang="en-US" sz="1400" dirty="0"/>
                    </a:p>
                  </a:txBody>
                  <a:tcPr/>
                </a:tc>
                <a:tc>
                  <a:txBody>
                    <a:bodyPr/>
                    <a:lstStyle/>
                    <a:p>
                      <a:r>
                        <a:rPr kumimoji="1" lang="ja-JP" altLang="en-US" sz="1400" dirty="0"/>
                        <a:t>テキスト文字列を入力として受け取り、テキスト文字列を出力</a:t>
                      </a:r>
                    </a:p>
                  </a:txBody>
                  <a:tcPr/>
                </a:tc>
                <a:extLst>
                  <a:ext uri="{0D108BD9-81ED-4DB2-BD59-A6C34878D82A}">
                    <a16:rowId xmlns:a16="http://schemas.microsoft.com/office/drawing/2014/main" val="1189471965"/>
                  </a:ext>
                </a:extLst>
              </a:tr>
              <a:tr h="324000">
                <a:tc vMerge="1">
                  <a:txBody>
                    <a:bodyPr/>
                    <a:lstStyle/>
                    <a:p>
                      <a:endParaRPr kumimoji="1" lang="ja-JP" altLang="en-US" sz="1400" dirty="0"/>
                    </a:p>
                  </a:txBody>
                  <a:tcPr/>
                </a:tc>
                <a:tc>
                  <a:txBody>
                    <a:bodyPr/>
                    <a:lstStyle/>
                    <a:p>
                      <a:r>
                        <a:rPr kumimoji="1" lang="en-US" altLang="ja-JP" sz="1400" dirty="0"/>
                        <a:t>Chat Models</a:t>
                      </a:r>
                      <a:endParaRPr kumimoji="1" lang="ja-JP" altLang="en-US" sz="1400" dirty="0"/>
                    </a:p>
                  </a:txBody>
                  <a:tcPr/>
                </a:tc>
                <a:tc>
                  <a:txBody>
                    <a:bodyPr/>
                    <a:lstStyle/>
                    <a:p>
                      <a:r>
                        <a:rPr kumimoji="1" lang="ja-JP" altLang="en-US" sz="1400" dirty="0"/>
                        <a:t>チャット メッセージのリストを入力として受け取り、チャット メッセージを返す</a:t>
                      </a:r>
                    </a:p>
                  </a:txBody>
                  <a:tcPr/>
                </a:tc>
                <a:extLst>
                  <a:ext uri="{0D108BD9-81ED-4DB2-BD59-A6C34878D82A}">
                    <a16:rowId xmlns:a16="http://schemas.microsoft.com/office/drawing/2014/main" val="283829393"/>
                  </a:ext>
                </a:extLst>
              </a:tr>
              <a:tr h="324000">
                <a:tc vMerge="1">
                  <a:txBody>
                    <a:bodyPr/>
                    <a:lstStyle/>
                    <a:p>
                      <a:endParaRPr kumimoji="1" lang="ja-JP" altLang="en-US" sz="1400" dirty="0"/>
                    </a:p>
                  </a:txBody>
                  <a:tcPr/>
                </a:tc>
                <a:tc>
                  <a:txBody>
                    <a:bodyPr/>
                    <a:lstStyle/>
                    <a:p>
                      <a:r>
                        <a:rPr kumimoji="1" lang="en-US" altLang="ja-JP" sz="1400" dirty="0"/>
                        <a:t>Text Embedding Models</a:t>
                      </a:r>
                      <a:endParaRPr kumimoji="1" lang="ja-JP" altLang="en-US" sz="1400" dirty="0"/>
                    </a:p>
                  </a:txBody>
                  <a:tcPr/>
                </a:tc>
                <a:tc>
                  <a:txBody>
                    <a:bodyPr/>
                    <a:lstStyle/>
                    <a:p>
                      <a:r>
                        <a:rPr kumimoji="1" lang="ja-JP" altLang="en-US" sz="1400" dirty="0"/>
                        <a:t>テキストを入力として受け取り、</a:t>
                      </a:r>
                      <a:r>
                        <a:rPr kumimoji="1" lang="en-US" altLang="ja-JP" sz="1400" dirty="0"/>
                        <a:t>float </a:t>
                      </a:r>
                      <a:r>
                        <a:rPr kumimoji="1" lang="ja-JP" altLang="en-US" sz="1400" dirty="0"/>
                        <a:t>のリストを返す</a:t>
                      </a:r>
                    </a:p>
                  </a:txBody>
                  <a:tcPr/>
                </a:tc>
                <a:extLst>
                  <a:ext uri="{0D108BD9-81ED-4DB2-BD59-A6C34878D82A}">
                    <a16:rowId xmlns:a16="http://schemas.microsoft.com/office/drawing/2014/main" val="4046030322"/>
                  </a:ext>
                </a:extLst>
              </a:tr>
              <a:tr h="324000">
                <a:tc rowSpan="4">
                  <a:txBody>
                    <a:bodyPr/>
                    <a:lstStyle/>
                    <a:p>
                      <a:r>
                        <a:rPr kumimoji="1" lang="en-US" altLang="ja-JP" sz="1400" dirty="0"/>
                        <a:t>Prompts</a:t>
                      </a:r>
                      <a:endParaRPr kumimoji="1" lang="ja-JP" altLang="en-US" sz="1400" dirty="0"/>
                    </a:p>
                  </a:txBody>
                  <a:tcPr anchor="ctr"/>
                </a:tc>
                <a:tc>
                  <a:txBody>
                    <a:bodyPr/>
                    <a:lstStyle/>
                    <a:p>
                      <a:r>
                        <a:rPr kumimoji="1" lang="en-US" altLang="ja-JP" sz="1400" dirty="0"/>
                        <a:t>LLM Prompt Templates</a:t>
                      </a:r>
                      <a:endParaRPr kumimoji="1" lang="ja-JP" altLang="en-US" sz="1400" dirty="0"/>
                    </a:p>
                  </a:txBody>
                  <a:tcPr/>
                </a:tc>
                <a:tc>
                  <a:txBody>
                    <a:bodyPr/>
                    <a:lstStyle/>
                    <a:p>
                      <a:r>
                        <a:rPr kumimoji="1" lang="en-US" altLang="ja-JP" sz="1400" dirty="0"/>
                        <a:t>LLM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1422198983"/>
                  </a:ext>
                </a:extLst>
              </a:tr>
              <a:tr h="324000">
                <a:tc vMerge="1">
                  <a:txBody>
                    <a:bodyPr/>
                    <a:lstStyle/>
                    <a:p>
                      <a:endParaRPr kumimoji="1" lang="ja-JP" altLang="en-US" sz="1400" dirty="0"/>
                    </a:p>
                  </a:txBody>
                  <a:tcPr/>
                </a:tc>
                <a:tc>
                  <a:txBody>
                    <a:bodyPr/>
                    <a:lstStyle/>
                    <a:p>
                      <a:r>
                        <a:rPr kumimoji="1" lang="en-US" altLang="ja-JP" sz="1400" dirty="0"/>
                        <a:t>Chat Prompt Templates</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Chat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3109828873"/>
                  </a:ext>
                </a:extLst>
              </a:tr>
              <a:tr h="324000">
                <a:tc vMerge="1">
                  <a:txBody>
                    <a:bodyPr/>
                    <a:lstStyle/>
                    <a:p>
                      <a:endParaRPr kumimoji="1" lang="ja-JP" altLang="en-US" sz="1400" dirty="0"/>
                    </a:p>
                  </a:txBody>
                  <a:tcPr/>
                </a:tc>
                <a:tc>
                  <a:txBody>
                    <a:bodyPr/>
                    <a:lstStyle/>
                    <a:p>
                      <a:r>
                        <a:rPr kumimoji="1" lang="en-US" altLang="ja-JP" sz="1400" dirty="0"/>
                        <a:t>Example Selectors</a:t>
                      </a:r>
                      <a:endParaRPr kumimoji="1" lang="ja-JP" altLang="en-US" sz="1400" dirty="0"/>
                    </a:p>
                  </a:txBody>
                  <a:tcPr/>
                </a:tc>
                <a:tc>
                  <a:txBody>
                    <a:bodyPr/>
                    <a:lstStyle/>
                    <a:p>
                      <a:r>
                        <a:rPr kumimoji="1" lang="ja-JP" altLang="en-US" sz="1400" dirty="0"/>
                        <a:t>入力変数を受け取り、例のリストを返す（大量の教師データからのランダム抽出などに使用）</a:t>
                      </a:r>
                    </a:p>
                  </a:txBody>
                  <a:tcPr/>
                </a:tc>
                <a:extLst>
                  <a:ext uri="{0D108BD9-81ED-4DB2-BD59-A6C34878D82A}">
                    <a16:rowId xmlns:a16="http://schemas.microsoft.com/office/drawing/2014/main" val="3042978993"/>
                  </a:ext>
                </a:extLst>
              </a:tr>
              <a:tr h="324000">
                <a:tc vMerge="1">
                  <a:txBody>
                    <a:bodyPr/>
                    <a:lstStyle/>
                    <a:p>
                      <a:endParaRPr kumimoji="1" lang="ja-JP" altLang="en-US" sz="1400" dirty="0"/>
                    </a:p>
                  </a:txBody>
                  <a:tcPr/>
                </a:tc>
                <a:tc>
                  <a:txBody>
                    <a:bodyPr/>
                    <a:lstStyle/>
                    <a:p>
                      <a:r>
                        <a:rPr kumimoji="1" lang="en-US" altLang="ja-JP" sz="1400" dirty="0"/>
                        <a:t>Output Parsers</a:t>
                      </a:r>
                      <a:endParaRPr kumimoji="1" lang="ja-JP" altLang="en-US" sz="1400" dirty="0"/>
                    </a:p>
                  </a:txBody>
                  <a:tcPr/>
                </a:tc>
                <a:tc>
                  <a:txBody>
                    <a:bodyPr/>
                    <a:lstStyle/>
                    <a:p>
                      <a:r>
                        <a:rPr kumimoji="1" lang="en-US" altLang="ja-JP" sz="1400" dirty="0"/>
                        <a:t>(1) </a:t>
                      </a:r>
                      <a:r>
                        <a:rPr kumimoji="1" lang="ja-JP" altLang="en-US" sz="1400" dirty="0"/>
                        <a:t>出力のフォーマット方法をモデルに指示 </a:t>
                      </a:r>
                      <a:r>
                        <a:rPr kumimoji="1" lang="en-US" altLang="ja-JP" sz="1400" dirty="0"/>
                        <a:t>(2) </a:t>
                      </a:r>
                      <a:r>
                        <a:rPr kumimoji="1" lang="ja-JP" altLang="en-US" sz="1400" dirty="0"/>
                        <a:t>出力を目的のフォーマットに解析</a:t>
                      </a:r>
                    </a:p>
                  </a:txBody>
                  <a:tcPr/>
                </a:tc>
                <a:extLst>
                  <a:ext uri="{0D108BD9-81ED-4DB2-BD59-A6C34878D82A}">
                    <a16:rowId xmlns:a16="http://schemas.microsoft.com/office/drawing/2014/main" val="1421202882"/>
                  </a:ext>
                </a:extLst>
              </a:tr>
              <a:tr h="324000">
                <a:tc>
                  <a:txBody>
                    <a:bodyPr/>
                    <a:lstStyle/>
                    <a:p>
                      <a:r>
                        <a:rPr kumimoji="1" lang="en-US" altLang="ja-JP" sz="1400" b="1" dirty="0"/>
                        <a:t>Memory</a:t>
                      </a:r>
                      <a:endParaRPr kumimoji="1" lang="ja-JP" altLang="en-US" sz="1400" b="1" dirty="0"/>
                    </a:p>
                  </a:txBody>
                  <a:tcPr anchor="ctr"/>
                </a:tc>
                <a:tc>
                  <a:txBody>
                    <a:bodyPr/>
                    <a:lstStyle/>
                    <a:p>
                      <a:r>
                        <a:rPr kumimoji="1" lang="en-US" altLang="ja-JP" sz="1400" b="1" dirty="0"/>
                        <a:t>Memory</a:t>
                      </a:r>
                    </a:p>
                  </a:txBody>
                  <a:tcPr/>
                </a:tc>
                <a:tc>
                  <a:txBody>
                    <a:bodyPr/>
                    <a:lstStyle/>
                    <a:p>
                      <a:r>
                        <a:rPr kumimoji="1" lang="ja-JP" altLang="en-US" sz="1400" b="1" dirty="0"/>
                        <a:t>会話の過程のデータを保存および取得する</a:t>
                      </a:r>
                    </a:p>
                  </a:txBody>
                  <a:tcPr/>
                </a:tc>
                <a:extLst>
                  <a:ext uri="{0D108BD9-81ED-4DB2-BD59-A6C34878D82A}">
                    <a16:rowId xmlns:a16="http://schemas.microsoft.com/office/drawing/2014/main" val="2810762997"/>
                  </a:ext>
                </a:extLst>
              </a:tr>
              <a:tr h="324000">
                <a:tc rowSpan="4">
                  <a:txBody>
                    <a:bodyPr/>
                    <a:lstStyle/>
                    <a:p>
                      <a:r>
                        <a:rPr kumimoji="1" lang="en-US" altLang="ja-JP" sz="1400" b="0" dirty="0"/>
                        <a:t>Indexes</a:t>
                      </a:r>
                      <a:endParaRPr kumimoji="1" lang="ja-JP" altLang="en-US" sz="1400" b="0" dirty="0"/>
                    </a:p>
                  </a:txBody>
                  <a:tcPr anchor="ctr"/>
                </a:tc>
                <a:tc>
                  <a:txBody>
                    <a:bodyPr/>
                    <a:lstStyle/>
                    <a:p>
                      <a:r>
                        <a:rPr kumimoji="1" lang="en-US" altLang="ja-JP" sz="1400" b="0" dirty="0"/>
                        <a:t>Document Loaders</a:t>
                      </a:r>
                      <a:endParaRPr kumimoji="1" lang="ja-JP" altLang="en-US" sz="1400" b="0" dirty="0"/>
                    </a:p>
                  </a:txBody>
                  <a:tcPr/>
                </a:tc>
                <a:tc>
                  <a:txBody>
                    <a:bodyPr/>
                    <a:lstStyle/>
                    <a:p>
                      <a:r>
                        <a:rPr kumimoji="1" lang="ja-JP" altLang="en-US" sz="1400" b="0" dirty="0"/>
                        <a:t>さまざまなソースからドキュメントをロード</a:t>
                      </a:r>
                    </a:p>
                  </a:txBody>
                  <a:tcPr/>
                </a:tc>
                <a:extLst>
                  <a:ext uri="{0D108BD9-81ED-4DB2-BD59-A6C34878D82A}">
                    <a16:rowId xmlns:a16="http://schemas.microsoft.com/office/drawing/2014/main" val="3495318790"/>
                  </a:ext>
                </a:extLst>
              </a:tr>
              <a:tr h="324000">
                <a:tc vMerge="1">
                  <a:txBody>
                    <a:bodyPr/>
                    <a:lstStyle/>
                    <a:p>
                      <a:endParaRPr kumimoji="1" lang="ja-JP" altLang="en-US" sz="1400" dirty="0"/>
                    </a:p>
                  </a:txBody>
                  <a:tcPr/>
                </a:tc>
                <a:tc>
                  <a:txBody>
                    <a:bodyPr/>
                    <a:lstStyle/>
                    <a:p>
                      <a:r>
                        <a:rPr kumimoji="1" lang="en-US" altLang="ja-JP" sz="1400" b="0" dirty="0"/>
                        <a:t>Text Splitters</a:t>
                      </a:r>
                      <a:endParaRPr kumimoji="1" lang="ja-JP" altLang="en-US" sz="1400" b="0" dirty="0"/>
                    </a:p>
                  </a:txBody>
                  <a:tcPr/>
                </a:tc>
                <a:tc>
                  <a:txBody>
                    <a:bodyPr/>
                    <a:lstStyle/>
                    <a:p>
                      <a:r>
                        <a:rPr kumimoji="1" lang="ja-JP" altLang="en-US" sz="1400" b="0" dirty="0"/>
                        <a:t>テキストの分割</a:t>
                      </a:r>
                    </a:p>
                  </a:txBody>
                  <a:tcPr/>
                </a:tc>
                <a:extLst>
                  <a:ext uri="{0D108BD9-81ED-4DB2-BD59-A6C34878D82A}">
                    <a16:rowId xmlns:a16="http://schemas.microsoft.com/office/drawing/2014/main" val="1367013987"/>
                  </a:ext>
                </a:extLst>
              </a:tr>
              <a:tr h="324000">
                <a:tc vMerge="1">
                  <a:txBody>
                    <a:bodyPr/>
                    <a:lstStyle/>
                    <a:p>
                      <a:endParaRPr kumimoji="1" lang="ja-JP" altLang="en-US" sz="1400" dirty="0"/>
                    </a:p>
                  </a:txBody>
                  <a:tcPr/>
                </a:tc>
                <a:tc>
                  <a:txBody>
                    <a:bodyPr/>
                    <a:lstStyle/>
                    <a:p>
                      <a:r>
                        <a:rPr kumimoji="1" lang="en-US" altLang="ja-JP" sz="1400" b="0" dirty="0" err="1"/>
                        <a:t>VectorStores</a:t>
                      </a:r>
                      <a:endParaRPr kumimoji="1" lang="ja-JP" altLang="en-US" sz="1400" b="0" dirty="0"/>
                    </a:p>
                  </a:txBody>
                  <a:tcPr/>
                </a:tc>
                <a:tc>
                  <a:txBody>
                    <a:bodyPr/>
                    <a:lstStyle/>
                    <a:p>
                      <a:r>
                        <a:rPr kumimoji="1" lang="ja-JP" altLang="en-US" sz="1400" b="0" dirty="0"/>
                        <a:t>ドキュメントの埋め込みベクトルを保存。高速に検索できる仕組みを提供。</a:t>
                      </a:r>
                    </a:p>
                  </a:txBody>
                  <a:tcPr/>
                </a:tc>
                <a:extLst>
                  <a:ext uri="{0D108BD9-81ED-4DB2-BD59-A6C34878D82A}">
                    <a16:rowId xmlns:a16="http://schemas.microsoft.com/office/drawing/2014/main" val="805465463"/>
                  </a:ext>
                </a:extLst>
              </a:tr>
              <a:tr h="324000">
                <a:tc vMerge="1">
                  <a:txBody>
                    <a:bodyPr/>
                    <a:lstStyle/>
                    <a:p>
                      <a:endParaRPr kumimoji="1" lang="ja-JP" altLang="en-US" sz="1400" dirty="0"/>
                    </a:p>
                  </a:txBody>
                  <a:tcPr/>
                </a:tc>
                <a:tc>
                  <a:txBody>
                    <a:bodyPr/>
                    <a:lstStyle/>
                    <a:p>
                      <a:r>
                        <a:rPr kumimoji="1" lang="en-US" altLang="ja-JP" sz="1400" b="0" dirty="0"/>
                        <a:t>Retrievers</a:t>
                      </a:r>
                      <a:endParaRPr kumimoji="1" lang="ja-JP" altLang="en-US" sz="1400" b="0" dirty="0"/>
                    </a:p>
                  </a:txBody>
                  <a:tcPr/>
                </a:tc>
                <a:tc>
                  <a:txBody>
                    <a:bodyPr/>
                    <a:lstStyle/>
                    <a:p>
                      <a:r>
                        <a:rPr kumimoji="1" lang="ja-JP" altLang="en-US" sz="1400" b="0" dirty="0"/>
                        <a:t>クエリ </a:t>
                      </a:r>
                      <a:r>
                        <a:rPr kumimoji="1" lang="en-US" altLang="ja-JP" sz="1400" b="0" dirty="0"/>
                        <a:t>(</a:t>
                      </a:r>
                      <a:r>
                        <a:rPr kumimoji="1" lang="ja-JP" altLang="en-US" sz="1400" b="0" dirty="0"/>
                        <a:t>文字列</a:t>
                      </a:r>
                      <a:r>
                        <a:rPr kumimoji="1" lang="en-US" altLang="ja-JP" sz="1400" b="0" dirty="0"/>
                        <a:t>) </a:t>
                      </a:r>
                      <a:r>
                        <a:rPr kumimoji="1" lang="ja-JP" altLang="en-US" sz="1400" b="0" dirty="0"/>
                        <a:t>を受け取り、ドキュメントのリストを返す</a:t>
                      </a:r>
                    </a:p>
                  </a:txBody>
                  <a:tcPr/>
                </a:tc>
                <a:extLst>
                  <a:ext uri="{0D108BD9-81ED-4DB2-BD59-A6C34878D82A}">
                    <a16:rowId xmlns:a16="http://schemas.microsoft.com/office/drawing/2014/main" val="1333631700"/>
                  </a:ext>
                </a:extLst>
              </a:tr>
              <a:tr h="324000">
                <a:tc>
                  <a:txBody>
                    <a:bodyPr/>
                    <a:lstStyle/>
                    <a:p>
                      <a:r>
                        <a:rPr kumimoji="1" lang="en-US" altLang="ja-JP" sz="1400" dirty="0"/>
                        <a:t>Chains</a:t>
                      </a:r>
                      <a:endParaRPr kumimoji="1" lang="ja-JP" altLang="en-US" sz="1400" dirty="0"/>
                    </a:p>
                  </a:txBody>
                  <a:tcPr anchor="ctr"/>
                </a:tc>
                <a:tc>
                  <a:txBody>
                    <a:bodyPr/>
                    <a:lstStyle/>
                    <a:p>
                      <a:r>
                        <a:rPr kumimoji="1" lang="en-US" altLang="ja-JP" sz="1400" dirty="0"/>
                        <a:t>Chains</a:t>
                      </a:r>
                      <a:endParaRPr kumimoji="1" lang="ja-JP" altLang="en-US" sz="1400" dirty="0"/>
                    </a:p>
                  </a:txBody>
                  <a:tcPr/>
                </a:tc>
                <a:tc>
                  <a:txBody>
                    <a:bodyPr/>
                    <a:lstStyle/>
                    <a:p>
                      <a:r>
                        <a:rPr kumimoji="1" lang="ja-JP" altLang="en-US" sz="1400" dirty="0"/>
                        <a:t>一連のコンポーネントの組み合わせを</a:t>
                      </a:r>
                      <a:r>
                        <a:rPr kumimoji="1" lang="en-US" altLang="ja-JP" sz="1400" dirty="0"/>
                        <a:t>(</a:t>
                      </a:r>
                      <a:r>
                        <a:rPr kumimoji="1" lang="ja-JP" altLang="en-US" sz="1400" dirty="0"/>
                        <a:t>例：プロンプトとモデル</a:t>
                      </a:r>
                      <a:r>
                        <a:rPr kumimoji="1" lang="en-US" altLang="ja-JP" sz="1400" dirty="0"/>
                        <a:t>)</a:t>
                      </a:r>
                      <a:endParaRPr kumimoji="1" lang="ja-JP" altLang="en-US" sz="1400" dirty="0"/>
                    </a:p>
                  </a:txBody>
                  <a:tcPr/>
                </a:tc>
                <a:extLst>
                  <a:ext uri="{0D108BD9-81ED-4DB2-BD59-A6C34878D82A}">
                    <a16:rowId xmlns:a16="http://schemas.microsoft.com/office/drawing/2014/main" val="1911022105"/>
                  </a:ext>
                </a:extLst>
              </a:tr>
              <a:tr h="324000">
                <a:tc rowSpan="4">
                  <a:txBody>
                    <a:bodyPr/>
                    <a:lstStyle/>
                    <a:p>
                      <a:r>
                        <a:rPr kumimoji="1" lang="en-US" altLang="ja-JP" sz="1400" dirty="0"/>
                        <a:t>Agents</a:t>
                      </a:r>
                      <a:endParaRPr kumimoji="1" lang="ja-JP" altLang="en-US" sz="1400" dirty="0"/>
                    </a:p>
                  </a:txBody>
                  <a:tcPr anchor="ctr"/>
                </a:tc>
                <a:tc>
                  <a:txBody>
                    <a:bodyPr/>
                    <a:lstStyle/>
                    <a:p>
                      <a:r>
                        <a:rPr kumimoji="1" lang="en-US" altLang="ja-JP" sz="1400" dirty="0"/>
                        <a:t>Tools</a:t>
                      </a:r>
                      <a:endParaRPr kumimoji="1" lang="ja-JP" altLang="en-US" sz="1400" dirty="0"/>
                    </a:p>
                  </a:txBody>
                  <a:tcPr/>
                </a:tc>
                <a:tc>
                  <a:txBody>
                    <a:bodyPr/>
                    <a:lstStyle/>
                    <a:p>
                      <a:r>
                        <a:rPr kumimoji="1" lang="ja-JP" altLang="en-US" sz="1400" dirty="0"/>
                        <a:t>言語モデルが関数と対話しやすくする、関数に関する特定の抽象化</a:t>
                      </a:r>
                    </a:p>
                  </a:txBody>
                  <a:tcPr/>
                </a:tc>
                <a:extLst>
                  <a:ext uri="{0D108BD9-81ED-4DB2-BD59-A6C34878D82A}">
                    <a16:rowId xmlns:a16="http://schemas.microsoft.com/office/drawing/2014/main" val="514168797"/>
                  </a:ext>
                </a:extLst>
              </a:tr>
              <a:tr h="324000">
                <a:tc vMerge="1">
                  <a:txBody>
                    <a:bodyPr/>
                    <a:lstStyle/>
                    <a:p>
                      <a:endParaRPr kumimoji="1" lang="ja-JP" altLang="en-US" sz="1400" dirty="0"/>
                    </a:p>
                  </a:txBody>
                  <a:tcPr/>
                </a:tc>
                <a:tc>
                  <a:txBody>
                    <a:bodyPr/>
                    <a:lstStyle/>
                    <a:p>
                      <a:r>
                        <a:rPr kumimoji="1" lang="en-US" altLang="ja-JP" sz="1400" dirty="0"/>
                        <a:t>Agents</a:t>
                      </a:r>
                      <a:endParaRPr kumimoji="1" lang="ja-JP" altLang="en-US" sz="1400" dirty="0"/>
                    </a:p>
                  </a:txBody>
                  <a:tcPr/>
                </a:tc>
                <a:tc>
                  <a:txBody>
                    <a:bodyPr/>
                    <a:lstStyle/>
                    <a:p>
                      <a:r>
                        <a:rPr kumimoji="1" lang="ja-JP" altLang="en-US" sz="1400" dirty="0"/>
                        <a:t>モデルのラッパー</a:t>
                      </a:r>
                    </a:p>
                  </a:txBody>
                  <a:tcPr/>
                </a:tc>
                <a:extLst>
                  <a:ext uri="{0D108BD9-81ED-4DB2-BD59-A6C34878D82A}">
                    <a16:rowId xmlns:a16="http://schemas.microsoft.com/office/drawing/2014/main" val="3251508286"/>
                  </a:ext>
                </a:extLst>
              </a:tr>
              <a:tr h="324000">
                <a:tc vMerge="1">
                  <a:txBody>
                    <a:bodyPr/>
                    <a:lstStyle/>
                    <a:p>
                      <a:endParaRPr kumimoji="1" lang="ja-JP" altLang="en-US" sz="1400" dirty="0"/>
                    </a:p>
                  </a:txBody>
                  <a:tcPr/>
                </a:tc>
                <a:tc>
                  <a:txBody>
                    <a:bodyPr/>
                    <a:lstStyle/>
                    <a:p>
                      <a:r>
                        <a:rPr kumimoji="1" lang="en-US" altLang="ja-JP" sz="1400" dirty="0"/>
                        <a:t>Toolkits</a:t>
                      </a:r>
                      <a:endParaRPr kumimoji="1" lang="ja-JP" altLang="en-US" sz="1400" dirty="0"/>
                    </a:p>
                  </a:txBody>
                  <a:tcPr/>
                </a:tc>
                <a:tc>
                  <a:txBody>
                    <a:bodyPr/>
                    <a:lstStyle/>
                    <a:p>
                      <a:r>
                        <a:rPr kumimoji="1" lang="ja-JP" altLang="en-US" sz="1400" dirty="0"/>
                        <a:t>特定の問題を解決するために使用するツールグループ</a:t>
                      </a:r>
                    </a:p>
                  </a:txBody>
                  <a:tcPr/>
                </a:tc>
                <a:extLst>
                  <a:ext uri="{0D108BD9-81ED-4DB2-BD59-A6C34878D82A}">
                    <a16:rowId xmlns:a16="http://schemas.microsoft.com/office/drawing/2014/main" val="1578397114"/>
                  </a:ext>
                </a:extLst>
              </a:tr>
              <a:tr h="324000">
                <a:tc vMerge="1">
                  <a:txBody>
                    <a:bodyPr/>
                    <a:lstStyle/>
                    <a:p>
                      <a:endParaRPr kumimoji="1" lang="ja-JP" altLang="en-US" sz="1400" dirty="0"/>
                    </a:p>
                  </a:txBody>
                  <a:tcPr/>
                </a:tc>
                <a:tc>
                  <a:txBody>
                    <a:bodyPr/>
                    <a:lstStyle/>
                    <a:p>
                      <a:r>
                        <a:rPr kumimoji="1" lang="en-US" altLang="ja-JP" sz="1400" dirty="0"/>
                        <a:t>Agent Executor</a:t>
                      </a:r>
                      <a:endParaRPr kumimoji="1" lang="ja-JP" altLang="en-US" sz="1400" dirty="0"/>
                    </a:p>
                  </a:txBody>
                  <a:tcPr/>
                </a:tc>
                <a:tc>
                  <a:txBody>
                    <a:bodyPr/>
                    <a:lstStyle/>
                    <a:p>
                      <a:r>
                        <a:rPr kumimoji="1" lang="ja-JP" altLang="en-US" sz="1400" dirty="0"/>
                        <a:t>エージェントとツールのセット</a:t>
                      </a:r>
                    </a:p>
                  </a:txBody>
                  <a:tcPr/>
                </a:tc>
                <a:extLst>
                  <a:ext uri="{0D108BD9-81ED-4DB2-BD59-A6C34878D82A}">
                    <a16:rowId xmlns:a16="http://schemas.microsoft.com/office/drawing/2014/main" val="985798055"/>
                  </a:ext>
                </a:extLst>
              </a:tr>
              <a:tr h="324000">
                <a:tc>
                  <a:txBody>
                    <a:bodyPr/>
                    <a:lstStyle/>
                    <a:p>
                      <a:r>
                        <a:rPr kumimoji="1" lang="en-US" altLang="ja-JP" sz="1400" dirty="0"/>
                        <a:t>Callbacks</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Callbacks</a:t>
                      </a:r>
                      <a:endParaRPr kumimoji="1" lang="ja-JP" altLang="en-US" sz="1400" dirty="0"/>
                    </a:p>
                  </a:txBody>
                  <a:tcPr/>
                </a:tc>
                <a:tc>
                  <a:txBody>
                    <a:bodyPr/>
                    <a:lstStyle/>
                    <a:p>
                      <a:r>
                        <a:rPr kumimoji="1" lang="ja-JP" altLang="en-US" sz="1400" dirty="0"/>
                        <a:t>イベントをサブスクライブできる（ログ記録、モニタリング等に利用）</a:t>
                      </a:r>
                    </a:p>
                  </a:txBody>
                  <a:tcPr/>
                </a:tc>
                <a:extLst>
                  <a:ext uri="{0D108BD9-81ED-4DB2-BD59-A6C34878D82A}">
                    <a16:rowId xmlns:a16="http://schemas.microsoft.com/office/drawing/2014/main" val="1145174868"/>
                  </a:ext>
                </a:extLst>
              </a:tr>
            </a:tbl>
          </a:graphicData>
        </a:graphic>
      </p:graphicFrame>
    </p:spTree>
    <p:extLst>
      <p:ext uri="{BB962C8B-B14F-4D97-AF65-F5344CB8AC3E}">
        <p14:creationId xmlns:p14="http://schemas.microsoft.com/office/powerpoint/2010/main" val="210239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Memory</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6"/>
            <a:ext cx="10960510" cy="2320415"/>
          </a:xfrm>
        </p:spPr>
        <p:txBody>
          <a:bodyPr>
            <a:normAutofit/>
          </a:bodyPr>
          <a:lstStyle/>
          <a:p>
            <a:r>
              <a:rPr lang="en-US" altLang="ja-JP" sz="2000" dirty="0"/>
              <a:t>Chains</a:t>
            </a:r>
            <a:r>
              <a:rPr lang="ja-JP" altLang="en-US" sz="2000" dirty="0"/>
              <a:t>や</a:t>
            </a:r>
            <a:r>
              <a:rPr lang="en-US" altLang="ja-JP" sz="2000" dirty="0"/>
              <a:t>Agents</a:t>
            </a:r>
            <a:r>
              <a:rPr lang="ja-JP" altLang="en-US" sz="2000" dirty="0"/>
              <a:t>の内部における状態保持をする機能</a:t>
            </a:r>
            <a:endParaRPr lang="en-US" altLang="ja-JP" sz="2000" dirty="0"/>
          </a:p>
          <a:p>
            <a:r>
              <a:rPr lang="en-US" altLang="ja-JP" sz="2000" dirty="0" err="1"/>
              <a:t>ChatGPT</a:t>
            </a:r>
            <a:r>
              <a:rPr lang="ja-JP" altLang="en-US" sz="2000" dirty="0"/>
              <a:t>などの</a:t>
            </a:r>
            <a:r>
              <a:rPr lang="en-US" altLang="ja-JP" sz="2000" dirty="0"/>
              <a:t>Chat Model</a:t>
            </a:r>
            <a:r>
              <a:rPr lang="ja-JP" altLang="en-US" sz="2000" dirty="0"/>
              <a:t>の中でのチャットのやり取りは、静的化されており、自動的にデータは保存されない。</a:t>
            </a:r>
            <a:r>
              <a:rPr lang="en-US" altLang="ja-JP" sz="2000" dirty="0" err="1"/>
              <a:t>ChatGPT</a:t>
            </a:r>
            <a:r>
              <a:rPr lang="ja-JP" altLang="en-US" sz="2000" dirty="0"/>
              <a:t>のウェブサービスのように、特定のチャット内での過去のチャットを引き継ぎたい場合は、配列などに保存する必要がある。</a:t>
            </a:r>
            <a:endParaRPr lang="en-US" altLang="ja-JP" sz="2000" dirty="0"/>
          </a:p>
          <a:p>
            <a:r>
              <a:rPr lang="ja-JP" altLang="en-US" sz="2000" dirty="0"/>
              <a:t>これらの処理を簡単に記述できるようにしている</a:t>
            </a:r>
            <a:endParaRPr lang="en-US" altLang="ja-JP" sz="2000" dirty="0"/>
          </a:p>
          <a:p>
            <a:r>
              <a:rPr lang="en-US" altLang="ja-JP" sz="2000" dirty="0"/>
              <a:t>Chat Message History, Simple Memory, Buffer Memory</a:t>
            </a:r>
            <a:r>
              <a:rPr lang="ja-JP" altLang="en-US" sz="2000" dirty="0"/>
              <a:t>などがある</a:t>
            </a:r>
            <a:endParaRPr lang="en-US" altLang="ja-JP" sz="2000" dirty="0"/>
          </a:p>
        </p:txBody>
      </p:sp>
      <p:pic>
        <p:nvPicPr>
          <p:cNvPr id="5" name="図 4">
            <a:extLst>
              <a:ext uri="{FF2B5EF4-FFF2-40B4-BE49-F238E27FC236}">
                <a16:creationId xmlns:a16="http://schemas.microsoft.com/office/drawing/2014/main" id="{74611E5B-AC5F-A6EA-474A-5A26E9F533AD}"/>
              </a:ext>
            </a:extLst>
          </p:cNvPr>
          <p:cNvPicPr>
            <a:picLocks noChangeAspect="1"/>
          </p:cNvPicPr>
          <p:nvPr/>
        </p:nvPicPr>
        <p:blipFill>
          <a:blip r:embed="rId2"/>
          <a:stretch>
            <a:fillRect/>
          </a:stretch>
        </p:blipFill>
        <p:spPr>
          <a:xfrm>
            <a:off x="1618220" y="3556819"/>
            <a:ext cx="8098079" cy="3194944"/>
          </a:xfrm>
          <a:prstGeom prst="rect">
            <a:avLst/>
          </a:prstGeom>
        </p:spPr>
      </p:pic>
      <p:sp>
        <p:nvSpPr>
          <p:cNvPr id="6" name="テキスト ボックス 5">
            <a:extLst>
              <a:ext uri="{FF2B5EF4-FFF2-40B4-BE49-F238E27FC236}">
                <a16:creationId xmlns:a16="http://schemas.microsoft.com/office/drawing/2014/main" id="{3C6C30B6-D4E3-B367-5424-8EFAFA037CB7}"/>
              </a:ext>
            </a:extLst>
          </p:cNvPr>
          <p:cNvSpPr txBox="1"/>
          <p:nvPr/>
        </p:nvSpPr>
        <p:spPr>
          <a:xfrm>
            <a:off x="1618220" y="3148468"/>
            <a:ext cx="5047382" cy="369332"/>
          </a:xfrm>
          <a:prstGeom prst="rect">
            <a:avLst/>
          </a:prstGeom>
          <a:noFill/>
        </p:spPr>
        <p:txBody>
          <a:bodyPr wrap="square" rtlCol="0">
            <a:spAutoFit/>
          </a:bodyPr>
          <a:lstStyle/>
          <a:p>
            <a:r>
              <a:rPr lang="ja-JP" altLang="en-US" dirty="0"/>
              <a:t>例： </a:t>
            </a:r>
            <a:r>
              <a:rPr lang="en-US" altLang="ja-JP" dirty="0"/>
              <a:t>Chat Message History</a:t>
            </a:r>
            <a:endParaRPr kumimoji="1" lang="ja-JP" altLang="en-US" dirty="0"/>
          </a:p>
        </p:txBody>
      </p:sp>
    </p:spTree>
    <p:extLst>
      <p:ext uri="{BB962C8B-B14F-4D97-AF65-F5344CB8AC3E}">
        <p14:creationId xmlns:p14="http://schemas.microsoft.com/office/powerpoint/2010/main" val="2317811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168ED-6931-DBE7-A200-861822CE0232}"/>
              </a:ext>
            </a:extLst>
          </p:cNvPr>
          <p:cNvSpPr>
            <a:spLocks noGrp="1"/>
          </p:cNvSpPr>
          <p:nvPr>
            <p:ph type="title"/>
          </p:nvPr>
        </p:nvSpPr>
        <p:spPr>
          <a:xfrm>
            <a:off x="100780" y="61297"/>
            <a:ext cx="10515600" cy="468769"/>
          </a:xfrm>
        </p:spPr>
        <p:txBody>
          <a:bodyPr>
            <a:normAutofit/>
          </a:bodyPr>
          <a:lstStyle/>
          <a:p>
            <a:r>
              <a:rPr kumimoji="1" lang="en-US" altLang="ja-JP" sz="1800" dirty="0" err="1"/>
              <a:t>LangChain</a:t>
            </a:r>
            <a:r>
              <a:rPr kumimoji="1" lang="ja-JP" altLang="en-US" sz="1800" dirty="0"/>
              <a:t>のモジュール一覧</a:t>
            </a:r>
          </a:p>
        </p:txBody>
      </p:sp>
      <p:graphicFrame>
        <p:nvGraphicFramePr>
          <p:cNvPr id="4" name="表 4">
            <a:extLst>
              <a:ext uri="{FF2B5EF4-FFF2-40B4-BE49-F238E27FC236}">
                <a16:creationId xmlns:a16="http://schemas.microsoft.com/office/drawing/2014/main" id="{442E156F-7142-3117-8B09-103F045279C8}"/>
              </a:ext>
            </a:extLst>
          </p:cNvPr>
          <p:cNvGraphicFramePr>
            <a:graphicFrameLocks noGrp="1"/>
          </p:cNvGraphicFramePr>
          <p:nvPr>
            <p:ph idx="1"/>
            <p:extLst>
              <p:ext uri="{D42A27DB-BD31-4B8C-83A1-F6EECF244321}">
                <p14:modId xmlns:p14="http://schemas.microsoft.com/office/powerpoint/2010/main" val="3694453479"/>
              </p:ext>
            </p:extLst>
          </p:nvPr>
        </p:nvGraphicFramePr>
        <p:xfrm>
          <a:off x="169606" y="530066"/>
          <a:ext cx="11688097" cy="6136800"/>
        </p:xfrm>
        <a:graphic>
          <a:graphicData uri="http://schemas.openxmlformats.org/drawingml/2006/table">
            <a:tbl>
              <a:tblPr firstRow="1" bandRow="1">
                <a:tableStyleId>{5C22544A-7EE6-4342-B048-85BDC9FD1C3A}</a:tableStyleId>
              </a:tblPr>
              <a:tblGrid>
                <a:gridCol w="1254053">
                  <a:extLst>
                    <a:ext uri="{9D8B030D-6E8A-4147-A177-3AD203B41FA5}">
                      <a16:colId xmlns:a16="http://schemas.microsoft.com/office/drawing/2014/main" val="784481114"/>
                    </a:ext>
                  </a:extLst>
                </a:gridCol>
                <a:gridCol w="2644712">
                  <a:extLst>
                    <a:ext uri="{9D8B030D-6E8A-4147-A177-3AD203B41FA5}">
                      <a16:colId xmlns:a16="http://schemas.microsoft.com/office/drawing/2014/main" val="2234586029"/>
                    </a:ext>
                  </a:extLst>
                </a:gridCol>
                <a:gridCol w="7789332">
                  <a:extLst>
                    <a:ext uri="{9D8B030D-6E8A-4147-A177-3AD203B41FA5}">
                      <a16:colId xmlns:a16="http://schemas.microsoft.com/office/drawing/2014/main" val="2296779058"/>
                    </a:ext>
                  </a:extLst>
                </a:gridCol>
              </a:tblGrid>
              <a:tr h="0">
                <a:tc>
                  <a:txBody>
                    <a:bodyPr/>
                    <a:lstStyle/>
                    <a:p>
                      <a:r>
                        <a:rPr kumimoji="1" lang="ja-JP" altLang="en-US" sz="1400" dirty="0"/>
                        <a:t>モジュール</a:t>
                      </a:r>
                    </a:p>
                  </a:txBody>
                  <a:tcPr/>
                </a:tc>
                <a:tc>
                  <a:txBody>
                    <a:bodyPr/>
                    <a:lstStyle/>
                    <a:p>
                      <a:endParaRPr kumimoji="1" lang="ja-JP" altLang="en-US" sz="1400" dirty="0"/>
                    </a:p>
                  </a:txBody>
                  <a:tcPr/>
                </a:tc>
                <a:tc>
                  <a:txBody>
                    <a:bodyPr/>
                    <a:lstStyle/>
                    <a:p>
                      <a:r>
                        <a:rPr kumimoji="1" lang="ja-JP" altLang="en-US" sz="1400" dirty="0"/>
                        <a:t>概要</a:t>
                      </a:r>
                    </a:p>
                  </a:txBody>
                  <a:tcPr/>
                </a:tc>
                <a:extLst>
                  <a:ext uri="{0D108BD9-81ED-4DB2-BD59-A6C34878D82A}">
                    <a16:rowId xmlns:a16="http://schemas.microsoft.com/office/drawing/2014/main" val="1801707680"/>
                  </a:ext>
                </a:extLst>
              </a:tr>
              <a:tr h="324000">
                <a:tc rowSpan="3">
                  <a:txBody>
                    <a:bodyPr/>
                    <a:lstStyle/>
                    <a:p>
                      <a:r>
                        <a:rPr kumimoji="1" lang="en-US" altLang="ja-JP" sz="1400" dirty="0"/>
                        <a:t>Models</a:t>
                      </a:r>
                      <a:endParaRPr kumimoji="1" lang="ja-JP" altLang="en-US" sz="1400" dirty="0"/>
                    </a:p>
                  </a:txBody>
                  <a:tcPr anchor="ctr"/>
                </a:tc>
                <a:tc>
                  <a:txBody>
                    <a:bodyPr/>
                    <a:lstStyle/>
                    <a:p>
                      <a:r>
                        <a:rPr kumimoji="1" lang="en-US" altLang="ja-JP" sz="1400" dirty="0"/>
                        <a:t>LLMs</a:t>
                      </a:r>
                      <a:endParaRPr kumimoji="1" lang="ja-JP" altLang="en-US" sz="1400" dirty="0"/>
                    </a:p>
                  </a:txBody>
                  <a:tcPr/>
                </a:tc>
                <a:tc>
                  <a:txBody>
                    <a:bodyPr/>
                    <a:lstStyle/>
                    <a:p>
                      <a:r>
                        <a:rPr kumimoji="1" lang="ja-JP" altLang="en-US" sz="1400" dirty="0"/>
                        <a:t>テキスト文字列を入力として受け取り、テキスト文字列を出力</a:t>
                      </a:r>
                    </a:p>
                  </a:txBody>
                  <a:tcPr/>
                </a:tc>
                <a:extLst>
                  <a:ext uri="{0D108BD9-81ED-4DB2-BD59-A6C34878D82A}">
                    <a16:rowId xmlns:a16="http://schemas.microsoft.com/office/drawing/2014/main" val="1189471965"/>
                  </a:ext>
                </a:extLst>
              </a:tr>
              <a:tr h="324000">
                <a:tc vMerge="1">
                  <a:txBody>
                    <a:bodyPr/>
                    <a:lstStyle/>
                    <a:p>
                      <a:endParaRPr kumimoji="1" lang="ja-JP" altLang="en-US" sz="1400" dirty="0"/>
                    </a:p>
                  </a:txBody>
                  <a:tcPr/>
                </a:tc>
                <a:tc>
                  <a:txBody>
                    <a:bodyPr/>
                    <a:lstStyle/>
                    <a:p>
                      <a:r>
                        <a:rPr kumimoji="1" lang="en-US" altLang="ja-JP" sz="1400" dirty="0"/>
                        <a:t>Chat Models</a:t>
                      </a:r>
                      <a:endParaRPr kumimoji="1" lang="ja-JP" altLang="en-US" sz="1400" dirty="0"/>
                    </a:p>
                  </a:txBody>
                  <a:tcPr/>
                </a:tc>
                <a:tc>
                  <a:txBody>
                    <a:bodyPr/>
                    <a:lstStyle/>
                    <a:p>
                      <a:r>
                        <a:rPr kumimoji="1" lang="ja-JP" altLang="en-US" sz="1400" dirty="0"/>
                        <a:t>チャット メッセージのリストを入力として受け取り、チャット メッセージを返す</a:t>
                      </a:r>
                    </a:p>
                  </a:txBody>
                  <a:tcPr/>
                </a:tc>
                <a:extLst>
                  <a:ext uri="{0D108BD9-81ED-4DB2-BD59-A6C34878D82A}">
                    <a16:rowId xmlns:a16="http://schemas.microsoft.com/office/drawing/2014/main" val="283829393"/>
                  </a:ext>
                </a:extLst>
              </a:tr>
              <a:tr h="324000">
                <a:tc vMerge="1">
                  <a:txBody>
                    <a:bodyPr/>
                    <a:lstStyle/>
                    <a:p>
                      <a:endParaRPr kumimoji="1" lang="ja-JP" altLang="en-US" sz="1400" dirty="0"/>
                    </a:p>
                  </a:txBody>
                  <a:tcPr/>
                </a:tc>
                <a:tc>
                  <a:txBody>
                    <a:bodyPr/>
                    <a:lstStyle/>
                    <a:p>
                      <a:r>
                        <a:rPr kumimoji="1" lang="en-US" altLang="ja-JP" sz="1400" dirty="0"/>
                        <a:t>Text Embedding Models</a:t>
                      </a:r>
                      <a:endParaRPr kumimoji="1" lang="ja-JP" altLang="en-US" sz="1400" dirty="0"/>
                    </a:p>
                  </a:txBody>
                  <a:tcPr/>
                </a:tc>
                <a:tc>
                  <a:txBody>
                    <a:bodyPr/>
                    <a:lstStyle/>
                    <a:p>
                      <a:r>
                        <a:rPr kumimoji="1" lang="ja-JP" altLang="en-US" sz="1400" dirty="0"/>
                        <a:t>テキストを入力として受け取り、</a:t>
                      </a:r>
                      <a:r>
                        <a:rPr kumimoji="1" lang="en-US" altLang="ja-JP" sz="1400" dirty="0"/>
                        <a:t>float </a:t>
                      </a:r>
                      <a:r>
                        <a:rPr kumimoji="1" lang="ja-JP" altLang="en-US" sz="1400" dirty="0"/>
                        <a:t>のリストを返す</a:t>
                      </a:r>
                    </a:p>
                  </a:txBody>
                  <a:tcPr/>
                </a:tc>
                <a:extLst>
                  <a:ext uri="{0D108BD9-81ED-4DB2-BD59-A6C34878D82A}">
                    <a16:rowId xmlns:a16="http://schemas.microsoft.com/office/drawing/2014/main" val="4046030322"/>
                  </a:ext>
                </a:extLst>
              </a:tr>
              <a:tr h="324000">
                <a:tc rowSpan="4">
                  <a:txBody>
                    <a:bodyPr/>
                    <a:lstStyle/>
                    <a:p>
                      <a:r>
                        <a:rPr kumimoji="1" lang="en-US" altLang="ja-JP" sz="1400" dirty="0"/>
                        <a:t>Prompts</a:t>
                      </a:r>
                      <a:endParaRPr kumimoji="1" lang="ja-JP" altLang="en-US" sz="1400" dirty="0"/>
                    </a:p>
                  </a:txBody>
                  <a:tcPr anchor="ctr"/>
                </a:tc>
                <a:tc>
                  <a:txBody>
                    <a:bodyPr/>
                    <a:lstStyle/>
                    <a:p>
                      <a:r>
                        <a:rPr kumimoji="1" lang="en-US" altLang="ja-JP" sz="1400" dirty="0"/>
                        <a:t>LLM Prompt Templates</a:t>
                      </a:r>
                      <a:endParaRPr kumimoji="1" lang="ja-JP" altLang="en-US" sz="1400" dirty="0"/>
                    </a:p>
                  </a:txBody>
                  <a:tcPr/>
                </a:tc>
                <a:tc>
                  <a:txBody>
                    <a:bodyPr/>
                    <a:lstStyle/>
                    <a:p>
                      <a:r>
                        <a:rPr kumimoji="1" lang="en-US" altLang="ja-JP" sz="1400" dirty="0"/>
                        <a:t>LLM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1422198983"/>
                  </a:ext>
                </a:extLst>
              </a:tr>
              <a:tr h="324000">
                <a:tc vMerge="1">
                  <a:txBody>
                    <a:bodyPr/>
                    <a:lstStyle/>
                    <a:p>
                      <a:endParaRPr kumimoji="1" lang="ja-JP" altLang="en-US" sz="1400" dirty="0"/>
                    </a:p>
                  </a:txBody>
                  <a:tcPr/>
                </a:tc>
                <a:tc>
                  <a:txBody>
                    <a:bodyPr/>
                    <a:lstStyle/>
                    <a:p>
                      <a:r>
                        <a:rPr kumimoji="1" lang="en-US" altLang="ja-JP" sz="1400" dirty="0"/>
                        <a:t>Chat Prompt Templates</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Chat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3109828873"/>
                  </a:ext>
                </a:extLst>
              </a:tr>
              <a:tr h="324000">
                <a:tc vMerge="1">
                  <a:txBody>
                    <a:bodyPr/>
                    <a:lstStyle/>
                    <a:p>
                      <a:endParaRPr kumimoji="1" lang="ja-JP" altLang="en-US" sz="1400" dirty="0"/>
                    </a:p>
                  </a:txBody>
                  <a:tcPr/>
                </a:tc>
                <a:tc>
                  <a:txBody>
                    <a:bodyPr/>
                    <a:lstStyle/>
                    <a:p>
                      <a:r>
                        <a:rPr kumimoji="1" lang="en-US" altLang="ja-JP" sz="1400" dirty="0"/>
                        <a:t>Example Selectors</a:t>
                      </a:r>
                      <a:endParaRPr kumimoji="1" lang="ja-JP" altLang="en-US" sz="1400" dirty="0"/>
                    </a:p>
                  </a:txBody>
                  <a:tcPr/>
                </a:tc>
                <a:tc>
                  <a:txBody>
                    <a:bodyPr/>
                    <a:lstStyle/>
                    <a:p>
                      <a:r>
                        <a:rPr kumimoji="1" lang="ja-JP" altLang="en-US" sz="1400" dirty="0"/>
                        <a:t>入力変数を受け取り、例のリストを返す（大量の教師データからのランダム抽出などに使用）</a:t>
                      </a:r>
                    </a:p>
                  </a:txBody>
                  <a:tcPr/>
                </a:tc>
                <a:extLst>
                  <a:ext uri="{0D108BD9-81ED-4DB2-BD59-A6C34878D82A}">
                    <a16:rowId xmlns:a16="http://schemas.microsoft.com/office/drawing/2014/main" val="3042978993"/>
                  </a:ext>
                </a:extLst>
              </a:tr>
              <a:tr h="324000">
                <a:tc vMerge="1">
                  <a:txBody>
                    <a:bodyPr/>
                    <a:lstStyle/>
                    <a:p>
                      <a:endParaRPr kumimoji="1" lang="ja-JP" altLang="en-US" sz="1400" dirty="0"/>
                    </a:p>
                  </a:txBody>
                  <a:tcPr/>
                </a:tc>
                <a:tc>
                  <a:txBody>
                    <a:bodyPr/>
                    <a:lstStyle/>
                    <a:p>
                      <a:r>
                        <a:rPr kumimoji="1" lang="en-US" altLang="ja-JP" sz="1400" dirty="0"/>
                        <a:t>Output Parsers</a:t>
                      </a:r>
                      <a:endParaRPr kumimoji="1" lang="ja-JP" altLang="en-US" sz="1400" dirty="0"/>
                    </a:p>
                  </a:txBody>
                  <a:tcPr/>
                </a:tc>
                <a:tc>
                  <a:txBody>
                    <a:bodyPr/>
                    <a:lstStyle/>
                    <a:p>
                      <a:r>
                        <a:rPr kumimoji="1" lang="en-US" altLang="ja-JP" sz="1400" dirty="0"/>
                        <a:t>(1) </a:t>
                      </a:r>
                      <a:r>
                        <a:rPr kumimoji="1" lang="ja-JP" altLang="en-US" sz="1400" dirty="0"/>
                        <a:t>出力のフォーマット方法をモデルに指示 </a:t>
                      </a:r>
                      <a:r>
                        <a:rPr kumimoji="1" lang="en-US" altLang="ja-JP" sz="1400" dirty="0"/>
                        <a:t>(2) </a:t>
                      </a:r>
                      <a:r>
                        <a:rPr kumimoji="1" lang="ja-JP" altLang="en-US" sz="1400" dirty="0"/>
                        <a:t>出力を目的のフォーマットに解析</a:t>
                      </a:r>
                    </a:p>
                  </a:txBody>
                  <a:tcPr/>
                </a:tc>
                <a:extLst>
                  <a:ext uri="{0D108BD9-81ED-4DB2-BD59-A6C34878D82A}">
                    <a16:rowId xmlns:a16="http://schemas.microsoft.com/office/drawing/2014/main" val="1421202882"/>
                  </a:ext>
                </a:extLst>
              </a:tr>
              <a:tr h="324000">
                <a:tc>
                  <a:txBody>
                    <a:bodyPr/>
                    <a:lstStyle/>
                    <a:p>
                      <a:r>
                        <a:rPr kumimoji="1" lang="en-US" altLang="ja-JP" sz="1400" dirty="0"/>
                        <a:t>Memory</a:t>
                      </a:r>
                      <a:endParaRPr kumimoji="1" lang="ja-JP" altLang="en-US" sz="1400" dirty="0"/>
                    </a:p>
                  </a:txBody>
                  <a:tcPr anchor="ctr"/>
                </a:tc>
                <a:tc>
                  <a:txBody>
                    <a:bodyPr/>
                    <a:lstStyle/>
                    <a:p>
                      <a:r>
                        <a:rPr kumimoji="1" lang="en-US" altLang="ja-JP" sz="1400" dirty="0"/>
                        <a:t>Memory</a:t>
                      </a:r>
                    </a:p>
                  </a:txBody>
                  <a:tcPr/>
                </a:tc>
                <a:tc>
                  <a:txBody>
                    <a:bodyPr/>
                    <a:lstStyle/>
                    <a:p>
                      <a:r>
                        <a:rPr kumimoji="1" lang="ja-JP" altLang="en-US" sz="1400" dirty="0"/>
                        <a:t>会話の過程のデータを保存および取得する</a:t>
                      </a:r>
                    </a:p>
                  </a:txBody>
                  <a:tcPr/>
                </a:tc>
                <a:extLst>
                  <a:ext uri="{0D108BD9-81ED-4DB2-BD59-A6C34878D82A}">
                    <a16:rowId xmlns:a16="http://schemas.microsoft.com/office/drawing/2014/main" val="2810762997"/>
                  </a:ext>
                </a:extLst>
              </a:tr>
              <a:tr h="324000">
                <a:tc rowSpan="4">
                  <a:txBody>
                    <a:bodyPr/>
                    <a:lstStyle/>
                    <a:p>
                      <a:r>
                        <a:rPr kumimoji="1" lang="en-US" altLang="ja-JP" sz="1400" b="1" dirty="0"/>
                        <a:t>Indexes</a:t>
                      </a:r>
                      <a:endParaRPr kumimoji="1" lang="ja-JP" altLang="en-US" sz="1400" b="1" dirty="0"/>
                    </a:p>
                  </a:txBody>
                  <a:tcPr anchor="ctr"/>
                </a:tc>
                <a:tc>
                  <a:txBody>
                    <a:bodyPr/>
                    <a:lstStyle/>
                    <a:p>
                      <a:r>
                        <a:rPr kumimoji="1" lang="en-US" altLang="ja-JP" sz="1400" b="1" dirty="0"/>
                        <a:t>Document Loaders</a:t>
                      </a:r>
                      <a:endParaRPr kumimoji="1" lang="ja-JP" altLang="en-US" sz="1400" b="1" dirty="0"/>
                    </a:p>
                  </a:txBody>
                  <a:tcPr/>
                </a:tc>
                <a:tc>
                  <a:txBody>
                    <a:bodyPr/>
                    <a:lstStyle/>
                    <a:p>
                      <a:r>
                        <a:rPr kumimoji="1" lang="ja-JP" altLang="en-US" sz="1400" b="1" dirty="0"/>
                        <a:t>さまざまなソースからドキュメントをロード</a:t>
                      </a:r>
                    </a:p>
                  </a:txBody>
                  <a:tcPr/>
                </a:tc>
                <a:extLst>
                  <a:ext uri="{0D108BD9-81ED-4DB2-BD59-A6C34878D82A}">
                    <a16:rowId xmlns:a16="http://schemas.microsoft.com/office/drawing/2014/main" val="3495318790"/>
                  </a:ext>
                </a:extLst>
              </a:tr>
              <a:tr h="324000">
                <a:tc vMerge="1">
                  <a:txBody>
                    <a:bodyPr/>
                    <a:lstStyle/>
                    <a:p>
                      <a:endParaRPr kumimoji="1" lang="ja-JP" altLang="en-US" sz="1400" dirty="0"/>
                    </a:p>
                  </a:txBody>
                  <a:tcPr/>
                </a:tc>
                <a:tc>
                  <a:txBody>
                    <a:bodyPr/>
                    <a:lstStyle/>
                    <a:p>
                      <a:r>
                        <a:rPr kumimoji="1" lang="en-US" altLang="ja-JP" sz="1400" b="1" dirty="0"/>
                        <a:t>Text Splitters</a:t>
                      </a:r>
                      <a:endParaRPr kumimoji="1" lang="ja-JP" altLang="en-US" sz="1400" b="1" dirty="0"/>
                    </a:p>
                  </a:txBody>
                  <a:tcPr/>
                </a:tc>
                <a:tc>
                  <a:txBody>
                    <a:bodyPr/>
                    <a:lstStyle/>
                    <a:p>
                      <a:r>
                        <a:rPr kumimoji="1" lang="ja-JP" altLang="en-US" sz="1400" b="1" dirty="0"/>
                        <a:t>テキストの分割</a:t>
                      </a:r>
                    </a:p>
                  </a:txBody>
                  <a:tcPr/>
                </a:tc>
                <a:extLst>
                  <a:ext uri="{0D108BD9-81ED-4DB2-BD59-A6C34878D82A}">
                    <a16:rowId xmlns:a16="http://schemas.microsoft.com/office/drawing/2014/main" val="1367013987"/>
                  </a:ext>
                </a:extLst>
              </a:tr>
              <a:tr h="324000">
                <a:tc vMerge="1">
                  <a:txBody>
                    <a:bodyPr/>
                    <a:lstStyle/>
                    <a:p>
                      <a:endParaRPr kumimoji="1" lang="ja-JP" altLang="en-US" sz="1400" dirty="0"/>
                    </a:p>
                  </a:txBody>
                  <a:tcPr/>
                </a:tc>
                <a:tc>
                  <a:txBody>
                    <a:bodyPr/>
                    <a:lstStyle/>
                    <a:p>
                      <a:r>
                        <a:rPr kumimoji="1" lang="en-US" altLang="ja-JP" sz="1400" b="1" dirty="0" err="1"/>
                        <a:t>VectorStores</a:t>
                      </a:r>
                      <a:endParaRPr kumimoji="1" lang="ja-JP" altLang="en-US" sz="1400" b="1" dirty="0"/>
                    </a:p>
                  </a:txBody>
                  <a:tcPr/>
                </a:tc>
                <a:tc>
                  <a:txBody>
                    <a:bodyPr/>
                    <a:lstStyle/>
                    <a:p>
                      <a:r>
                        <a:rPr kumimoji="1" lang="ja-JP" altLang="en-US" sz="1400" b="1" dirty="0"/>
                        <a:t>ドキュメントの埋め込みベクトルを保存。高速に検索できる仕組みを提供。</a:t>
                      </a:r>
                    </a:p>
                  </a:txBody>
                  <a:tcPr/>
                </a:tc>
                <a:extLst>
                  <a:ext uri="{0D108BD9-81ED-4DB2-BD59-A6C34878D82A}">
                    <a16:rowId xmlns:a16="http://schemas.microsoft.com/office/drawing/2014/main" val="805465463"/>
                  </a:ext>
                </a:extLst>
              </a:tr>
              <a:tr h="324000">
                <a:tc vMerge="1">
                  <a:txBody>
                    <a:bodyPr/>
                    <a:lstStyle/>
                    <a:p>
                      <a:endParaRPr kumimoji="1" lang="ja-JP" altLang="en-US" sz="1400" dirty="0"/>
                    </a:p>
                  </a:txBody>
                  <a:tcPr/>
                </a:tc>
                <a:tc>
                  <a:txBody>
                    <a:bodyPr/>
                    <a:lstStyle/>
                    <a:p>
                      <a:r>
                        <a:rPr kumimoji="1" lang="en-US" altLang="ja-JP" sz="1400" b="1" dirty="0"/>
                        <a:t>Retrievers</a:t>
                      </a:r>
                      <a:endParaRPr kumimoji="1" lang="ja-JP" altLang="en-US" sz="1400" b="1" dirty="0"/>
                    </a:p>
                  </a:txBody>
                  <a:tcPr/>
                </a:tc>
                <a:tc>
                  <a:txBody>
                    <a:bodyPr/>
                    <a:lstStyle/>
                    <a:p>
                      <a:r>
                        <a:rPr kumimoji="1" lang="ja-JP" altLang="en-US" sz="1400" b="1" dirty="0"/>
                        <a:t>クエリ </a:t>
                      </a:r>
                      <a:r>
                        <a:rPr kumimoji="1" lang="en-US" altLang="ja-JP" sz="1400" b="1" dirty="0"/>
                        <a:t>(</a:t>
                      </a:r>
                      <a:r>
                        <a:rPr kumimoji="1" lang="ja-JP" altLang="en-US" sz="1400" b="1" dirty="0"/>
                        <a:t>文字列</a:t>
                      </a:r>
                      <a:r>
                        <a:rPr kumimoji="1" lang="en-US" altLang="ja-JP" sz="1400" b="1" dirty="0"/>
                        <a:t>) </a:t>
                      </a:r>
                      <a:r>
                        <a:rPr kumimoji="1" lang="ja-JP" altLang="en-US" sz="1400" b="1" dirty="0"/>
                        <a:t>を受け取り、ドキュメントのリストを返す</a:t>
                      </a:r>
                    </a:p>
                  </a:txBody>
                  <a:tcPr/>
                </a:tc>
                <a:extLst>
                  <a:ext uri="{0D108BD9-81ED-4DB2-BD59-A6C34878D82A}">
                    <a16:rowId xmlns:a16="http://schemas.microsoft.com/office/drawing/2014/main" val="1333631700"/>
                  </a:ext>
                </a:extLst>
              </a:tr>
              <a:tr h="324000">
                <a:tc>
                  <a:txBody>
                    <a:bodyPr/>
                    <a:lstStyle/>
                    <a:p>
                      <a:r>
                        <a:rPr kumimoji="1" lang="en-US" altLang="ja-JP" sz="1400" dirty="0"/>
                        <a:t>Chains</a:t>
                      </a:r>
                      <a:endParaRPr kumimoji="1" lang="ja-JP" altLang="en-US" sz="1400" dirty="0"/>
                    </a:p>
                  </a:txBody>
                  <a:tcPr anchor="ctr"/>
                </a:tc>
                <a:tc>
                  <a:txBody>
                    <a:bodyPr/>
                    <a:lstStyle/>
                    <a:p>
                      <a:r>
                        <a:rPr kumimoji="1" lang="en-US" altLang="ja-JP" sz="1400" dirty="0"/>
                        <a:t>Chains</a:t>
                      </a:r>
                      <a:endParaRPr kumimoji="1" lang="ja-JP" altLang="en-US" sz="1400" dirty="0"/>
                    </a:p>
                  </a:txBody>
                  <a:tcPr/>
                </a:tc>
                <a:tc>
                  <a:txBody>
                    <a:bodyPr/>
                    <a:lstStyle/>
                    <a:p>
                      <a:r>
                        <a:rPr kumimoji="1" lang="ja-JP" altLang="en-US" sz="1400" dirty="0"/>
                        <a:t>一連のコンポーネントの組み合わせを</a:t>
                      </a:r>
                      <a:r>
                        <a:rPr kumimoji="1" lang="en-US" altLang="ja-JP" sz="1400" dirty="0"/>
                        <a:t>(</a:t>
                      </a:r>
                      <a:r>
                        <a:rPr kumimoji="1" lang="ja-JP" altLang="en-US" sz="1400" dirty="0"/>
                        <a:t>例：プロンプトとモデル</a:t>
                      </a:r>
                      <a:r>
                        <a:rPr kumimoji="1" lang="en-US" altLang="ja-JP" sz="1400" dirty="0"/>
                        <a:t>)</a:t>
                      </a:r>
                      <a:endParaRPr kumimoji="1" lang="ja-JP" altLang="en-US" sz="1400" dirty="0"/>
                    </a:p>
                  </a:txBody>
                  <a:tcPr/>
                </a:tc>
                <a:extLst>
                  <a:ext uri="{0D108BD9-81ED-4DB2-BD59-A6C34878D82A}">
                    <a16:rowId xmlns:a16="http://schemas.microsoft.com/office/drawing/2014/main" val="1911022105"/>
                  </a:ext>
                </a:extLst>
              </a:tr>
              <a:tr h="324000">
                <a:tc rowSpan="4">
                  <a:txBody>
                    <a:bodyPr/>
                    <a:lstStyle/>
                    <a:p>
                      <a:r>
                        <a:rPr kumimoji="1" lang="en-US" altLang="ja-JP" sz="1400" dirty="0"/>
                        <a:t>Agents</a:t>
                      </a:r>
                      <a:endParaRPr kumimoji="1" lang="ja-JP" altLang="en-US" sz="1400" dirty="0"/>
                    </a:p>
                  </a:txBody>
                  <a:tcPr anchor="ctr"/>
                </a:tc>
                <a:tc>
                  <a:txBody>
                    <a:bodyPr/>
                    <a:lstStyle/>
                    <a:p>
                      <a:r>
                        <a:rPr kumimoji="1" lang="en-US" altLang="ja-JP" sz="1400" dirty="0"/>
                        <a:t>Tools</a:t>
                      </a:r>
                      <a:endParaRPr kumimoji="1" lang="ja-JP" altLang="en-US" sz="1400" dirty="0"/>
                    </a:p>
                  </a:txBody>
                  <a:tcPr/>
                </a:tc>
                <a:tc>
                  <a:txBody>
                    <a:bodyPr/>
                    <a:lstStyle/>
                    <a:p>
                      <a:r>
                        <a:rPr kumimoji="1" lang="ja-JP" altLang="en-US" sz="1400" dirty="0"/>
                        <a:t>言語モデルが関数と対話しやすくする、関数に関する特定の抽象化</a:t>
                      </a:r>
                    </a:p>
                  </a:txBody>
                  <a:tcPr/>
                </a:tc>
                <a:extLst>
                  <a:ext uri="{0D108BD9-81ED-4DB2-BD59-A6C34878D82A}">
                    <a16:rowId xmlns:a16="http://schemas.microsoft.com/office/drawing/2014/main" val="514168797"/>
                  </a:ext>
                </a:extLst>
              </a:tr>
              <a:tr h="324000">
                <a:tc vMerge="1">
                  <a:txBody>
                    <a:bodyPr/>
                    <a:lstStyle/>
                    <a:p>
                      <a:endParaRPr kumimoji="1" lang="ja-JP" altLang="en-US" sz="1400" dirty="0"/>
                    </a:p>
                  </a:txBody>
                  <a:tcPr/>
                </a:tc>
                <a:tc>
                  <a:txBody>
                    <a:bodyPr/>
                    <a:lstStyle/>
                    <a:p>
                      <a:r>
                        <a:rPr kumimoji="1" lang="en-US" altLang="ja-JP" sz="1400" dirty="0"/>
                        <a:t>Agents</a:t>
                      </a:r>
                      <a:endParaRPr kumimoji="1" lang="ja-JP" altLang="en-US" sz="1400" dirty="0"/>
                    </a:p>
                  </a:txBody>
                  <a:tcPr/>
                </a:tc>
                <a:tc>
                  <a:txBody>
                    <a:bodyPr/>
                    <a:lstStyle/>
                    <a:p>
                      <a:r>
                        <a:rPr kumimoji="1" lang="ja-JP" altLang="en-US" sz="1400" dirty="0"/>
                        <a:t>モデルのラッパー</a:t>
                      </a:r>
                    </a:p>
                  </a:txBody>
                  <a:tcPr/>
                </a:tc>
                <a:extLst>
                  <a:ext uri="{0D108BD9-81ED-4DB2-BD59-A6C34878D82A}">
                    <a16:rowId xmlns:a16="http://schemas.microsoft.com/office/drawing/2014/main" val="3251508286"/>
                  </a:ext>
                </a:extLst>
              </a:tr>
              <a:tr h="324000">
                <a:tc vMerge="1">
                  <a:txBody>
                    <a:bodyPr/>
                    <a:lstStyle/>
                    <a:p>
                      <a:endParaRPr kumimoji="1" lang="ja-JP" altLang="en-US" sz="1400" dirty="0"/>
                    </a:p>
                  </a:txBody>
                  <a:tcPr/>
                </a:tc>
                <a:tc>
                  <a:txBody>
                    <a:bodyPr/>
                    <a:lstStyle/>
                    <a:p>
                      <a:r>
                        <a:rPr kumimoji="1" lang="en-US" altLang="ja-JP" sz="1400" dirty="0"/>
                        <a:t>Toolkits</a:t>
                      </a:r>
                      <a:endParaRPr kumimoji="1" lang="ja-JP" altLang="en-US" sz="1400" dirty="0"/>
                    </a:p>
                  </a:txBody>
                  <a:tcPr/>
                </a:tc>
                <a:tc>
                  <a:txBody>
                    <a:bodyPr/>
                    <a:lstStyle/>
                    <a:p>
                      <a:r>
                        <a:rPr kumimoji="1" lang="ja-JP" altLang="en-US" sz="1400" dirty="0"/>
                        <a:t>特定の問題を解決するために使用するツールグループ</a:t>
                      </a:r>
                    </a:p>
                  </a:txBody>
                  <a:tcPr/>
                </a:tc>
                <a:extLst>
                  <a:ext uri="{0D108BD9-81ED-4DB2-BD59-A6C34878D82A}">
                    <a16:rowId xmlns:a16="http://schemas.microsoft.com/office/drawing/2014/main" val="1578397114"/>
                  </a:ext>
                </a:extLst>
              </a:tr>
              <a:tr h="324000">
                <a:tc vMerge="1">
                  <a:txBody>
                    <a:bodyPr/>
                    <a:lstStyle/>
                    <a:p>
                      <a:endParaRPr kumimoji="1" lang="ja-JP" altLang="en-US" sz="1400" dirty="0"/>
                    </a:p>
                  </a:txBody>
                  <a:tcPr/>
                </a:tc>
                <a:tc>
                  <a:txBody>
                    <a:bodyPr/>
                    <a:lstStyle/>
                    <a:p>
                      <a:r>
                        <a:rPr kumimoji="1" lang="en-US" altLang="ja-JP" sz="1400" dirty="0"/>
                        <a:t>Agent Executor</a:t>
                      </a:r>
                      <a:endParaRPr kumimoji="1" lang="ja-JP" altLang="en-US" sz="1400" dirty="0"/>
                    </a:p>
                  </a:txBody>
                  <a:tcPr/>
                </a:tc>
                <a:tc>
                  <a:txBody>
                    <a:bodyPr/>
                    <a:lstStyle/>
                    <a:p>
                      <a:r>
                        <a:rPr kumimoji="1" lang="ja-JP" altLang="en-US" sz="1400" dirty="0"/>
                        <a:t>エージェントとツールのセット</a:t>
                      </a:r>
                    </a:p>
                  </a:txBody>
                  <a:tcPr/>
                </a:tc>
                <a:extLst>
                  <a:ext uri="{0D108BD9-81ED-4DB2-BD59-A6C34878D82A}">
                    <a16:rowId xmlns:a16="http://schemas.microsoft.com/office/drawing/2014/main" val="985798055"/>
                  </a:ext>
                </a:extLst>
              </a:tr>
              <a:tr h="324000">
                <a:tc>
                  <a:txBody>
                    <a:bodyPr/>
                    <a:lstStyle/>
                    <a:p>
                      <a:r>
                        <a:rPr kumimoji="1" lang="en-US" altLang="ja-JP" sz="1400" dirty="0"/>
                        <a:t>Callbacks</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Callbacks</a:t>
                      </a:r>
                      <a:endParaRPr kumimoji="1" lang="ja-JP" altLang="en-US" sz="1400" dirty="0"/>
                    </a:p>
                  </a:txBody>
                  <a:tcPr/>
                </a:tc>
                <a:tc>
                  <a:txBody>
                    <a:bodyPr/>
                    <a:lstStyle/>
                    <a:p>
                      <a:r>
                        <a:rPr kumimoji="1" lang="ja-JP" altLang="en-US" sz="1400" dirty="0"/>
                        <a:t>イベントをサブスクライブできる（ログ記録、モニタリング等に利用）</a:t>
                      </a:r>
                    </a:p>
                  </a:txBody>
                  <a:tcPr/>
                </a:tc>
                <a:extLst>
                  <a:ext uri="{0D108BD9-81ED-4DB2-BD59-A6C34878D82A}">
                    <a16:rowId xmlns:a16="http://schemas.microsoft.com/office/drawing/2014/main" val="1145174868"/>
                  </a:ext>
                </a:extLst>
              </a:tr>
            </a:tbl>
          </a:graphicData>
        </a:graphic>
      </p:graphicFrame>
    </p:spTree>
    <p:extLst>
      <p:ext uri="{BB962C8B-B14F-4D97-AF65-F5344CB8AC3E}">
        <p14:creationId xmlns:p14="http://schemas.microsoft.com/office/powerpoint/2010/main" val="1218078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Indexes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3244646"/>
          </a:xfrm>
        </p:spPr>
        <p:txBody>
          <a:bodyPr>
            <a:normAutofit/>
          </a:bodyPr>
          <a:lstStyle/>
          <a:p>
            <a:r>
              <a:rPr lang="en-US" altLang="ja-JP" sz="2000" dirty="0"/>
              <a:t>Indexes</a:t>
            </a:r>
            <a:r>
              <a:rPr lang="ja-JP" altLang="en-US" sz="2000" dirty="0"/>
              <a:t>は、</a:t>
            </a:r>
            <a:r>
              <a:rPr lang="en-US" altLang="ja-JP" sz="2000" dirty="0"/>
              <a:t>PDF</a:t>
            </a:r>
            <a:r>
              <a:rPr lang="ja-JP" altLang="en-US" sz="2000" dirty="0"/>
              <a:t>や</a:t>
            </a:r>
            <a:r>
              <a:rPr lang="en-US" altLang="ja-JP" sz="2000" dirty="0"/>
              <a:t>CSV</a:t>
            </a:r>
            <a:r>
              <a:rPr lang="ja-JP" altLang="en-US" sz="2000" dirty="0"/>
              <a:t>などの外部データを用いて回答を生成する機能</a:t>
            </a:r>
            <a:endParaRPr lang="en-US" altLang="ja-JP" sz="2000" dirty="0"/>
          </a:p>
        </p:txBody>
      </p:sp>
      <p:pic>
        <p:nvPicPr>
          <p:cNvPr id="5" name="図 4">
            <a:extLst>
              <a:ext uri="{FF2B5EF4-FFF2-40B4-BE49-F238E27FC236}">
                <a16:creationId xmlns:a16="http://schemas.microsoft.com/office/drawing/2014/main" id="{915ECFA6-B6C5-5239-A6DA-5629A4F895A4}"/>
              </a:ext>
            </a:extLst>
          </p:cNvPr>
          <p:cNvPicPr>
            <a:picLocks noChangeAspect="1"/>
          </p:cNvPicPr>
          <p:nvPr/>
        </p:nvPicPr>
        <p:blipFill>
          <a:blip r:embed="rId2"/>
          <a:stretch>
            <a:fillRect/>
          </a:stretch>
        </p:blipFill>
        <p:spPr>
          <a:xfrm>
            <a:off x="2417991" y="1520986"/>
            <a:ext cx="6185235" cy="4638925"/>
          </a:xfrm>
          <a:prstGeom prst="rect">
            <a:avLst/>
          </a:prstGeom>
        </p:spPr>
      </p:pic>
      <p:sp>
        <p:nvSpPr>
          <p:cNvPr id="6" name="テキスト ボックス 5">
            <a:extLst>
              <a:ext uri="{FF2B5EF4-FFF2-40B4-BE49-F238E27FC236}">
                <a16:creationId xmlns:a16="http://schemas.microsoft.com/office/drawing/2014/main" id="{029FB7BE-54C3-56A8-EDED-021E80EB03E8}"/>
              </a:ext>
            </a:extLst>
          </p:cNvPr>
          <p:cNvSpPr txBox="1"/>
          <p:nvPr/>
        </p:nvSpPr>
        <p:spPr>
          <a:xfrm>
            <a:off x="2320414" y="6257161"/>
            <a:ext cx="8062452" cy="307777"/>
          </a:xfrm>
          <a:prstGeom prst="rect">
            <a:avLst/>
          </a:prstGeom>
          <a:noFill/>
        </p:spPr>
        <p:txBody>
          <a:bodyPr wrap="square" rtlCol="0">
            <a:spAutoFit/>
          </a:bodyPr>
          <a:lstStyle/>
          <a:p>
            <a:r>
              <a:rPr kumimoji="1" lang="ja-JP" altLang="en-US" sz="1400" dirty="0"/>
              <a:t>（出所）</a:t>
            </a:r>
            <a:r>
              <a:rPr kumimoji="1" lang="en-US" altLang="ja-JP" sz="1400" dirty="0"/>
              <a:t> https://zenn.dev/umi_mori/books/prompt-engineer/viewer/langchain_indexes</a:t>
            </a:r>
            <a:endParaRPr kumimoji="1" lang="ja-JP" altLang="en-US" sz="1400" dirty="0"/>
          </a:p>
        </p:txBody>
      </p:sp>
    </p:spTree>
    <p:extLst>
      <p:ext uri="{BB962C8B-B14F-4D97-AF65-F5344CB8AC3E}">
        <p14:creationId xmlns:p14="http://schemas.microsoft.com/office/powerpoint/2010/main" val="1797587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Indexes - Document Loaders</a:t>
            </a:r>
            <a:endParaRPr kumimoji="1" lang="ja-JP" altLang="en-US" sz="3200" dirty="0"/>
          </a:p>
        </p:txBody>
      </p:sp>
      <p:sp>
        <p:nvSpPr>
          <p:cNvPr id="4" name="コンテンツ プレースホルダー 2">
            <a:extLst>
              <a:ext uri="{FF2B5EF4-FFF2-40B4-BE49-F238E27FC236}">
                <a16:creationId xmlns:a16="http://schemas.microsoft.com/office/drawing/2014/main" id="{9F0CCF37-CC28-5249-059C-5F6CB7A157E9}"/>
              </a:ext>
            </a:extLst>
          </p:cNvPr>
          <p:cNvSpPr txBox="1">
            <a:spLocks/>
          </p:cNvSpPr>
          <p:nvPr/>
        </p:nvSpPr>
        <p:spPr>
          <a:xfrm>
            <a:off x="494071" y="775643"/>
            <a:ext cx="10960510" cy="737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独自のテキストデータを</a:t>
            </a:r>
            <a:r>
              <a:rPr lang="en-US" altLang="ja-JP" sz="1800" dirty="0"/>
              <a:t>LLM</a:t>
            </a:r>
            <a:r>
              <a:rPr lang="ja-JP" altLang="en-US" sz="1800" dirty="0"/>
              <a:t>に読み込ませるためのモジュール</a:t>
            </a:r>
            <a:endParaRPr lang="en-US" altLang="ja-JP" sz="1800" dirty="0"/>
          </a:p>
          <a:p>
            <a:r>
              <a:rPr lang="en-US" altLang="ja-JP" sz="1800" dirty="0"/>
              <a:t>PDF, CSV, Web</a:t>
            </a:r>
            <a:r>
              <a:rPr lang="ja-JP" altLang="en-US" sz="1800" dirty="0"/>
              <a:t>ページなど様々なデータの読み込みに対応</a:t>
            </a:r>
            <a:endParaRPr lang="en-US" altLang="ja-JP" sz="1800" dirty="0"/>
          </a:p>
          <a:p>
            <a:endParaRPr lang="ja-JP" altLang="en-US" sz="1800" dirty="0"/>
          </a:p>
        </p:txBody>
      </p:sp>
      <p:pic>
        <p:nvPicPr>
          <p:cNvPr id="6" name="図 5">
            <a:extLst>
              <a:ext uri="{FF2B5EF4-FFF2-40B4-BE49-F238E27FC236}">
                <a16:creationId xmlns:a16="http://schemas.microsoft.com/office/drawing/2014/main" id="{D79A7ABC-04A8-7C31-DF4C-2948BAEC4D97}"/>
              </a:ext>
            </a:extLst>
          </p:cNvPr>
          <p:cNvPicPr>
            <a:picLocks noChangeAspect="1"/>
          </p:cNvPicPr>
          <p:nvPr/>
        </p:nvPicPr>
        <p:blipFill>
          <a:blip r:embed="rId2"/>
          <a:stretch>
            <a:fillRect/>
          </a:stretch>
        </p:blipFill>
        <p:spPr>
          <a:xfrm>
            <a:off x="1245197" y="1967278"/>
            <a:ext cx="9049177" cy="1326387"/>
          </a:xfrm>
          <a:prstGeom prst="rect">
            <a:avLst/>
          </a:prstGeom>
        </p:spPr>
      </p:pic>
      <p:pic>
        <p:nvPicPr>
          <p:cNvPr id="10" name="図 9">
            <a:extLst>
              <a:ext uri="{FF2B5EF4-FFF2-40B4-BE49-F238E27FC236}">
                <a16:creationId xmlns:a16="http://schemas.microsoft.com/office/drawing/2014/main" id="{688C1BA0-8649-EA46-0B31-2953A0F60A0F}"/>
              </a:ext>
            </a:extLst>
          </p:cNvPr>
          <p:cNvPicPr>
            <a:picLocks noChangeAspect="1"/>
          </p:cNvPicPr>
          <p:nvPr/>
        </p:nvPicPr>
        <p:blipFill>
          <a:blip r:embed="rId3"/>
          <a:stretch>
            <a:fillRect/>
          </a:stretch>
        </p:blipFill>
        <p:spPr>
          <a:xfrm>
            <a:off x="1245198" y="3709402"/>
            <a:ext cx="7869306" cy="1131452"/>
          </a:xfrm>
          <a:prstGeom prst="rect">
            <a:avLst/>
          </a:prstGeom>
        </p:spPr>
      </p:pic>
      <p:pic>
        <p:nvPicPr>
          <p:cNvPr id="12" name="図 11">
            <a:extLst>
              <a:ext uri="{FF2B5EF4-FFF2-40B4-BE49-F238E27FC236}">
                <a16:creationId xmlns:a16="http://schemas.microsoft.com/office/drawing/2014/main" id="{3457BCE2-F9B2-D7FC-4CF2-71B9D2AFAF53}"/>
              </a:ext>
            </a:extLst>
          </p:cNvPr>
          <p:cNvPicPr>
            <a:picLocks noChangeAspect="1"/>
          </p:cNvPicPr>
          <p:nvPr/>
        </p:nvPicPr>
        <p:blipFill>
          <a:blip r:embed="rId4"/>
          <a:stretch>
            <a:fillRect/>
          </a:stretch>
        </p:blipFill>
        <p:spPr>
          <a:xfrm>
            <a:off x="1245198" y="5361756"/>
            <a:ext cx="7800480" cy="1290727"/>
          </a:xfrm>
          <a:prstGeom prst="rect">
            <a:avLst/>
          </a:prstGeom>
        </p:spPr>
      </p:pic>
      <p:sp>
        <p:nvSpPr>
          <p:cNvPr id="13" name="テキスト ボックス 12">
            <a:extLst>
              <a:ext uri="{FF2B5EF4-FFF2-40B4-BE49-F238E27FC236}">
                <a16:creationId xmlns:a16="http://schemas.microsoft.com/office/drawing/2014/main" id="{D0F747C7-185A-C995-ADB5-469B78562066}"/>
              </a:ext>
            </a:extLst>
          </p:cNvPr>
          <p:cNvSpPr txBox="1"/>
          <p:nvPr/>
        </p:nvSpPr>
        <p:spPr>
          <a:xfrm>
            <a:off x="1245197" y="1575849"/>
            <a:ext cx="5047382" cy="369332"/>
          </a:xfrm>
          <a:prstGeom prst="rect">
            <a:avLst/>
          </a:prstGeom>
          <a:noFill/>
        </p:spPr>
        <p:txBody>
          <a:bodyPr wrap="square" rtlCol="0">
            <a:spAutoFit/>
          </a:bodyPr>
          <a:lstStyle/>
          <a:p>
            <a:r>
              <a:rPr lang="ja-JP" altLang="en-US" dirty="0"/>
              <a:t>例：</a:t>
            </a:r>
            <a:r>
              <a:rPr lang="en-US" altLang="ja-JP" dirty="0"/>
              <a:t>PDF</a:t>
            </a:r>
            <a:endParaRPr kumimoji="1" lang="ja-JP" altLang="en-US" dirty="0"/>
          </a:p>
        </p:txBody>
      </p:sp>
      <p:sp>
        <p:nvSpPr>
          <p:cNvPr id="14" name="テキスト ボックス 13">
            <a:extLst>
              <a:ext uri="{FF2B5EF4-FFF2-40B4-BE49-F238E27FC236}">
                <a16:creationId xmlns:a16="http://schemas.microsoft.com/office/drawing/2014/main" id="{E9B746DA-6A63-CFB9-9F29-3218A7EDF8E5}"/>
              </a:ext>
            </a:extLst>
          </p:cNvPr>
          <p:cNvSpPr txBox="1"/>
          <p:nvPr/>
        </p:nvSpPr>
        <p:spPr>
          <a:xfrm>
            <a:off x="1245197" y="3330766"/>
            <a:ext cx="5047382" cy="369332"/>
          </a:xfrm>
          <a:prstGeom prst="rect">
            <a:avLst/>
          </a:prstGeom>
          <a:noFill/>
        </p:spPr>
        <p:txBody>
          <a:bodyPr wrap="square" rtlCol="0">
            <a:spAutoFit/>
          </a:bodyPr>
          <a:lstStyle/>
          <a:p>
            <a:r>
              <a:rPr lang="ja-JP" altLang="en-US" dirty="0"/>
              <a:t>例：</a:t>
            </a:r>
            <a:r>
              <a:rPr lang="en-US" altLang="ja-JP" dirty="0"/>
              <a:t>CVS</a:t>
            </a:r>
            <a:endParaRPr kumimoji="1" lang="ja-JP" altLang="en-US" dirty="0"/>
          </a:p>
        </p:txBody>
      </p:sp>
      <p:sp>
        <p:nvSpPr>
          <p:cNvPr id="15" name="テキスト ボックス 14">
            <a:extLst>
              <a:ext uri="{FF2B5EF4-FFF2-40B4-BE49-F238E27FC236}">
                <a16:creationId xmlns:a16="http://schemas.microsoft.com/office/drawing/2014/main" id="{A93FB00D-CFE0-C430-BC03-C92A2B19C110}"/>
              </a:ext>
            </a:extLst>
          </p:cNvPr>
          <p:cNvSpPr txBox="1"/>
          <p:nvPr/>
        </p:nvSpPr>
        <p:spPr>
          <a:xfrm>
            <a:off x="1245197" y="4989114"/>
            <a:ext cx="5047382" cy="369332"/>
          </a:xfrm>
          <a:prstGeom prst="rect">
            <a:avLst/>
          </a:prstGeom>
          <a:noFill/>
        </p:spPr>
        <p:txBody>
          <a:bodyPr wrap="square" rtlCol="0">
            <a:spAutoFit/>
          </a:bodyPr>
          <a:lstStyle/>
          <a:p>
            <a:r>
              <a:rPr lang="ja-JP" altLang="en-US" dirty="0"/>
              <a:t>例：</a:t>
            </a:r>
            <a:r>
              <a:rPr lang="en-US" altLang="ja-JP" dirty="0"/>
              <a:t>HTML</a:t>
            </a:r>
            <a:endParaRPr kumimoji="1" lang="ja-JP" altLang="en-US" dirty="0"/>
          </a:p>
        </p:txBody>
      </p:sp>
    </p:spTree>
    <p:extLst>
      <p:ext uri="{BB962C8B-B14F-4D97-AF65-F5344CB8AC3E}">
        <p14:creationId xmlns:p14="http://schemas.microsoft.com/office/powerpoint/2010/main" val="372378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60E86-5640-943A-B02B-E56454B266AD}"/>
              </a:ext>
            </a:extLst>
          </p:cNvPr>
          <p:cNvSpPr>
            <a:spLocks noGrp="1"/>
          </p:cNvSpPr>
          <p:nvPr>
            <p:ph type="title"/>
          </p:nvPr>
        </p:nvSpPr>
        <p:spPr>
          <a:xfrm>
            <a:off x="838200" y="365125"/>
            <a:ext cx="10515600" cy="785249"/>
          </a:xfrm>
        </p:spPr>
        <p:txBody>
          <a:bodyPr>
            <a:normAutofit/>
          </a:bodyPr>
          <a:lstStyle/>
          <a:p>
            <a:r>
              <a:rPr lang="ja-JP" altLang="en-US" sz="3200" dirty="0"/>
              <a:t>はじめに</a:t>
            </a:r>
            <a:endParaRPr kumimoji="1" lang="ja-JP" altLang="en-US" sz="3200" dirty="0"/>
          </a:p>
        </p:txBody>
      </p:sp>
      <p:sp>
        <p:nvSpPr>
          <p:cNvPr id="3" name="コンテンツ プレースホルダー 2">
            <a:extLst>
              <a:ext uri="{FF2B5EF4-FFF2-40B4-BE49-F238E27FC236}">
                <a16:creationId xmlns:a16="http://schemas.microsoft.com/office/drawing/2014/main" id="{F390B911-B75C-802C-94FE-25D557A4613C}"/>
              </a:ext>
            </a:extLst>
          </p:cNvPr>
          <p:cNvSpPr>
            <a:spLocks noGrp="1"/>
          </p:cNvSpPr>
          <p:nvPr>
            <p:ph idx="1"/>
          </p:nvPr>
        </p:nvSpPr>
        <p:spPr>
          <a:xfrm>
            <a:off x="838200" y="1484671"/>
            <a:ext cx="10515600" cy="4581832"/>
          </a:xfrm>
        </p:spPr>
        <p:txBody>
          <a:bodyPr>
            <a:normAutofit/>
          </a:bodyPr>
          <a:lstStyle/>
          <a:p>
            <a:r>
              <a:rPr kumimoji="1" lang="en-US" altLang="ja-JP" sz="1800" dirty="0" err="1"/>
              <a:t>LangChain</a:t>
            </a:r>
            <a:r>
              <a:rPr lang="ja-JP" altLang="en-US" sz="1800" dirty="0"/>
              <a:t>は、</a:t>
            </a:r>
            <a:r>
              <a:rPr kumimoji="1" lang="ja-JP" altLang="en-US" sz="1800" dirty="0"/>
              <a:t>大規模言語モデル（</a:t>
            </a:r>
            <a:r>
              <a:rPr kumimoji="1" lang="en-US" altLang="ja-JP" sz="1800" dirty="0"/>
              <a:t>Large Language Model: LLM</a:t>
            </a:r>
            <a:r>
              <a:rPr kumimoji="1" lang="ja-JP" altLang="en-US" sz="1800" dirty="0"/>
              <a:t>）を利用してサービスの開発をしたいときに便利に使えるライブラリ</a:t>
            </a:r>
            <a:endParaRPr kumimoji="1" lang="en-US" altLang="ja-JP" sz="1800" dirty="0"/>
          </a:p>
          <a:p>
            <a:endParaRPr kumimoji="1" lang="en-US" altLang="ja-JP" sz="1800" dirty="0"/>
          </a:p>
          <a:p>
            <a:r>
              <a:rPr kumimoji="1" lang="en-US" altLang="ja-JP" sz="1800" dirty="0" err="1"/>
              <a:t>LangChain</a:t>
            </a:r>
            <a:r>
              <a:rPr kumimoji="1" lang="ja-JP" altLang="en-US" sz="1800" dirty="0"/>
              <a:t>を使用することで、独自データ（</a:t>
            </a:r>
            <a:r>
              <a:rPr kumimoji="1" lang="en-US" altLang="ja-JP" sz="1800" dirty="0"/>
              <a:t>PDF</a:t>
            </a:r>
            <a:r>
              <a:rPr kumimoji="1" lang="ja-JP" altLang="en-US" sz="1800" dirty="0"/>
              <a:t>、</a:t>
            </a:r>
            <a:r>
              <a:rPr kumimoji="1" lang="en-US" altLang="ja-JP" sz="1800" dirty="0"/>
              <a:t>CSV</a:t>
            </a:r>
            <a:r>
              <a:rPr kumimoji="1" lang="ja-JP" altLang="en-US" sz="1800" dirty="0"/>
              <a:t>等）を読み込んだり、</a:t>
            </a:r>
            <a:r>
              <a:rPr kumimoji="1" lang="en-US" altLang="ja-JP" sz="1800" dirty="0"/>
              <a:t>Google </a:t>
            </a:r>
            <a:r>
              <a:rPr kumimoji="1" lang="ja-JP" altLang="en-US" sz="1800" dirty="0"/>
              <a:t>検索を行ったり、</a:t>
            </a:r>
            <a:r>
              <a:rPr kumimoji="1" lang="en-US" altLang="ja-JP" sz="1800" dirty="0"/>
              <a:t>LLM</a:t>
            </a:r>
            <a:r>
              <a:rPr kumimoji="1" lang="ja-JP" altLang="en-US" sz="1800" dirty="0"/>
              <a:t>だけではできないことができるようになる</a:t>
            </a:r>
            <a:endParaRPr kumimoji="1" lang="en-US" altLang="ja-JP" sz="1800" dirty="0"/>
          </a:p>
          <a:p>
            <a:endParaRPr kumimoji="1" lang="en-US" altLang="ja-JP" sz="1800" dirty="0"/>
          </a:p>
          <a:p>
            <a:r>
              <a:rPr lang="ja-JP" altLang="en-US" sz="1800" dirty="0"/>
              <a:t>かなり多くの機能があり、すべての機能を把握するのは難しい</a:t>
            </a:r>
            <a:endParaRPr lang="en-US" altLang="ja-JP" sz="1800" dirty="0"/>
          </a:p>
          <a:p>
            <a:endParaRPr kumimoji="1" lang="en-US" altLang="ja-JP" sz="1800" dirty="0"/>
          </a:p>
          <a:p>
            <a:r>
              <a:rPr lang="ja-JP" altLang="en-US" sz="1800" dirty="0"/>
              <a:t>まずはどういったことができるのかをざっくりと理解し、やりたいことを実現するにはどうすれば良いのかを調べながら使っていくのが良いと思われる</a:t>
            </a:r>
            <a:endParaRPr kumimoji="1" lang="ja-JP" altLang="en-US" sz="1800" dirty="0"/>
          </a:p>
        </p:txBody>
      </p:sp>
    </p:spTree>
    <p:extLst>
      <p:ext uri="{BB962C8B-B14F-4D97-AF65-F5344CB8AC3E}">
        <p14:creationId xmlns:p14="http://schemas.microsoft.com/office/powerpoint/2010/main" val="4271290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Indexes – Text Splitters</a:t>
            </a:r>
            <a:endParaRPr kumimoji="1" lang="ja-JP" altLang="en-US" sz="3200" dirty="0"/>
          </a:p>
        </p:txBody>
      </p:sp>
      <p:sp>
        <p:nvSpPr>
          <p:cNvPr id="4" name="コンテンツ プレースホルダー 2">
            <a:extLst>
              <a:ext uri="{FF2B5EF4-FFF2-40B4-BE49-F238E27FC236}">
                <a16:creationId xmlns:a16="http://schemas.microsoft.com/office/drawing/2014/main" id="{9F0CCF37-CC28-5249-059C-5F6CB7A157E9}"/>
              </a:ext>
            </a:extLst>
          </p:cNvPr>
          <p:cNvSpPr txBox="1">
            <a:spLocks/>
          </p:cNvSpPr>
          <p:nvPr/>
        </p:nvSpPr>
        <p:spPr>
          <a:xfrm>
            <a:off x="494071" y="796414"/>
            <a:ext cx="10960510" cy="786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文章データを分割するための機能</a:t>
            </a:r>
            <a:endParaRPr lang="en-US" altLang="ja-JP" sz="1800" dirty="0"/>
          </a:p>
          <a:p>
            <a:pPr lvl="1"/>
            <a:r>
              <a:rPr lang="ja-JP" altLang="en-US" sz="1800" dirty="0"/>
              <a:t>モデルの入力制限にかからないよう、適度な</a:t>
            </a:r>
            <a:r>
              <a:rPr lang="en-US" altLang="ja-JP" sz="1800" dirty="0"/>
              <a:t>chunk</a:t>
            </a:r>
            <a:r>
              <a:rPr lang="ja-JP" altLang="en-US" sz="1800" dirty="0"/>
              <a:t>に分割</a:t>
            </a:r>
            <a:endParaRPr lang="en-US" altLang="ja-JP" sz="1800" dirty="0"/>
          </a:p>
          <a:p>
            <a:endParaRPr lang="ja-JP" altLang="en-US" sz="1800" dirty="0"/>
          </a:p>
        </p:txBody>
      </p:sp>
      <p:pic>
        <p:nvPicPr>
          <p:cNvPr id="8" name="図 7">
            <a:extLst>
              <a:ext uri="{FF2B5EF4-FFF2-40B4-BE49-F238E27FC236}">
                <a16:creationId xmlns:a16="http://schemas.microsoft.com/office/drawing/2014/main" id="{8B474E70-10C0-C773-9A38-23C18ACE5A3F}"/>
              </a:ext>
            </a:extLst>
          </p:cNvPr>
          <p:cNvPicPr>
            <a:picLocks noChangeAspect="1"/>
          </p:cNvPicPr>
          <p:nvPr/>
        </p:nvPicPr>
        <p:blipFill>
          <a:blip r:embed="rId2"/>
          <a:stretch>
            <a:fillRect/>
          </a:stretch>
        </p:blipFill>
        <p:spPr>
          <a:xfrm>
            <a:off x="1396181" y="1489415"/>
            <a:ext cx="7094471" cy="4429603"/>
          </a:xfrm>
          <a:prstGeom prst="rect">
            <a:avLst/>
          </a:prstGeom>
        </p:spPr>
      </p:pic>
      <p:pic>
        <p:nvPicPr>
          <p:cNvPr id="11" name="図 10">
            <a:extLst>
              <a:ext uri="{FF2B5EF4-FFF2-40B4-BE49-F238E27FC236}">
                <a16:creationId xmlns:a16="http://schemas.microsoft.com/office/drawing/2014/main" id="{70D42350-4AB8-E987-8DC6-736D7BE36705}"/>
              </a:ext>
            </a:extLst>
          </p:cNvPr>
          <p:cNvPicPr>
            <a:picLocks noChangeAspect="1"/>
          </p:cNvPicPr>
          <p:nvPr/>
        </p:nvPicPr>
        <p:blipFill>
          <a:blip r:embed="rId3"/>
          <a:stretch>
            <a:fillRect/>
          </a:stretch>
        </p:blipFill>
        <p:spPr>
          <a:xfrm>
            <a:off x="1396181" y="6061586"/>
            <a:ext cx="10481186" cy="657457"/>
          </a:xfrm>
          <a:prstGeom prst="rect">
            <a:avLst/>
          </a:prstGeom>
        </p:spPr>
      </p:pic>
      <p:sp>
        <p:nvSpPr>
          <p:cNvPr id="3" name="テキスト ボックス 2">
            <a:extLst>
              <a:ext uri="{FF2B5EF4-FFF2-40B4-BE49-F238E27FC236}">
                <a16:creationId xmlns:a16="http://schemas.microsoft.com/office/drawing/2014/main" id="{23299F57-ECFB-283B-E8A4-7E1C1B21C560}"/>
              </a:ext>
            </a:extLst>
          </p:cNvPr>
          <p:cNvSpPr txBox="1"/>
          <p:nvPr/>
        </p:nvSpPr>
        <p:spPr>
          <a:xfrm>
            <a:off x="520068" y="6061586"/>
            <a:ext cx="876113" cy="369332"/>
          </a:xfrm>
          <a:prstGeom prst="rect">
            <a:avLst/>
          </a:prstGeom>
          <a:noFill/>
        </p:spPr>
        <p:txBody>
          <a:bodyPr wrap="square" rtlCol="0">
            <a:spAutoFit/>
          </a:bodyPr>
          <a:lstStyle/>
          <a:p>
            <a:pPr algn="ctr"/>
            <a:r>
              <a:rPr lang="ja-JP" altLang="en-US" dirty="0"/>
              <a:t>出力</a:t>
            </a:r>
            <a:endParaRPr kumimoji="1" lang="ja-JP" altLang="en-US" dirty="0"/>
          </a:p>
        </p:txBody>
      </p:sp>
    </p:spTree>
    <p:extLst>
      <p:ext uri="{BB962C8B-B14F-4D97-AF65-F5344CB8AC3E}">
        <p14:creationId xmlns:p14="http://schemas.microsoft.com/office/powerpoint/2010/main" val="1216521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Indexes – </a:t>
            </a:r>
            <a:r>
              <a:rPr kumimoji="1" lang="en-US" altLang="ja-JP" sz="3200" dirty="0" err="1"/>
              <a:t>Vectorstores</a:t>
            </a:r>
            <a:endParaRPr kumimoji="1" lang="ja-JP" altLang="en-US" sz="3200" dirty="0"/>
          </a:p>
        </p:txBody>
      </p:sp>
      <p:sp>
        <p:nvSpPr>
          <p:cNvPr id="4" name="コンテンツ プレースホルダー 2">
            <a:extLst>
              <a:ext uri="{FF2B5EF4-FFF2-40B4-BE49-F238E27FC236}">
                <a16:creationId xmlns:a16="http://schemas.microsoft.com/office/drawing/2014/main" id="{9F0CCF37-CC28-5249-059C-5F6CB7A157E9}"/>
              </a:ext>
            </a:extLst>
          </p:cNvPr>
          <p:cNvSpPr txBox="1">
            <a:spLocks/>
          </p:cNvSpPr>
          <p:nvPr/>
        </p:nvSpPr>
        <p:spPr>
          <a:xfrm>
            <a:off x="494071" y="934065"/>
            <a:ext cx="10960510" cy="11307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ベクトル化されたデータを管理するための機能</a:t>
            </a:r>
            <a:endParaRPr lang="en-US" altLang="ja-JP" sz="1800" dirty="0"/>
          </a:p>
          <a:p>
            <a:r>
              <a:rPr lang="ja-JP" altLang="en-US" sz="1800" dirty="0"/>
              <a:t>「</a:t>
            </a:r>
            <a:r>
              <a:rPr lang="en-US" altLang="ja-JP" sz="1800" dirty="0"/>
              <a:t>Chroma</a:t>
            </a:r>
            <a:r>
              <a:rPr lang="ja-JP" altLang="en-US" sz="1800" dirty="0"/>
              <a:t>」というベクトル型ストアがデフォルトのデータベースとして採用されているが、他のものを使用することも可能</a:t>
            </a:r>
          </a:p>
        </p:txBody>
      </p:sp>
      <p:pic>
        <p:nvPicPr>
          <p:cNvPr id="5" name="図 4">
            <a:extLst>
              <a:ext uri="{FF2B5EF4-FFF2-40B4-BE49-F238E27FC236}">
                <a16:creationId xmlns:a16="http://schemas.microsoft.com/office/drawing/2014/main" id="{8D992CA2-357B-FF65-9D74-D070F552C65A}"/>
              </a:ext>
            </a:extLst>
          </p:cNvPr>
          <p:cNvPicPr>
            <a:picLocks noChangeAspect="1"/>
          </p:cNvPicPr>
          <p:nvPr/>
        </p:nvPicPr>
        <p:blipFill>
          <a:blip r:embed="rId2"/>
          <a:stretch>
            <a:fillRect/>
          </a:stretch>
        </p:blipFill>
        <p:spPr>
          <a:xfrm>
            <a:off x="595506" y="2389537"/>
            <a:ext cx="10637340" cy="3534398"/>
          </a:xfrm>
          <a:prstGeom prst="rect">
            <a:avLst/>
          </a:prstGeom>
        </p:spPr>
      </p:pic>
    </p:spTree>
    <p:extLst>
      <p:ext uri="{BB962C8B-B14F-4D97-AF65-F5344CB8AC3E}">
        <p14:creationId xmlns:p14="http://schemas.microsoft.com/office/powerpoint/2010/main" val="2018993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Indexes – Retrievers</a:t>
            </a:r>
            <a:endParaRPr kumimoji="1" lang="ja-JP" altLang="en-US" sz="3200" dirty="0"/>
          </a:p>
        </p:txBody>
      </p:sp>
      <p:sp>
        <p:nvSpPr>
          <p:cNvPr id="4" name="コンテンツ プレースホルダー 2">
            <a:extLst>
              <a:ext uri="{FF2B5EF4-FFF2-40B4-BE49-F238E27FC236}">
                <a16:creationId xmlns:a16="http://schemas.microsoft.com/office/drawing/2014/main" id="{9F0CCF37-CC28-5249-059C-5F6CB7A157E9}"/>
              </a:ext>
            </a:extLst>
          </p:cNvPr>
          <p:cNvSpPr txBox="1">
            <a:spLocks/>
          </p:cNvSpPr>
          <p:nvPr/>
        </p:nvSpPr>
        <p:spPr>
          <a:xfrm>
            <a:off x="494071" y="904568"/>
            <a:ext cx="10960510" cy="5984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クエリを受け取り、ドキュメントのリストを返す</a:t>
            </a:r>
          </a:p>
        </p:txBody>
      </p:sp>
      <p:sp>
        <p:nvSpPr>
          <p:cNvPr id="8" name="テキスト ボックス 7">
            <a:extLst>
              <a:ext uri="{FF2B5EF4-FFF2-40B4-BE49-F238E27FC236}">
                <a16:creationId xmlns:a16="http://schemas.microsoft.com/office/drawing/2014/main" id="{2FBC49B2-9EC1-4966-C31F-313246C2E443}"/>
              </a:ext>
            </a:extLst>
          </p:cNvPr>
          <p:cNvSpPr txBox="1"/>
          <p:nvPr/>
        </p:nvSpPr>
        <p:spPr>
          <a:xfrm>
            <a:off x="926944" y="1661712"/>
            <a:ext cx="8497196" cy="369332"/>
          </a:xfrm>
          <a:prstGeom prst="rect">
            <a:avLst/>
          </a:prstGeom>
          <a:noFill/>
        </p:spPr>
        <p:txBody>
          <a:bodyPr wrap="square" rtlCol="0">
            <a:spAutoFit/>
          </a:bodyPr>
          <a:lstStyle/>
          <a:p>
            <a:r>
              <a:rPr kumimoji="1" lang="ja-JP" altLang="en-US" dirty="0"/>
              <a:t>例：</a:t>
            </a:r>
            <a:r>
              <a:rPr kumimoji="1" lang="en-US" altLang="ja-JP" dirty="0" err="1"/>
              <a:t>ArXiv</a:t>
            </a:r>
            <a:r>
              <a:rPr kumimoji="1" lang="ja-JP" altLang="en-US" dirty="0"/>
              <a:t>から、指定したドキュメント番号の論文を取得</a:t>
            </a:r>
          </a:p>
        </p:txBody>
      </p:sp>
      <p:pic>
        <p:nvPicPr>
          <p:cNvPr id="10" name="図 9">
            <a:extLst>
              <a:ext uri="{FF2B5EF4-FFF2-40B4-BE49-F238E27FC236}">
                <a16:creationId xmlns:a16="http://schemas.microsoft.com/office/drawing/2014/main" id="{7F81D353-BCF4-A603-DC81-11C75C583574}"/>
              </a:ext>
            </a:extLst>
          </p:cNvPr>
          <p:cNvPicPr>
            <a:picLocks noChangeAspect="1"/>
          </p:cNvPicPr>
          <p:nvPr/>
        </p:nvPicPr>
        <p:blipFill>
          <a:blip r:embed="rId2"/>
          <a:stretch>
            <a:fillRect/>
          </a:stretch>
        </p:blipFill>
        <p:spPr>
          <a:xfrm>
            <a:off x="1012644" y="2189753"/>
            <a:ext cx="8497196" cy="1674324"/>
          </a:xfrm>
          <a:prstGeom prst="rect">
            <a:avLst/>
          </a:prstGeom>
        </p:spPr>
      </p:pic>
      <p:pic>
        <p:nvPicPr>
          <p:cNvPr id="12" name="図 11">
            <a:extLst>
              <a:ext uri="{FF2B5EF4-FFF2-40B4-BE49-F238E27FC236}">
                <a16:creationId xmlns:a16="http://schemas.microsoft.com/office/drawing/2014/main" id="{20F5570C-73CD-0872-BCE0-F750963B9D92}"/>
              </a:ext>
            </a:extLst>
          </p:cNvPr>
          <p:cNvPicPr>
            <a:picLocks noChangeAspect="1"/>
          </p:cNvPicPr>
          <p:nvPr/>
        </p:nvPicPr>
        <p:blipFill>
          <a:blip r:embed="rId3"/>
          <a:stretch>
            <a:fillRect/>
          </a:stretch>
        </p:blipFill>
        <p:spPr>
          <a:xfrm>
            <a:off x="1012644" y="4550827"/>
            <a:ext cx="8335149" cy="1402605"/>
          </a:xfrm>
          <a:prstGeom prst="rect">
            <a:avLst/>
          </a:prstGeom>
        </p:spPr>
      </p:pic>
      <p:sp>
        <p:nvSpPr>
          <p:cNvPr id="13" name="テキスト ボックス 12">
            <a:extLst>
              <a:ext uri="{FF2B5EF4-FFF2-40B4-BE49-F238E27FC236}">
                <a16:creationId xmlns:a16="http://schemas.microsoft.com/office/drawing/2014/main" id="{2315497D-E3F9-9E35-4CCE-3FA4AC99CEA7}"/>
              </a:ext>
            </a:extLst>
          </p:cNvPr>
          <p:cNvSpPr txBox="1"/>
          <p:nvPr/>
        </p:nvSpPr>
        <p:spPr>
          <a:xfrm>
            <a:off x="926944" y="4147142"/>
            <a:ext cx="8497196" cy="369332"/>
          </a:xfrm>
          <a:prstGeom prst="rect">
            <a:avLst/>
          </a:prstGeom>
          <a:noFill/>
        </p:spPr>
        <p:txBody>
          <a:bodyPr wrap="square" rtlCol="0">
            <a:spAutoFit/>
          </a:bodyPr>
          <a:lstStyle/>
          <a:p>
            <a:r>
              <a:rPr kumimoji="1" lang="ja-JP" altLang="en-US" dirty="0"/>
              <a:t>出力結果（メタデータ）</a:t>
            </a:r>
          </a:p>
        </p:txBody>
      </p:sp>
    </p:spTree>
    <p:extLst>
      <p:ext uri="{BB962C8B-B14F-4D97-AF65-F5344CB8AC3E}">
        <p14:creationId xmlns:p14="http://schemas.microsoft.com/office/powerpoint/2010/main" val="3518453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168ED-6931-DBE7-A200-861822CE0232}"/>
              </a:ext>
            </a:extLst>
          </p:cNvPr>
          <p:cNvSpPr>
            <a:spLocks noGrp="1"/>
          </p:cNvSpPr>
          <p:nvPr>
            <p:ph type="title"/>
          </p:nvPr>
        </p:nvSpPr>
        <p:spPr>
          <a:xfrm>
            <a:off x="100780" y="61297"/>
            <a:ext cx="10515600" cy="468769"/>
          </a:xfrm>
        </p:spPr>
        <p:txBody>
          <a:bodyPr>
            <a:normAutofit/>
          </a:bodyPr>
          <a:lstStyle/>
          <a:p>
            <a:r>
              <a:rPr kumimoji="1" lang="en-US" altLang="ja-JP" sz="1800" dirty="0" err="1"/>
              <a:t>LangChain</a:t>
            </a:r>
            <a:r>
              <a:rPr kumimoji="1" lang="ja-JP" altLang="en-US" sz="1800" dirty="0"/>
              <a:t>のモジュール一覧</a:t>
            </a:r>
          </a:p>
        </p:txBody>
      </p:sp>
      <p:graphicFrame>
        <p:nvGraphicFramePr>
          <p:cNvPr id="4" name="表 4">
            <a:extLst>
              <a:ext uri="{FF2B5EF4-FFF2-40B4-BE49-F238E27FC236}">
                <a16:creationId xmlns:a16="http://schemas.microsoft.com/office/drawing/2014/main" id="{442E156F-7142-3117-8B09-103F045279C8}"/>
              </a:ext>
            </a:extLst>
          </p:cNvPr>
          <p:cNvGraphicFramePr>
            <a:graphicFrameLocks noGrp="1"/>
          </p:cNvGraphicFramePr>
          <p:nvPr>
            <p:ph idx="1"/>
            <p:extLst>
              <p:ext uri="{D42A27DB-BD31-4B8C-83A1-F6EECF244321}">
                <p14:modId xmlns:p14="http://schemas.microsoft.com/office/powerpoint/2010/main" val="715910725"/>
              </p:ext>
            </p:extLst>
          </p:nvPr>
        </p:nvGraphicFramePr>
        <p:xfrm>
          <a:off x="169606" y="530066"/>
          <a:ext cx="11688097" cy="6136800"/>
        </p:xfrm>
        <a:graphic>
          <a:graphicData uri="http://schemas.openxmlformats.org/drawingml/2006/table">
            <a:tbl>
              <a:tblPr firstRow="1" bandRow="1">
                <a:tableStyleId>{5C22544A-7EE6-4342-B048-85BDC9FD1C3A}</a:tableStyleId>
              </a:tblPr>
              <a:tblGrid>
                <a:gridCol w="1254053">
                  <a:extLst>
                    <a:ext uri="{9D8B030D-6E8A-4147-A177-3AD203B41FA5}">
                      <a16:colId xmlns:a16="http://schemas.microsoft.com/office/drawing/2014/main" val="784481114"/>
                    </a:ext>
                  </a:extLst>
                </a:gridCol>
                <a:gridCol w="2644712">
                  <a:extLst>
                    <a:ext uri="{9D8B030D-6E8A-4147-A177-3AD203B41FA5}">
                      <a16:colId xmlns:a16="http://schemas.microsoft.com/office/drawing/2014/main" val="2234586029"/>
                    </a:ext>
                  </a:extLst>
                </a:gridCol>
                <a:gridCol w="7789332">
                  <a:extLst>
                    <a:ext uri="{9D8B030D-6E8A-4147-A177-3AD203B41FA5}">
                      <a16:colId xmlns:a16="http://schemas.microsoft.com/office/drawing/2014/main" val="2296779058"/>
                    </a:ext>
                  </a:extLst>
                </a:gridCol>
              </a:tblGrid>
              <a:tr h="0">
                <a:tc>
                  <a:txBody>
                    <a:bodyPr/>
                    <a:lstStyle/>
                    <a:p>
                      <a:r>
                        <a:rPr kumimoji="1" lang="ja-JP" altLang="en-US" sz="1400" dirty="0"/>
                        <a:t>モジュール</a:t>
                      </a:r>
                    </a:p>
                  </a:txBody>
                  <a:tcPr/>
                </a:tc>
                <a:tc>
                  <a:txBody>
                    <a:bodyPr/>
                    <a:lstStyle/>
                    <a:p>
                      <a:endParaRPr kumimoji="1" lang="ja-JP" altLang="en-US" sz="1400" dirty="0"/>
                    </a:p>
                  </a:txBody>
                  <a:tcPr/>
                </a:tc>
                <a:tc>
                  <a:txBody>
                    <a:bodyPr/>
                    <a:lstStyle/>
                    <a:p>
                      <a:r>
                        <a:rPr kumimoji="1" lang="ja-JP" altLang="en-US" sz="1400" dirty="0"/>
                        <a:t>概要</a:t>
                      </a:r>
                    </a:p>
                  </a:txBody>
                  <a:tcPr/>
                </a:tc>
                <a:extLst>
                  <a:ext uri="{0D108BD9-81ED-4DB2-BD59-A6C34878D82A}">
                    <a16:rowId xmlns:a16="http://schemas.microsoft.com/office/drawing/2014/main" val="1801707680"/>
                  </a:ext>
                </a:extLst>
              </a:tr>
              <a:tr h="324000">
                <a:tc rowSpan="3">
                  <a:txBody>
                    <a:bodyPr/>
                    <a:lstStyle/>
                    <a:p>
                      <a:r>
                        <a:rPr kumimoji="1" lang="en-US" altLang="ja-JP" sz="1400" dirty="0"/>
                        <a:t>Models</a:t>
                      </a:r>
                      <a:endParaRPr kumimoji="1" lang="ja-JP" altLang="en-US" sz="1400" dirty="0"/>
                    </a:p>
                  </a:txBody>
                  <a:tcPr anchor="ctr"/>
                </a:tc>
                <a:tc>
                  <a:txBody>
                    <a:bodyPr/>
                    <a:lstStyle/>
                    <a:p>
                      <a:r>
                        <a:rPr kumimoji="1" lang="en-US" altLang="ja-JP" sz="1400" dirty="0"/>
                        <a:t>LLMs</a:t>
                      </a:r>
                      <a:endParaRPr kumimoji="1" lang="ja-JP" altLang="en-US" sz="1400" dirty="0"/>
                    </a:p>
                  </a:txBody>
                  <a:tcPr/>
                </a:tc>
                <a:tc>
                  <a:txBody>
                    <a:bodyPr/>
                    <a:lstStyle/>
                    <a:p>
                      <a:r>
                        <a:rPr kumimoji="1" lang="ja-JP" altLang="en-US" sz="1400" dirty="0"/>
                        <a:t>テキスト文字列を入力として受け取り、テキスト文字列を出力</a:t>
                      </a:r>
                    </a:p>
                  </a:txBody>
                  <a:tcPr/>
                </a:tc>
                <a:extLst>
                  <a:ext uri="{0D108BD9-81ED-4DB2-BD59-A6C34878D82A}">
                    <a16:rowId xmlns:a16="http://schemas.microsoft.com/office/drawing/2014/main" val="1189471965"/>
                  </a:ext>
                </a:extLst>
              </a:tr>
              <a:tr h="324000">
                <a:tc vMerge="1">
                  <a:txBody>
                    <a:bodyPr/>
                    <a:lstStyle/>
                    <a:p>
                      <a:endParaRPr kumimoji="1" lang="ja-JP" altLang="en-US" sz="1400" dirty="0"/>
                    </a:p>
                  </a:txBody>
                  <a:tcPr/>
                </a:tc>
                <a:tc>
                  <a:txBody>
                    <a:bodyPr/>
                    <a:lstStyle/>
                    <a:p>
                      <a:r>
                        <a:rPr kumimoji="1" lang="en-US" altLang="ja-JP" sz="1400" dirty="0"/>
                        <a:t>Chat Models</a:t>
                      </a:r>
                      <a:endParaRPr kumimoji="1" lang="ja-JP" altLang="en-US" sz="1400" dirty="0"/>
                    </a:p>
                  </a:txBody>
                  <a:tcPr/>
                </a:tc>
                <a:tc>
                  <a:txBody>
                    <a:bodyPr/>
                    <a:lstStyle/>
                    <a:p>
                      <a:r>
                        <a:rPr kumimoji="1" lang="ja-JP" altLang="en-US" sz="1400" dirty="0"/>
                        <a:t>チャット メッセージのリストを入力として受け取り、チャット メッセージを返す</a:t>
                      </a:r>
                    </a:p>
                  </a:txBody>
                  <a:tcPr/>
                </a:tc>
                <a:extLst>
                  <a:ext uri="{0D108BD9-81ED-4DB2-BD59-A6C34878D82A}">
                    <a16:rowId xmlns:a16="http://schemas.microsoft.com/office/drawing/2014/main" val="283829393"/>
                  </a:ext>
                </a:extLst>
              </a:tr>
              <a:tr h="324000">
                <a:tc vMerge="1">
                  <a:txBody>
                    <a:bodyPr/>
                    <a:lstStyle/>
                    <a:p>
                      <a:endParaRPr kumimoji="1" lang="ja-JP" altLang="en-US" sz="1400" dirty="0"/>
                    </a:p>
                  </a:txBody>
                  <a:tcPr/>
                </a:tc>
                <a:tc>
                  <a:txBody>
                    <a:bodyPr/>
                    <a:lstStyle/>
                    <a:p>
                      <a:r>
                        <a:rPr kumimoji="1" lang="en-US" altLang="ja-JP" sz="1400" dirty="0"/>
                        <a:t>Text Embedding Models</a:t>
                      </a:r>
                      <a:endParaRPr kumimoji="1" lang="ja-JP" altLang="en-US" sz="1400" dirty="0"/>
                    </a:p>
                  </a:txBody>
                  <a:tcPr/>
                </a:tc>
                <a:tc>
                  <a:txBody>
                    <a:bodyPr/>
                    <a:lstStyle/>
                    <a:p>
                      <a:r>
                        <a:rPr kumimoji="1" lang="ja-JP" altLang="en-US" sz="1400" dirty="0"/>
                        <a:t>テキストを入力として受け取り、</a:t>
                      </a:r>
                      <a:r>
                        <a:rPr kumimoji="1" lang="en-US" altLang="ja-JP" sz="1400" dirty="0"/>
                        <a:t>float </a:t>
                      </a:r>
                      <a:r>
                        <a:rPr kumimoji="1" lang="ja-JP" altLang="en-US" sz="1400" dirty="0"/>
                        <a:t>のリストを返す</a:t>
                      </a:r>
                    </a:p>
                  </a:txBody>
                  <a:tcPr/>
                </a:tc>
                <a:extLst>
                  <a:ext uri="{0D108BD9-81ED-4DB2-BD59-A6C34878D82A}">
                    <a16:rowId xmlns:a16="http://schemas.microsoft.com/office/drawing/2014/main" val="4046030322"/>
                  </a:ext>
                </a:extLst>
              </a:tr>
              <a:tr h="324000">
                <a:tc rowSpan="4">
                  <a:txBody>
                    <a:bodyPr/>
                    <a:lstStyle/>
                    <a:p>
                      <a:r>
                        <a:rPr kumimoji="1" lang="en-US" altLang="ja-JP" sz="1400" dirty="0"/>
                        <a:t>Prompts</a:t>
                      </a:r>
                      <a:endParaRPr kumimoji="1" lang="ja-JP" altLang="en-US" sz="1400" dirty="0"/>
                    </a:p>
                  </a:txBody>
                  <a:tcPr anchor="ctr"/>
                </a:tc>
                <a:tc>
                  <a:txBody>
                    <a:bodyPr/>
                    <a:lstStyle/>
                    <a:p>
                      <a:r>
                        <a:rPr kumimoji="1" lang="en-US" altLang="ja-JP" sz="1400" dirty="0"/>
                        <a:t>LLM Prompt Templates</a:t>
                      </a:r>
                      <a:endParaRPr kumimoji="1" lang="ja-JP" altLang="en-US" sz="1400" dirty="0"/>
                    </a:p>
                  </a:txBody>
                  <a:tcPr/>
                </a:tc>
                <a:tc>
                  <a:txBody>
                    <a:bodyPr/>
                    <a:lstStyle/>
                    <a:p>
                      <a:r>
                        <a:rPr kumimoji="1" lang="en-US" altLang="ja-JP" sz="1400" dirty="0"/>
                        <a:t>LLM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1422198983"/>
                  </a:ext>
                </a:extLst>
              </a:tr>
              <a:tr h="324000">
                <a:tc vMerge="1">
                  <a:txBody>
                    <a:bodyPr/>
                    <a:lstStyle/>
                    <a:p>
                      <a:endParaRPr kumimoji="1" lang="ja-JP" altLang="en-US" sz="1400" dirty="0"/>
                    </a:p>
                  </a:txBody>
                  <a:tcPr/>
                </a:tc>
                <a:tc>
                  <a:txBody>
                    <a:bodyPr/>
                    <a:lstStyle/>
                    <a:p>
                      <a:r>
                        <a:rPr kumimoji="1" lang="en-US" altLang="ja-JP" sz="1400" dirty="0"/>
                        <a:t>Chat Prompt Templates</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Chat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3109828873"/>
                  </a:ext>
                </a:extLst>
              </a:tr>
              <a:tr h="324000">
                <a:tc vMerge="1">
                  <a:txBody>
                    <a:bodyPr/>
                    <a:lstStyle/>
                    <a:p>
                      <a:endParaRPr kumimoji="1" lang="ja-JP" altLang="en-US" sz="1400" dirty="0"/>
                    </a:p>
                  </a:txBody>
                  <a:tcPr/>
                </a:tc>
                <a:tc>
                  <a:txBody>
                    <a:bodyPr/>
                    <a:lstStyle/>
                    <a:p>
                      <a:r>
                        <a:rPr kumimoji="1" lang="en-US" altLang="ja-JP" sz="1400" dirty="0"/>
                        <a:t>Example Selectors</a:t>
                      </a:r>
                      <a:endParaRPr kumimoji="1" lang="ja-JP" altLang="en-US" sz="1400" dirty="0"/>
                    </a:p>
                  </a:txBody>
                  <a:tcPr/>
                </a:tc>
                <a:tc>
                  <a:txBody>
                    <a:bodyPr/>
                    <a:lstStyle/>
                    <a:p>
                      <a:r>
                        <a:rPr kumimoji="1" lang="ja-JP" altLang="en-US" sz="1400" dirty="0"/>
                        <a:t>入力変数を受け取り、例のリストを返す（大量の教師データからのランダム抽出などに使用）</a:t>
                      </a:r>
                    </a:p>
                  </a:txBody>
                  <a:tcPr/>
                </a:tc>
                <a:extLst>
                  <a:ext uri="{0D108BD9-81ED-4DB2-BD59-A6C34878D82A}">
                    <a16:rowId xmlns:a16="http://schemas.microsoft.com/office/drawing/2014/main" val="3042978993"/>
                  </a:ext>
                </a:extLst>
              </a:tr>
              <a:tr h="324000">
                <a:tc vMerge="1">
                  <a:txBody>
                    <a:bodyPr/>
                    <a:lstStyle/>
                    <a:p>
                      <a:endParaRPr kumimoji="1" lang="ja-JP" altLang="en-US" sz="1400" dirty="0"/>
                    </a:p>
                  </a:txBody>
                  <a:tcPr/>
                </a:tc>
                <a:tc>
                  <a:txBody>
                    <a:bodyPr/>
                    <a:lstStyle/>
                    <a:p>
                      <a:r>
                        <a:rPr kumimoji="1" lang="en-US" altLang="ja-JP" sz="1400" dirty="0"/>
                        <a:t>Output Parsers</a:t>
                      </a:r>
                      <a:endParaRPr kumimoji="1" lang="ja-JP" altLang="en-US" sz="1400" dirty="0"/>
                    </a:p>
                  </a:txBody>
                  <a:tcPr/>
                </a:tc>
                <a:tc>
                  <a:txBody>
                    <a:bodyPr/>
                    <a:lstStyle/>
                    <a:p>
                      <a:r>
                        <a:rPr kumimoji="1" lang="en-US" altLang="ja-JP" sz="1400" dirty="0"/>
                        <a:t>(1) </a:t>
                      </a:r>
                      <a:r>
                        <a:rPr kumimoji="1" lang="ja-JP" altLang="en-US" sz="1400" dirty="0"/>
                        <a:t>出力のフォーマット方法をモデルに指示 </a:t>
                      </a:r>
                      <a:r>
                        <a:rPr kumimoji="1" lang="en-US" altLang="ja-JP" sz="1400" dirty="0"/>
                        <a:t>(2) </a:t>
                      </a:r>
                      <a:r>
                        <a:rPr kumimoji="1" lang="ja-JP" altLang="en-US" sz="1400" dirty="0"/>
                        <a:t>出力を目的のフォーマットに解析</a:t>
                      </a:r>
                    </a:p>
                  </a:txBody>
                  <a:tcPr/>
                </a:tc>
                <a:extLst>
                  <a:ext uri="{0D108BD9-81ED-4DB2-BD59-A6C34878D82A}">
                    <a16:rowId xmlns:a16="http://schemas.microsoft.com/office/drawing/2014/main" val="1421202882"/>
                  </a:ext>
                </a:extLst>
              </a:tr>
              <a:tr h="324000">
                <a:tc>
                  <a:txBody>
                    <a:bodyPr/>
                    <a:lstStyle/>
                    <a:p>
                      <a:r>
                        <a:rPr kumimoji="1" lang="en-US" altLang="ja-JP" sz="1400" dirty="0"/>
                        <a:t>Memory</a:t>
                      </a:r>
                      <a:endParaRPr kumimoji="1" lang="ja-JP" altLang="en-US" sz="1400" dirty="0"/>
                    </a:p>
                  </a:txBody>
                  <a:tcPr anchor="ctr"/>
                </a:tc>
                <a:tc>
                  <a:txBody>
                    <a:bodyPr/>
                    <a:lstStyle/>
                    <a:p>
                      <a:r>
                        <a:rPr kumimoji="1" lang="en-US" altLang="ja-JP" sz="1400" dirty="0"/>
                        <a:t>Memory</a:t>
                      </a:r>
                    </a:p>
                  </a:txBody>
                  <a:tcPr/>
                </a:tc>
                <a:tc>
                  <a:txBody>
                    <a:bodyPr/>
                    <a:lstStyle/>
                    <a:p>
                      <a:r>
                        <a:rPr kumimoji="1" lang="ja-JP" altLang="en-US" sz="1400" dirty="0"/>
                        <a:t>会話の過程のデータを保存および取得する</a:t>
                      </a:r>
                    </a:p>
                  </a:txBody>
                  <a:tcPr/>
                </a:tc>
                <a:extLst>
                  <a:ext uri="{0D108BD9-81ED-4DB2-BD59-A6C34878D82A}">
                    <a16:rowId xmlns:a16="http://schemas.microsoft.com/office/drawing/2014/main" val="2810762997"/>
                  </a:ext>
                </a:extLst>
              </a:tr>
              <a:tr h="324000">
                <a:tc rowSpan="4">
                  <a:txBody>
                    <a:bodyPr/>
                    <a:lstStyle/>
                    <a:p>
                      <a:r>
                        <a:rPr kumimoji="1" lang="en-US" altLang="ja-JP" sz="1400" b="0" dirty="0"/>
                        <a:t>Indexes</a:t>
                      </a:r>
                      <a:endParaRPr kumimoji="1" lang="ja-JP" altLang="en-US" sz="1400" b="0" dirty="0"/>
                    </a:p>
                  </a:txBody>
                  <a:tcPr anchor="ctr"/>
                </a:tc>
                <a:tc>
                  <a:txBody>
                    <a:bodyPr/>
                    <a:lstStyle/>
                    <a:p>
                      <a:r>
                        <a:rPr kumimoji="1" lang="en-US" altLang="ja-JP" sz="1400" b="0" dirty="0"/>
                        <a:t>Document Loaders</a:t>
                      </a:r>
                      <a:endParaRPr kumimoji="1" lang="ja-JP" altLang="en-US" sz="1400" b="0" dirty="0"/>
                    </a:p>
                  </a:txBody>
                  <a:tcPr/>
                </a:tc>
                <a:tc>
                  <a:txBody>
                    <a:bodyPr/>
                    <a:lstStyle/>
                    <a:p>
                      <a:r>
                        <a:rPr kumimoji="1" lang="ja-JP" altLang="en-US" sz="1400" b="0" dirty="0"/>
                        <a:t>さまざまなソースからドキュメントをロード</a:t>
                      </a:r>
                    </a:p>
                  </a:txBody>
                  <a:tcPr/>
                </a:tc>
                <a:extLst>
                  <a:ext uri="{0D108BD9-81ED-4DB2-BD59-A6C34878D82A}">
                    <a16:rowId xmlns:a16="http://schemas.microsoft.com/office/drawing/2014/main" val="3495318790"/>
                  </a:ext>
                </a:extLst>
              </a:tr>
              <a:tr h="324000">
                <a:tc vMerge="1">
                  <a:txBody>
                    <a:bodyPr/>
                    <a:lstStyle/>
                    <a:p>
                      <a:endParaRPr kumimoji="1" lang="ja-JP" altLang="en-US" sz="1400" dirty="0"/>
                    </a:p>
                  </a:txBody>
                  <a:tcPr/>
                </a:tc>
                <a:tc>
                  <a:txBody>
                    <a:bodyPr/>
                    <a:lstStyle/>
                    <a:p>
                      <a:r>
                        <a:rPr kumimoji="1" lang="en-US" altLang="ja-JP" sz="1400" b="0" dirty="0"/>
                        <a:t>Text Splitters</a:t>
                      </a:r>
                      <a:endParaRPr kumimoji="1" lang="ja-JP" altLang="en-US" sz="1400" b="0" dirty="0"/>
                    </a:p>
                  </a:txBody>
                  <a:tcPr/>
                </a:tc>
                <a:tc>
                  <a:txBody>
                    <a:bodyPr/>
                    <a:lstStyle/>
                    <a:p>
                      <a:r>
                        <a:rPr kumimoji="1" lang="ja-JP" altLang="en-US" sz="1400" b="0" dirty="0"/>
                        <a:t>テキストの分割</a:t>
                      </a:r>
                    </a:p>
                  </a:txBody>
                  <a:tcPr/>
                </a:tc>
                <a:extLst>
                  <a:ext uri="{0D108BD9-81ED-4DB2-BD59-A6C34878D82A}">
                    <a16:rowId xmlns:a16="http://schemas.microsoft.com/office/drawing/2014/main" val="1367013987"/>
                  </a:ext>
                </a:extLst>
              </a:tr>
              <a:tr h="324000">
                <a:tc vMerge="1">
                  <a:txBody>
                    <a:bodyPr/>
                    <a:lstStyle/>
                    <a:p>
                      <a:endParaRPr kumimoji="1" lang="ja-JP" altLang="en-US" sz="1400" dirty="0"/>
                    </a:p>
                  </a:txBody>
                  <a:tcPr/>
                </a:tc>
                <a:tc>
                  <a:txBody>
                    <a:bodyPr/>
                    <a:lstStyle/>
                    <a:p>
                      <a:r>
                        <a:rPr kumimoji="1" lang="en-US" altLang="ja-JP" sz="1400" b="0" dirty="0" err="1"/>
                        <a:t>VectorStores</a:t>
                      </a:r>
                      <a:endParaRPr kumimoji="1" lang="ja-JP" altLang="en-US" sz="1400" b="0" dirty="0"/>
                    </a:p>
                  </a:txBody>
                  <a:tcPr/>
                </a:tc>
                <a:tc>
                  <a:txBody>
                    <a:bodyPr/>
                    <a:lstStyle/>
                    <a:p>
                      <a:r>
                        <a:rPr kumimoji="1" lang="ja-JP" altLang="en-US" sz="1400" b="0" dirty="0"/>
                        <a:t>ドキュメントの埋め込みベクトルを保存。高速に検索できる仕組みを提供。</a:t>
                      </a:r>
                    </a:p>
                  </a:txBody>
                  <a:tcPr/>
                </a:tc>
                <a:extLst>
                  <a:ext uri="{0D108BD9-81ED-4DB2-BD59-A6C34878D82A}">
                    <a16:rowId xmlns:a16="http://schemas.microsoft.com/office/drawing/2014/main" val="805465463"/>
                  </a:ext>
                </a:extLst>
              </a:tr>
              <a:tr h="324000">
                <a:tc vMerge="1">
                  <a:txBody>
                    <a:bodyPr/>
                    <a:lstStyle/>
                    <a:p>
                      <a:endParaRPr kumimoji="1" lang="ja-JP" altLang="en-US" sz="1400" dirty="0"/>
                    </a:p>
                  </a:txBody>
                  <a:tcPr/>
                </a:tc>
                <a:tc>
                  <a:txBody>
                    <a:bodyPr/>
                    <a:lstStyle/>
                    <a:p>
                      <a:r>
                        <a:rPr kumimoji="1" lang="en-US" altLang="ja-JP" sz="1400" b="0" dirty="0"/>
                        <a:t>Retrievers</a:t>
                      </a:r>
                      <a:endParaRPr kumimoji="1" lang="ja-JP" altLang="en-US" sz="1400" b="0" dirty="0"/>
                    </a:p>
                  </a:txBody>
                  <a:tcPr/>
                </a:tc>
                <a:tc>
                  <a:txBody>
                    <a:bodyPr/>
                    <a:lstStyle/>
                    <a:p>
                      <a:r>
                        <a:rPr kumimoji="1" lang="ja-JP" altLang="en-US" sz="1400" b="0" dirty="0"/>
                        <a:t>クエリ </a:t>
                      </a:r>
                      <a:r>
                        <a:rPr kumimoji="1" lang="en-US" altLang="ja-JP" sz="1400" b="0" dirty="0"/>
                        <a:t>(</a:t>
                      </a:r>
                      <a:r>
                        <a:rPr kumimoji="1" lang="ja-JP" altLang="en-US" sz="1400" b="0" dirty="0"/>
                        <a:t>文字列</a:t>
                      </a:r>
                      <a:r>
                        <a:rPr kumimoji="1" lang="en-US" altLang="ja-JP" sz="1400" b="0" dirty="0"/>
                        <a:t>) </a:t>
                      </a:r>
                      <a:r>
                        <a:rPr kumimoji="1" lang="ja-JP" altLang="en-US" sz="1400" b="0" dirty="0"/>
                        <a:t>を受け取り、ドキュメントのリストを返す</a:t>
                      </a:r>
                    </a:p>
                  </a:txBody>
                  <a:tcPr/>
                </a:tc>
                <a:extLst>
                  <a:ext uri="{0D108BD9-81ED-4DB2-BD59-A6C34878D82A}">
                    <a16:rowId xmlns:a16="http://schemas.microsoft.com/office/drawing/2014/main" val="1333631700"/>
                  </a:ext>
                </a:extLst>
              </a:tr>
              <a:tr h="324000">
                <a:tc>
                  <a:txBody>
                    <a:bodyPr/>
                    <a:lstStyle/>
                    <a:p>
                      <a:r>
                        <a:rPr kumimoji="1" lang="en-US" altLang="ja-JP" sz="1400" b="1" dirty="0"/>
                        <a:t>Chains</a:t>
                      </a:r>
                      <a:endParaRPr kumimoji="1" lang="ja-JP" altLang="en-US" sz="1400" b="1" dirty="0"/>
                    </a:p>
                  </a:txBody>
                  <a:tcPr anchor="ctr"/>
                </a:tc>
                <a:tc>
                  <a:txBody>
                    <a:bodyPr/>
                    <a:lstStyle/>
                    <a:p>
                      <a:r>
                        <a:rPr kumimoji="1" lang="en-US" altLang="ja-JP" sz="1400" b="1" dirty="0"/>
                        <a:t>Chains</a:t>
                      </a:r>
                      <a:endParaRPr kumimoji="1" lang="ja-JP" altLang="en-US" sz="1400" b="1" dirty="0"/>
                    </a:p>
                  </a:txBody>
                  <a:tcPr/>
                </a:tc>
                <a:tc>
                  <a:txBody>
                    <a:bodyPr/>
                    <a:lstStyle/>
                    <a:p>
                      <a:r>
                        <a:rPr kumimoji="1" lang="ja-JP" altLang="en-US" sz="1400" b="1" dirty="0"/>
                        <a:t>一連のコンポーネントの組み合わせを</a:t>
                      </a:r>
                      <a:r>
                        <a:rPr kumimoji="1" lang="en-US" altLang="ja-JP" sz="1400" b="1" dirty="0"/>
                        <a:t>(</a:t>
                      </a:r>
                      <a:r>
                        <a:rPr kumimoji="1" lang="ja-JP" altLang="en-US" sz="1400" b="1" dirty="0"/>
                        <a:t>例：プロンプトとモデル</a:t>
                      </a:r>
                      <a:r>
                        <a:rPr kumimoji="1" lang="en-US" altLang="ja-JP" sz="1400" b="1" dirty="0"/>
                        <a:t>)</a:t>
                      </a:r>
                      <a:endParaRPr kumimoji="1" lang="ja-JP" altLang="en-US" sz="1400" b="1" dirty="0"/>
                    </a:p>
                  </a:txBody>
                  <a:tcPr/>
                </a:tc>
                <a:extLst>
                  <a:ext uri="{0D108BD9-81ED-4DB2-BD59-A6C34878D82A}">
                    <a16:rowId xmlns:a16="http://schemas.microsoft.com/office/drawing/2014/main" val="1911022105"/>
                  </a:ext>
                </a:extLst>
              </a:tr>
              <a:tr h="324000">
                <a:tc rowSpan="4">
                  <a:txBody>
                    <a:bodyPr/>
                    <a:lstStyle/>
                    <a:p>
                      <a:r>
                        <a:rPr kumimoji="1" lang="en-US" altLang="ja-JP" sz="1400" dirty="0"/>
                        <a:t>Agents</a:t>
                      </a:r>
                      <a:endParaRPr kumimoji="1" lang="ja-JP" altLang="en-US" sz="1400" dirty="0"/>
                    </a:p>
                  </a:txBody>
                  <a:tcPr anchor="ctr"/>
                </a:tc>
                <a:tc>
                  <a:txBody>
                    <a:bodyPr/>
                    <a:lstStyle/>
                    <a:p>
                      <a:r>
                        <a:rPr kumimoji="1" lang="en-US" altLang="ja-JP" sz="1400" dirty="0"/>
                        <a:t>Tools</a:t>
                      </a:r>
                      <a:endParaRPr kumimoji="1" lang="ja-JP" altLang="en-US" sz="1400" dirty="0"/>
                    </a:p>
                  </a:txBody>
                  <a:tcPr/>
                </a:tc>
                <a:tc>
                  <a:txBody>
                    <a:bodyPr/>
                    <a:lstStyle/>
                    <a:p>
                      <a:r>
                        <a:rPr kumimoji="1" lang="ja-JP" altLang="en-US" sz="1400" dirty="0"/>
                        <a:t>言語モデルが関数と対話しやすくする、関数に関する特定の抽象化</a:t>
                      </a:r>
                    </a:p>
                  </a:txBody>
                  <a:tcPr/>
                </a:tc>
                <a:extLst>
                  <a:ext uri="{0D108BD9-81ED-4DB2-BD59-A6C34878D82A}">
                    <a16:rowId xmlns:a16="http://schemas.microsoft.com/office/drawing/2014/main" val="514168797"/>
                  </a:ext>
                </a:extLst>
              </a:tr>
              <a:tr h="324000">
                <a:tc vMerge="1">
                  <a:txBody>
                    <a:bodyPr/>
                    <a:lstStyle/>
                    <a:p>
                      <a:endParaRPr kumimoji="1" lang="ja-JP" altLang="en-US" sz="1400" dirty="0"/>
                    </a:p>
                  </a:txBody>
                  <a:tcPr/>
                </a:tc>
                <a:tc>
                  <a:txBody>
                    <a:bodyPr/>
                    <a:lstStyle/>
                    <a:p>
                      <a:r>
                        <a:rPr kumimoji="1" lang="en-US" altLang="ja-JP" sz="1400" dirty="0"/>
                        <a:t>Agents</a:t>
                      </a:r>
                      <a:endParaRPr kumimoji="1" lang="ja-JP" altLang="en-US" sz="1400" dirty="0"/>
                    </a:p>
                  </a:txBody>
                  <a:tcPr/>
                </a:tc>
                <a:tc>
                  <a:txBody>
                    <a:bodyPr/>
                    <a:lstStyle/>
                    <a:p>
                      <a:r>
                        <a:rPr kumimoji="1" lang="ja-JP" altLang="en-US" sz="1400" dirty="0"/>
                        <a:t>モデルのラッパー</a:t>
                      </a:r>
                    </a:p>
                  </a:txBody>
                  <a:tcPr/>
                </a:tc>
                <a:extLst>
                  <a:ext uri="{0D108BD9-81ED-4DB2-BD59-A6C34878D82A}">
                    <a16:rowId xmlns:a16="http://schemas.microsoft.com/office/drawing/2014/main" val="3251508286"/>
                  </a:ext>
                </a:extLst>
              </a:tr>
              <a:tr h="324000">
                <a:tc vMerge="1">
                  <a:txBody>
                    <a:bodyPr/>
                    <a:lstStyle/>
                    <a:p>
                      <a:endParaRPr kumimoji="1" lang="ja-JP" altLang="en-US" sz="1400" dirty="0"/>
                    </a:p>
                  </a:txBody>
                  <a:tcPr/>
                </a:tc>
                <a:tc>
                  <a:txBody>
                    <a:bodyPr/>
                    <a:lstStyle/>
                    <a:p>
                      <a:r>
                        <a:rPr kumimoji="1" lang="en-US" altLang="ja-JP" sz="1400" dirty="0"/>
                        <a:t>Toolkits</a:t>
                      </a:r>
                      <a:endParaRPr kumimoji="1" lang="ja-JP" altLang="en-US" sz="1400" dirty="0"/>
                    </a:p>
                  </a:txBody>
                  <a:tcPr/>
                </a:tc>
                <a:tc>
                  <a:txBody>
                    <a:bodyPr/>
                    <a:lstStyle/>
                    <a:p>
                      <a:r>
                        <a:rPr kumimoji="1" lang="ja-JP" altLang="en-US" sz="1400" dirty="0"/>
                        <a:t>特定の問題を解決するために使用するツールグループ</a:t>
                      </a:r>
                    </a:p>
                  </a:txBody>
                  <a:tcPr/>
                </a:tc>
                <a:extLst>
                  <a:ext uri="{0D108BD9-81ED-4DB2-BD59-A6C34878D82A}">
                    <a16:rowId xmlns:a16="http://schemas.microsoft.com/office/drawing/2014/main" val="1578397114"/>
                  </a:ext>
                </a:extLst>
              </a:tr>
              <a:tr h="324000">
                <a:tc vMerge="1">
                  <a:txBody>
                    <a:bodyPr/>
                    <a:lstStyle/>
                    <a:p>
                      <a:endParaRPr kumimoji="1" lang="ja-JP" altLang="en-US" sz="1400" dirty="0"/>
                    </a:p>
                  </a:txBody>
                  <a:tcPr/>
                </a:tc>
                <a:tc>
                  <a:txBody>
                    <a:bodyPr/>
                    <a:lstStyle/>
                    <a:p>
                      <a:r>
                        <a:rPr kumimoji="1" lang="en-US" altLang="ja-JP" sz="1400" dirty="0"/>
                        <a:t>Agent Executor</a:t>
                      </a:r>
                      <a:endParaRPr kumimoji="1" lang="ja-JP" altLang="en-US" sz="1400" dirty="0"/>
                    </a:p>
                  </a:txBody>
                  <a:tcPr/>
                </a:tc>
                <a:tc>
                  <a:txBody>
                    <a:bodyPr/>
                    <a:lstStyle/>
                    <a:p>
                      <a:r>
                        <a:rPr kumimoji="1" lang="ja-JP" altLang="en-US" sz="1400" dirty="0"/>
                        <a:t>エージェントとツールのセット</a:t>
                      </a:r>
                    </a:p>
                  </a:txBody>
                  <a:tcPr/>
                </a:tc>
                <a:extLst>
                  <a:ext uri="{0D108BD9-81ED-4DB2-BD59-A6C34878D82A}">
                    <a16:rowId xmlns:a16="http://schemas.microsoft.com/office/drawing/2014/main" val="985798055"/>
                  </a:ext>
                </a:extLst>
              </a:tr>
              <a:tr h="324000">
                <a:tc>
                  <a:txBody>
                    <a:bodyPr/>
                    <a:lstStyle/>
                    <a:p>
                      <a:r>
                        <a:rPr kumimoji="1" lang="en-US" altLang="ja-JP" sz="1400" dirty="0"/>
                        <a:t>Callbacks</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Callbacks</a:t>
                      </a:r>
                      <a:endParaRPr kumimoji="1" lang="ja-JP" altLang="en-US" sz="1400" dirty="0"/>
                    </a:p>
                  </a:txBody>
                  <a:tcPr/>
                </a:tc>
                <a:tc>
                  <a:txBody>
                    <a:bodyPr/>
                    <a:lstStyle/>
                    <a:p>
                      <a:r>
                        <a:rPr kumimoji="1" lang="ja-JP" altLang="en-US" sz="1400" dirty="0"/>
                        <a:t>イベントをサブスクライブできる（ログ記録、モニタリング等に利用）</a:t>
                      </a:r>
                    </a:p>
                  </a:txBody>
                  <a:tcPr/>
                </a:tc>
                <a:extLst>
                  <a:ext uri="{0D108BD9-81ED-4DB2-BD59-A6C34878D82A}">
                    <a16:rowId xmlns:a16="http://schemas.microsoft.com/office/drawing/2014/main" val="1145174868"/>
                  </a:ext>
                </a:extLst>
              </a:tr>
            </a:tbl>
          </a:graphicData>
        </a:graphic>
      </p:graphicFrame>
    </p:spTree>
    <p:extLst>
      <p:ext uri="{BB962C8B-B14F-4D97-AF65-F5344CB8AC3E}">
        <p14:creationId xmlns:p14="http://schemas.microsoft.com/office/powerpoint/2010/main" val="1524393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lang="en-US" altLang="ja-JP" sz="3200" dirty="0"/>
              <a:t>Chains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837640"/>
            <a:ext cx="10960510" cy="752209"/>
          </a:xfrm>
        </p:spPr>
        <p:txBody>
          <a:bodyPr>
            <a:normAutofit/>
          </a:bodyPr>
          <a:lstStyle/>
          <a:p>
            <a:r>
              <a:rPr lang="ja-JP" altLang="en-US" sz="2000" dirty="0"/>
              <a:t>複数のプロンプト入力を実行する機能</a:t>
            </a:r>
            <a:endParaRPr lang="en-US" altLang="ja-JP" sz="2000" dirty="0"/>
          </a:p>
          <a:p>
            <a:pPr lvl="1"/>
            <a:r>
              <a:rPr lang="ja-JP" altLang="en-US" sz="2000" dirty="0"/>
              <a:t>プロンプトの出力結果を次のプロンプトの入力とする</a:t>
            </a:r>
            <a:endParaRPr lang="en-US" altLang="ja-JP" sz="2000" dirty="0"/>
          </a:p>
        </p:txBody>
      </p:sp>
      <p:pic>
        <p:nvPicPr>
          <p:cNvPr id="5" name="図 4">
            <a:extLst>
              <a:ext uri="{FF2B5EF4-FFF2-40B4-BE49-F238E27FC236}">
                <a16:creationId xmlns:a16="http://schemas.microsoft.com/office/drawing/2014/main" id="{A6E01DE2-8E13-6B36-4023-63158E60B2B2}"/>
              </a:ext>
            </a:extLst>
          </p:cNvPr>
          <p:cNvPicPr>
            <a:picLocks noChangeAspect="1"/>
          </p:cNvPicPr>
          <p:nvPr/>
        </p:nvPicPr>
        <p:blipFill>
          <a:blip r:embed="rId2"/>
          <a:stretch>
            <a:fillRect/>
          </a:stretch>
        </p:blipFill>
        <p:spPr>
          <a:xfrm>
            <a:off x="494071" y="1786494"/>
            <a:ext cx="5301492" cy="4034203"/>
          </a:xfrm>
          <a:prstGeom prst="rect">
            <a:avLst/>
          </a:prstGeom>
        </p:spPr>
      </p:pic>
      <p:sp>
        <p:nvSpPr>
          <p:cNvPr id="6" name="テキスト ボックス 5">
            <a:extLst>
              <a:ext uri="{FF2B5EF4-FFF2-40B4-BE49-F238E27FC236}">
                <a16:creationId xmlns:a16="http://schemas.microsoft.com/office/drawing/2014/main" id="{72CE83FF-9744-A800-6152-C88F821243F3}"/>
              </a:ext>
            </a:extLst>
          </p:cNvPr>
          <p:cNvSpPr txBox="1"/>
          <p:nvPr/>
        </p:nvSpPr>
        <p:spPr>
          <a:xfrm>
            <a:off x="1943100" y="6153531"/>
            <a:ext cx="8062452" cy="307777"/>
          </a:xfrm>
          <a:prstGeom prst="rect">
            <a:avLst/>
          </a:prstGeom>
          <a:noFill/>
        </p:spPr>
        <p:txBody>
          <a:bodyPr wrap="square" rtlCol="0">
            <a:spAutoFit/>
          </a:bodyPr>
          <a:lstStyle/>
          <a:p>
            <a:r>
              <a:rPr kumimoji="1" lang="ja-JP" altLang="en-US" sz="1400" dirty="0"/>
              <a:t>（出所）</a:t>
            </a:r>
            <a:r>
              <a:rPr kumimoji="1" lang="en-US" altLang="ja-JP" sz="1400" dirty="0"/>
              <a:t> https://zenn.dev/umi_mori/books/prompt-engineer/viewer/langchain_chains</a:t>
            </a:r>
            <a:endParaRPr kumimoji="1" lang="ja-JP" altLang="en-US" sz="1400" dirty="0"/>
          </a:p>
        </p:txBody>
      </p:sp>
      <p:pic>
        <p:nvPicPr>
          <p:cNvPr id="8" name="図 7">
            <a:extLst>
              <a:ext uri="{FF2B5EF4-FFF2-40B4-BE49-F238E27FC236}">
                <a16:creationId xmlns:a16="http://schemas.microsoft.com/office/drawing/2014/main" id="{21BE7260-91A0-D9F9-6D7D-651E66EF44F8}"/>
              </a:ext>
            </a:extLst>
          </p:cNvPr>
          <p:cNvPicPr>
            <a:picLocks noChangeAspect="1"/>
          </p:cNvPicPr>
          <p:nvPr/>
        </p:nvPicPr>
        <p:blipFill>
          <a:blip r:embed="rId3"/>
          <a:stretch>
            <a:fillRect/>
          </a:stretch>
        </p:blipFill>
        <p:spPr>
          <a:xfrm>
            <a:off x="6235182" y="1786494"/>
            <a:ext cx="5336473" cy="4034203"/>
          </a:xfrm>
          <a:prstGeom prst="rect">
            <a:avLst/>
          </a:prstGeom>
        </p:spPr>
      </p:pic>
    </p:spTree>
    <p:extLst>
      <p:ext uri="{BB962C8B-B14F-4D97-AF65-F5344CB8AC3E}">
        <p14:creationId xmlns:p14="http://schemas.microsoft.com/office/powerpoint/2010/main" val="978214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168ED-6931-DBE7-A200-861822CE0232}"/>
              </a:ext>
            </a:extLst>
          </p:cNvPr>
          <p:cNvSpPr>
            <a:spLocks noGrp="1"/>
          </p:cNvSpPr>
          <p:nvPr>
            <p:ph type="title"/>
          </p:nvPr>
        </p:nvSpPr>
        <p:spPr>
          <a:xfrm>
            <a:off x="100780" y="61297"/>
            <a:ext cx="10515600" cy="468769"/>
          </a:xfrm>
        </p:spPr>
        <p:txBody>
          <a:bodyPr>
            <a:normAutofit/>
          </a:bodyPr>
          <a:lstStyle/>
          <a:p>
            <a:r>
              <a:rPr kumimoji="1" lang="en-US" altLang="ja-JP" sz="1800" dirty="0" err="1"/>
              <a:t>LangChain</a:t>
            </a:r>
            <a:r>
              <a:rPr kumimoji="1" lang="ja-JP" altLang="en-US" sz="1800" dirty="0"/>
              <a:t>のモジュール一覧</a:t>
            </a:r>
          </a:p>
        </p:txBody>
      </p:sp>
      <p:graphicFrame>
        <p:nvGraphicFramePr>
          <p:cNvPr id="4" name="表 4">
            <a:extLst>
              <a:ext uri="{FF2B5EF4-FFF2-40B4-BE49-F238E27FC236}">
                <a16:creationId xmlns:a16="http://schemas.microsoft.com/office/drawing/2014/main" id="{442E156F-7142-3117-8B09-103F045279C8}"/>
              </a:ext>
            </a:extLst>
          </p:cNvPr>
          <p:cNvGraphicFramePr>
            <a:graphicFrameLocks noGrp="1"/>
          </p:cNvGraphicFramePr>
          <p:nvPr>
            <p:ph idx="1"/>
            <p:extLst>
              <p:ext uri="{D42A27DB-BD31-4B8C-83A1-F6EECF244321}">
                <p14:modId xmlns:p14="http://schemas.microsoft.com/office/powerpoint/2010/main" val="2456460746"/>
              </p:ext>
            </p:extLst>
          </p:nvPr>
        </p:nvGraphicFramePr>
        <p:xfrm>
          <a:off x="169606" y="530066"/>
          <a:ext cx="11688097" cy="6136800"/>
        </p:xfrm>
        <a:graphic>
          <a:graphicData uri="http://schemas.openxmlformats.org/drawingml/2006/table">
            <a:tbl>
              <a:tblPr firstRow="1" bandRow="1">
                <a:tableStyleId>{5C22544A-7EE6-4342-B048-85BDC9FD1C3A}</a:tableStyleId>
              </a:tblPr>
              <a:tblGrid>
                <a:gridCol w="1254053">
                  <a:extLst>
                    <a:ext uri="{9D8B030D-6E8A-4147-A177-3AD203B41FA5}">
                      <a16:colId xmlns:a16="http://schemas.microsoft.com/office/drawing/2014/main" val="784481114"/>
                    </a:ext>
                  </a:extLst>
                </a:gridCol>
                <a:gridCol w="2644712">
                  <a:extLst>
                    <a:ext uri="{9D8B030D-6E8A-4147-A177-3AD203B41FA5}">
                      <a16:colId xmlns:a16="http://schemas.microsoft.com/office/drawing/2014/main" val="2234586029"/>
                    </a:ext>
                  </a:extLst>
                </a:gridCol>
                <a:gridCol w="7789332">
                  <a:extLst>
                    <a:ext uri="{9D8B030D-6E8A-4147-A177-3AD203B41FA5}">
                      <a16:colId xmlns:a16="http://schemas.microsoft.com/office/drawing/2014/main" val="2296779058"/>
                    </a:ext>
                  </a:extLst>
                </a:gridCol>
              </a:tblGrid>
              <a:tr h="0">
                <a:tc>
                  <a:txBody>
                    <a:bodyPr/>
                    <a:lstStyle/>
                    <a:p>
                      <a:r>
                        <a:rPr kumimoji="1" lang="ja-JP" altLang="en-US" sz="1400" dirty="0"/>
                        <a:t>モジュール</a:t>
                      </a:r>
                    </a:p>
                  </a:txBody>
                  <a:tcPr/>
                </a:tc>
                <a:tc>
                  <a:txBody>
                    <a:bodyPr/>
                    <a:lstStyle/>
                    <a:p>
                      <a:endParaRPr kumimoji="1" lang="ja-JP" altLang="en-US" sz="1400" dirty="0"/>
                    </a:p>
                  </a:txBody>
                  <a:tcPr/>
                </a:tc>
                <a:tc>
                  <a:txBody>
                    <a:bodyPr/>
                    <a:lstStyle/>
                    <a:p>
                      <a:r>
                        <a:rPr kumimoji="1" lang="ja-JP" altLang="en-US" sz="1400" dirty="0"/>
                        <a:t>概要</a:t>
                      </a:r>
                    </a:p>
                  </a:txBody>
                  <a:tcPr/>
                </a:tc>
                <a:extLst>
                  <a:ext uri="{0D108BD9-81ED-4DB2-BD59-A6C34878D82A}">
                    <a16:rowId xmlns:a16="http://schemas.microsoft.com/office/drawing/2014/main" val="1801707680"/>
                  </a:ext>
                </a:extLst>
              </a:tr>
              <a:tr h="324000">
                <a:tc rowSpan="3">
                  <a:txBody>
                    <a:bodyPr/>
                    <a:lstStyle/>
                    <a:p>
                      <a:r>
                        <a:rPr kumimoji="1" lang="en-US" altLang="ja-JP" sz="1400" dirty="0"/>
                        <a:t>Models</a:t>
                      </a:r>
                      <a:endParaRPr kumimoji="1" lang="ja-JP" altLang="en-US" sz="1400" dirty="0"/>
                    </a:p>
                  </a:txBody>
                  <a:tcPr anchor="ctr"/>
                </a:tc>
                <a:tc>
                  <a:txBody>
                    <a:bodyPr/>
                    <a:lstStyle/>
                    <a:p>
                      <a:r>
                        <a:rPr kumimoji="1" lang="en-US" altLang="ja-JP" sz="1400" dirty="0"/>
                        <a:t>LLMs</a:t>
                      </a:r>
                      <a:endParaRPr kumimoji="1" lang="ja-JP" altLang="en-US" sz="1400" dirty="0"/>
                    </a:p>
                  </a:txBody>
                  <a:tcPr/>
                </a:tc>
                <a:tc>
                  <a:txBody>
                    <a:bodyPr/>
                    <a:lstStyle/>
                    <a:p>
                      <a:r>
                        <a:rPr kumimoji="1" lang="ja-JP" altLang="en-US" sz="1400" dirty="0"/>
                        <a:t>テキスト文字列を入力として受け取り、テキスト文字列を出力</a:t>
                      </a:r>
                    </a:p>
                  </a:txBody>
                  <a:tcPr/>
                </a:tc>
                <a:extLst>
                  <a:ext uri="{0D108BD9-81ED-4DB2-BD59-A6C34878D82A}">
                    <a16:rowId xmlns:a16="http://schemas.microsoft.com/office/drawing/2014/main" val="1189471965"/>
                  </a:ext>
                </a:extLst>
              </a:tr>
              <a:tr h="324000">
                <a:tc vMerge="1">
                  <a:txBody>
                    <a:bodyPr/>
                    <a:lstStyle/>
                    <a:p>
                      <a:endParaRPr kumimoji="1" lang="ja-JP" altLang="en-US" sz="1400" dirty="0"/>
                    </a:p>
                  </a:txBody>
                  <a:tcPr/>
                </a:tc>
                <a:tc>
                  <a:txBody>
                    <a:bodyPr/>
                    <a:lstStyle/>
                    <a:p>
                      <a:r>
                        <a:rPr kumimoji="1" lang="en-US" altLang="ja-JP" sz="1400" dirty="0"/>
                        <a:t>Chat Models</a:t>
                      </a:r>
                      <a:endParaRPr kumimoji="1" lang="ja-JP" altLang="en-US" sz="1400" dirty="0"/>
                    </a:p>
                  </a:txBody>
                  <a:tcPr/>
                </a:tc>
                <a:tc>
                  <a:txBody>
                    <a:bodyPr/>
                    <a:lstStyle/>
                    <a:p>
                      <a:r>
                        <a:rPr kumimoji="1" lang="ja-JP" altLang="en-US" sz="1400" dirty="0"/>
                        <a:t>チャット メッセージのリストを入力として受け取り、チャット メッセージを返す</a:t>
                      </a:r>
                    </a:p>
                  </a:txBody>
                  <a:tcPr/>
                </a:tc>
                <a:extLst>
                  <a:ext uri="{0D108BD9-81ED-4DB2-BD59-A6C34878D82A}">
                    <a16:rowId xmlns:a16="http://schemas.microsoft.com/office/drawing/2014/main" val="283829393"/>
                  </a:ext>
                </a:extLst>
              </a:tr>
              <a:tr h="324000">
                <a:tc vMerge="1">
                  <a:txBody>
                    <a:bodyPr/>
                    <a:lstStyle/>
                    <a:p>
                      <a:endParaRPr kumimoji="1" lang="ja-JP" altLang="en-US" sz="1400" dirty="0"/>
                    </a:p>
                  </a:txBody>
                  <a:tcPr/>
                </a:tc>
                <a:tc>
                  <a:txBody>
                    <a:bodyPr/>
                    <a:lstStyle/>
                    <a:p>
                      <a:r>
                        <a:rPr kumimoji="1" lang="en-US" altLang="ja-JP" sz="1400" dirty="0"/>
                        <a:t>Text Embedding Models</a:t>
                      </a:r>
                      <a:endParaRPr kumimoji="1" lang="ja-JP" altLang="en-US" sz="1400" dirty="0"/>
                    </a:p>
                  </a:txBody>
                  <a:tcPr/>
                </a:tc>
                <a:tc>
                  <a:txBody>
                    <a:bodyPr/>
                    <a:lstStyle/>
                    <a:p>
                      <a:r>
                        <a:rPr kumimoji="1" lang="ja-JP" altLang="en-US" sz="1400" dirty="0"/>
                        <a:t>テキストを入力として受け取り、</a:t>
                      </a:r>
                      <a:r>
                        <a:rPr kumimoji="1" lang="en-US" altLang="ja-JP" sz="1400" dirty="0"/>
                        <a:t>float </a:t>
                      </a:r>
                      <a:r>
                        <a:rPr kumimoji="1" lang="ja-JP" altLang="en-US" sz="1400" dirty="0"/>
                        <a:t>のリストを返す</a:t>
                      </a:r>
                    </a:p>
                  </a:txBody>
                  <a:tcPr/>
                </a:tc>
                <a:extLst>
                  <a:ext uri="{0D108BD9-81ED-4DB2-BD59-A6C34878D82A}">
                    <a16:rowId xmlns:a16="http://schemas.microsoft.com/office/drawing/2014/main" val="4046030322"/>
                  </a:ext>
                </a:extLst>
              </a:tr>
              <a:tr h="324000">
                <a:tc rowSpan="4">
                  <a:txBody>
                    <a:bodyPr/>
                    <a:lstStyle/>
                    <a:p>
                      <a:r>
                        <a:rPr kumimoji="1" lang="en-US" altLang="ja-JP" sz="1400" dirty="0"/>
                        <a:t>Prompts</a:t>
                      </a:r>
                      <a:endParaRPr kumimoji="1" lang="ja-JP" altLang="en-US" sz="1400" dirty="0"/>
                    </a:p>
                  </a:txBody>
                  <a:tcPr anchor="ctr"/>
                </a:tc>
                <a:tc>
                  <a:txBody>
                    <a:bodyPr/>
                    <a:lstStyle/>
                    <a:p>
                      <a:r>
                        <a:rPr kumimoji="1" lang="en-US" altLang="ja-JP" sz="1400" dirty="0"/>
                        <a:t>LLM Prompt Templates</a:t>
                      </a:r>
                      <a:endParaRPr kumimoji="1" lang="ja-JP" altLang="en-US" sz="1400" dirty="0"/>
                    </a:p>
                  </a:txBody>
                  <a:tcPr/>
                </a:tc>
                <a:tc>
                  <a:txBody>
                    <a:bodyPr/>
                    <a:lstStyle/>
                    <a:p>
                      <a:r>
                        <a:rPr kumimoji="1" lang="en-US" altLang="ja-JP" sz="1400" dirty="0"/>
                        <a:t>LLM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1422198983"/>
                  </a:ext>
                </a:extLst>
              </a:tr>
              <a:tr h="324000">
                <a:tc vMerge="1">
                  <a:txBody>
                    <a:bodyPr/>
                    <a:lstStyle/>
                    <a:p>
                      <a:endParaRPr kumimoji="1" lang="ja-JP" altLang="en-US" sz="1400" dirty="0"/>
                    </a:p>
                  </a:txBody>
                  <a:tcPr/>
                </a:tc>
                <a:tc>
                  <a:txBody>
                    <a:bodyPr/>
                    <a:lstStyle/>
                    <a:p>
                      <a:r>
                        <a:rPr kumimoji="1" lang="en-US" altLang="ja-JP" sz="1400" dirty="0"/>
                        <a:t>Chat Prompt Templates</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Chat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3109828873"/>
                  </a:ext>
                </a:extLst>
              </a:tr>
              <a:tr h="324000">
                <a:tc vMerge="1">
                  <a:txBody>
                    <a:bodyPr/>
                    <a:lstStyle/>
                    <a:p>
                      <a:endParaRPr kumimoji="1" lang="ja-JP" altLang="en-US" sz="1400" dirty="0"/>
                    </a:p>
                  </a:txBody>
                  <a:tcPr/>
                </a:tc>
                <a:tc>
                  <a:txBody>
                    <a:bodyPr/>
                    <a:lstStyle/>
                    <a:p>
                      <a:r>
                        <a:rPr kumimoji="1" lang="en-US" altLang="ja-JP" sz="1400" dirty="0"/>
                        <a:t>Example Selectors</a:t>
                      </a:r>
                      <a:endParaRPr kumimoji="1" lang="ja-JP" altLang="en-US" sz="1400" dirty="0"/>
                    </a:p>
                  </a:txBody>
                  <a:tcPr/>
                </a:tc>
                <a:tc>
                  <a:txBody>
                    <a:bodyPr/>
                    <a:lstStyle/>
                    <a:p>
                      <a:r>
                        <a:rPr kumimoji="1" lang="ja-JP" altLang="en-US" sz="1400" dirty="0"/>
                        <a:t>入力変数を受け取り、例のリストを返す（大量の教師データからのランダム抽出などに使用）</a:t>
                      </a:r>
                    </a:p>
                  </a:txBody>
                  <a:tcPr/>
                </a:tc>
                <a:extLst>
                  <a:ext uri="{0D108BD9-81ED-4DB2-BD59-A6C34878D82A}">
                    <a16:rowId xmlns:a16="http://schemas.microsoft.com/office/drawing/2014/main" val="3042978993"/>
                  </a:ext>
                </a:extLst>
              </a:tr>
              <a:tr h="324000">
                <a:tc vMerge="1">
                  <a:txBody>
                    <a:bodyPr/>
                    <a:lstStyle/>
                    <a:p>
                      <a:endParaRPr kumimoji="1" lang="ja-JP" altLang="en-US" sz="1400" dirty="0"/>
                    </a:p>
                  </a:txBody>
                  <a:tcPr/>
                </a:tc>
                <a:tc>
                  <a:txBody>
                    <a:bodyPr/>
                    <a:lstStyle/>
                    <a:p>
                      <a:r>
                        <a:rPr kumimoji="1" lang="en-US" altLang="ja-JP" sz="1400" dirty="0"/>
                        <a:t>Output Parsers</a:t>
                      </a:r>
                      <a:endParaRPr kumimoji="1" lang="ja-JP" altLang="en-US" sz="1400" dirty="0"/>
                    </a:p>
                  </a:txBody>
                  <a:tcPr/>
                </a:tc>
                <a:tc>
                  <a:txBody>
                    <a:bodyPr/>
                    <a:lstStyle/>
                    <a:p>
                      <a:r>
                        <a:rPr kumimoji="1" lang="en-US" altLang="ja-JP" sz="1400" dirty="0"/>
                        <a:t>(1) </a:t>
                      </a:r>
                      <a:r>
                        <a:rPr kumimoji="1" lang="ja-JP" altLang="en-US" sz="1400" dirty="0"/>
                        <a:t>出力のフォーマット方法をモデルに指示 </a:t>
                      </a:r>
                      <a:r>
                        <a:rPr kumimoji="1" lang="en-US" altLang="ja-JP" sz="1400" dirty="0"/>
                        <a:t>(2) </a:t>
                      </a:r>
                      <a:r>
                        <a:rPr kumimoji="1" lang="ja-JP" altLang="en-US" sz="1400" dirty="0"/>
                        <a:t>出力を目的のフォーマットに解析</a:t>
                      </a:r>
                    </a:p>
                  </a:txBody>
                  <a:tcPr/>
                </a:tc>
                <a:extLst>
                  <a:ext uri="{0D108BD9-81ED-4DB2-BD59-A6C34878D82A}">
                    <a16:rowId xmlns:a16="http://schemas.microsoft.com/office/drawing/2014/main" val="1421202882"/>
                  </a:ext>
                </a:extLst>
              </a:tr>
              <a:tr h="324000">
                <a:tc>
                  <a:txBody>
                    <a:bodyPr/>
                    <a:lstStyle/>
                    <a:p>
                      <a:r>
                        <a:rPr kumimoji="1" lang="en-US" altLang="ja-JP" sz="1400" dirty="0"/>
                        <a:t>Memory</a:t>
                      </a:r>
                      <a:endParaRPr kumimoji="1" lang="ja-JP" altLang="en-US" sz="1400" dirty="0"/>
                    </a:p>
                  </a:txBody>
                  <a:tcPr anchor="ctr"/>
                </a:tc>
                <a:tc>
                  <a:txBody>
                    <a:bodyPr/>
                    <a:lstStyle/>
                    <a:p>
                      <a:r>
                        <a:rPr kumimoji="1" lang="en-US" altLang="ja-JP" sz="1400" dirty="0"/>
                        <a:t>Memory</a:t>
                      </a:r>
                    </a:p>
                  </a:txBody>
                  <a:tcPr/>
                </a:tc>
                <a:tc>
                  <a:txBody>
                    <a:bodyPr/>
                    <a:lstStyle/>
                    <a:p>
                      <a:r>
                        <a:rPr kumimoji="1" lang="ja-JP" altLang="en-US" sz="1400" dirty="0"/>
                        <a:t>会話の過程のデータを保存および取得する</a:t>
                      </a:r>
                    </a:p>
                  </a:txBody>
                  <a:tcPr/>
                </a:tc>
                <a:extLst>
                  <a:ext uri="{0D108BD9-81ED-4DB2-BD59-A6C34878D82A}">
                    <a16:rowId xmlns:a16="http://schemas.microsoft.com/office/drawing/2014/main" val="2810762997"/>
                  </a:ext>
                </a:extLst>
              </a:tr>
              <a:tr h="324000">
                <a:tc rowSpan="4">
                  <a:txBody>
                    <a:bodyPr/>
                    <a:lstStyle/>
                    <a:p>
                      <a:r>
                        <a:rPr kumimoji="1" lang="en-US" altLang="ja-JP" sz="1400" b="0" dirty="0"/>
                        <a:t>Indexes</a:t>
                      </a:r>
                      <a:endParaRPr kumimoji="1" lang="ja-JP" altLang="en-US" sz="1400" b="0" dirty="0"/>
                    </a:p>
                  </a:txBody>
                  <a:tcPr anchor="ctr"/>
                </a:tc>
                <a:tc>
                  <a:txBody>
                    <a:bodyPr/>
                    <a:lstStyle/>
                    <a:p>
                      <a:r>
                        <a:rPr kumimoji="1" lang="en-US" altLang="ja-JP" sz="1400" b="0" dirty="0"/>
                        <a:t>Document Loaders</a:t>
                      </a:r>
                      <a:endParaRPr kumimoji="1" lang="ja-JP" altLang="en-US" sz="1400" b="0" dirty="0"/>
                    </a:p>
                  </a:txBody>
                  <a:tcPr/>
                </a:tc>
                <a:tc>
                  <a:txBody>
                    <a:bodyPr/>
                    <a:lstStyle/>
                    <a:p>
                      <a:r>
                        <a:rPr kumimoji="1" lang="ja-JP" altLang="en-US" sz="1400" b="0" dirty="0"/>
                        <a:t>さまざまなソースからドキュメントをロード</a:t>
                      </a:r>
                    </a:p>
                  </a:txBody>
                  <a:tcPr/>
                </a:tc>
                <a:extLst>
                  <a:ext uri="{0D108BD9-81ED-4DB2-BD59-A6C34878D82A}">
                    <a16:rowId xmlns:a16="http://schemas.microsoft.com/office/drawing/2014/main" val="3495318790"/>
                  </a:ext>
                </a:extLst>
              </a:tr>
              <a:tr h="324000">
                <a:tc vMerge="1">
                  <a:txBody>
                    <a:bodyPr/>
                    <a:lstStyle/>
                    <a:p>
                      <a:endParaRPr kumimoji="1" lang="ja-JP" altLang="en-US" sz="1400" dirty="0"/>
                    </a:p>
                  </a:txBody>
                  <a:tcPr/>
                </a:tc>
                <a:tc>
                  <a:txBody>
                    <a:bodyPr/>
                    <a:lstStyle/>
                    <a:p>
                      <a:r>
                        <a:rPr kumimoji="1" lang="en-US" altLang="ja-JP" sz="1400" b="0" dirty="0"/>
                        <a:t>Text Splitters</a:t>
                      </a:r>
                      <a:endParaRPr kumimoji="1" lang="ja-JP" altLang="en-US" sz="1400" b="0" dirty="0"/>
                    </a:p>
                  </a:txBody>
                  <a:tcPr/>
                </a:tc>
                <a:tc>
                  <a:txBody>
                    <a:bodyPr/>
                    <a:lstStyle/>
                    <a:p>
                      <a:r>
                        <a:rPr kumimoji="1" lang="ja-JP" altLang="en-US" sz="1400" b="0" dirty="0"/>
                        <a:t>テキストの分割</a:t>
                      </a:r>
                    </a:p>
                  </a:txBody>
                  <a:tcPr/>
                </a:tc>
                <a:extLst>
                  <a:ext uri="{0D108BD9-81ED-4DB2-BD59-A6C34878D82A}">
                    <a16:rowId xmlns:a16="http://schemas.microsoft.com/office/drawing/2014/main" val="1367013987"/>
                  </a:ext>
                </a:extLst>
              </a:tr>
              <a:tr h="324000">
                <a:tc vMerge="1">
                  <a:txBody>
                    <a:bodyPr/>
                    <a:lstStyle/>
                    <a:p>
                      <a:endParaRPr kumimoji="1" lang="ja-JP" altLang="en-US" sz="1400" dirty="0"/>
                    </a:p>
                  </a:txBody>
                  <a:tcPr/>
                </a:tc>
                <a:tc>
                  <a:txBody>
                    <a:bodyPr/>
                    <a:lstStyle/>
                    <a:p>
                      <a:r>
                        <a:rPr kumimoji="1" lang="en-US" altLang="ja-JP" sz="1400" b="0" dirty="0" err="1"/>
                        <a:t>VectorStores</a:t>
                      </a:r>
                      <a:endParaRPr kumimoji="1" lang="ja-JP" altLang="en-US" sz="1400" b="0" dirty="0"/>
                    </a:p>
                  </a:txBody>
                  <a:tcPr/>
                </a:tc>
                <a:tc>
                  <a:txBody>
                    <a:bodyPr/>
                    <a:lstStyle/>
                    <a:p>
                      <a:r>
                        <a:rPr kumimoji="1" lang="ja-JP" altLang="en-US" sz="1400" b="0" dirty="0"/>
                        <a:t>ドキュメントの埋め込みベクトルを保存。高速に検索できる仕組みを提供。</a:t>
                      </a:r>
                    </a:p>
                  </a:txBody>
                  <a:tcPr/>
                </a:tc>
                <a:extLst>
                  <a:ext uri="{0D108BD9-81ED-4DB2-BD59-A6C34878D82A}">
                    <a16:rowId xmlns:a16="http://schemas.microsoft.com/office/drawing/2014/main" val="805465463"/>
                  </a:ext>
                </a:extLst>
              </a:tr>
              <a:tr h="324000">
                <a:tc vMerge="1">
                  <a:txBody>
                    <a:bodyPr/>
                    <a:lstStyle/>
                    <a:p>
                      <a:endParaRPr kumimoji="1" lang="ja-JP" altLang="en-US" sz="1400" dirty="0"/>
                    </a:p>
                  </a:txBody>
                  <a:tcPr/>
                </a:tc>
                <a:tc>
                  <a:txBody>
                    <a:bodyPr/>
                    <a:lstStyle/>
                    <a:p>
                      <a:r>
                        <a:rPr kumimoji="1" lang="en-US" altLang="ja-JP" sz="1400" b="0" dirty="0"/>
                        <a:t>Retrievers</a:t>
                      </a:r>
                      <a:endParaRPr kumimoji="1" lang="ja-JP" altLang="en-US" sz="1400" b="0" dirty="0"/>
                    </a:p>
                  </a:txBody>
                  <a:tcPr/>
                </a:tc>
                <a:tc>
                  <a:txBody>
                    <a:bodyPr/>
                    <a:lstStyle/>
                    <a:p>
                      <a:r>
                        <a:rPr kumimoji="1" lang="ja-JP" altLang="en-US" sz="1400" b="0" dirty="0"/>
                        <a:t>クエリ </a:t>
                      </a:r>
                      <a:r>
                        <a:rPr kumimoji="1" lang="en-US" altLang="ja-JP" sz="1400" b="0" dirty="0"/>
                        <a:t>(</a:t>
                      </a:r>
                      <a:r>
                        <a:rPr kumimoji="1" lang="ja-JP" altLang="en-US" sz="1400" b="0" dirty="0"/>
                        <a:t>文字列</a:t>
                      </a:r>
                      <a:r>
                        <a:rPr kumimoji="1" lang="en-US" altLang="ja-JP" sz="1400" b="0" dirty="0"/>
                        <a:t>) </a:t>
                      </a:r>
                      <a:r>
                        <a:rPr kumimoji="1" lang="ja-JP" altLang="en-US" sz="1400" b="0" dirty="0"/>
                        <a:t>を受け取り、ドキュメントのリストを返す</a:t>
                      </a:r>
                    </a:p>
                  </a:txBody>
                  <a:tcPr/>
                </a:tc>
                <a:extLst>
                  <a:ext uri="{0D108BD9-81ED-4DB2-BD59-A6C34878D82A}">
                    <a16:rowId xmlns:a16="http://schemas.microsoft.com/office/drawing/2014/main" val="1333631700"/>
                  </a:ext>
                </a:extLst>
              </a:tr>
              <a:tr h="324000">
                <a:tc>
                  <a:txBody>
                    <a:bodyPr/>
                    <a:lstStyle/>
                    <a:p>
                      <a:r>
                        <a:rPr kumimoji="1" lang="en-US" altLang="ja-JP" sz="1400" b="0" dirty="0"/>
                        <a:t>Chains</a:t>
                      </a:r>
                      <a:endParaRPr kumimoji="1" lang="ja-JP" altLang="en-US" sz="1400" b="0" dirty="0"/>
                    </a:p>
                  </a:txBody>
                  <a:tcPr anchor="ctr"/>
                </a:tc>
                <a:tc>
                  <a:txBody>
                    <a:bodyPr/>
                    <a:lstStyle/>
                    <a:p>
                      <a:r>
                        <a:rPr kumimoji="1" lang="en-US" altLang="ja-JP" sz="1400" b="0" dirty="0"/>
                        <a:t>Chains</a:t>
                      </a:r>
                      <a:endParaRPr kumimoji="1" lang="ja-JP" altLang="en-US" sz="1400" b="0" dirty="0"/>
                    </a:p>
                  </a:txBody>
                  <a:tcPr/>
                </a:tc>
                <a:tc>
                  <a:txBody>
                    <a:bodyPr/>
                    <a:lstStyle/>
                    <a:p>
                      <a:r>
                        <a:rPr kumimoji="1" lang="ja-JP" altLang="en-US" sz="1400" b="0" dirty="0"/>
                        <a:t>一連のコンポーネントの組み合わせを</a:t>
                      </a:r>
                      <a:r>
                        <a:rPr kumimoji="1" lang="en-US" altLang="ja-JP" sz="1400" b="0" dirty="0"/>
                        <a:t>(</a:t>
                      </a:r>
                      <a:r>
                        <a:rPr kumimoji="1" lang="ja-JP" altLang="en-US" sz="1400" b="0" dirty="0"/>
                        <a:t>例：プロンプトとモデル</a:t>
                      </a:r>
                      <a:r>
                        <a:rPr kumimoji="1" lang="en-US" altLang="ja-JP" sz="1400" b="0" dirty="0"/>
                        <a:t>)</a:t>
                      </a:r>
                      <a:endParaRPr kumimoji="1" lang="ja-JP" altLang="en-US" sz="1400" b="0" dirty="0"/>
                    </a:p>
                  </a:txBody>
                  <a:tcPr/>
                </a:tc>
                <a:extLst>
                  <a:ext uri="{0D108BD9-81ED-4DB2-BD59-A6C34878D82A}">
                    <a16:rowId xmlns:a16="http://schemas.microsoft.com/office/drawing/2014/main" val="1911022105"/>
                  </a:ext>
                </a:extLst>
              </a:tr>
              <a:tr h="324000">
                <a:tc rowSpan="4">
                  <a:txBody>
                    <a:bodyPr/>
                    <a:lstStyle/>
                    <a:p>
                      <a:r>
                        <a:rPr kumimoji="1" lang="en-US" altLang="ja-JP" sz="1400" b="1" dirty="0"/>
                        <a:t>Agents</a:t>
                      </a:r>
                      <a:endParaRPr kumimoji="1" lang="ja-JP" altLang="en-US" sz="1400" b="1" dirty="0"/>
                    </a:p>
                  </a:txBody>
                  <a:tcPr anchor="ctr"/>
                </a:tc>
                <a:tc>
                  <a:txBody>
                    <a:bodyPr/>
                    <a:lstStyle/>
                    <a:p>
                      <a:r>
                        <a:rPr kumimoji="1" lang="en-US" altLang="ja-JP" sz="1400" b="1" dirty="0"/>
                        <a:t>Tools</a:t>
                      </a:r>
                      <a:endParaRPr kumimoji="1" lang="ja-JP" altLang="en-US" sz="1400" b="1" dirty="0"/>
                    </a:p>
                  </a:txBody>
                  <a:tcPr/>
                </a:tc>
                <a:tc>
                  <a:txBody>
                    <a:bodyPr/>
                    <a:lstStyle/>
                    <a:p>
                      <a:r>
                        <a:rPr kumimoji="1" lang="ja-JP" altLang="en-US" sz="1400" b="1" dirty="0"/>
                        <a:t>言語モデルが関数と対話しやすくする、関数に関する特定の抽象化</a:t>
                      </a:r>
                    </a:p>
                  </a:txBody>
                  <a:tcPr/>
                </a:tc>
                <a:extLst>
                  <a:ext uri="{0D108BD9-81ED-4DB2-BD59-A6C34878D82A}">
                    <a16:rowId xmlns:a16="http://schemas.microsoft.com/office/drawing/2014/main" val="514168797"/>
                  </a:ext>
                </a:extLst>
              </a:tr>
              <a:tr h="324000">
                <a:tc vMerge="1">
                  <a:txBody>
                    <a:bodyPr/>
                    <a:lstStyle/>
                    <a:p>
                      <a:endParaRPr kumimoji="1" lang="ja-JP" altLang="en-US" sz="1400" dirty="0"/>
                    </a:p>
                  </a:txBody>
                  <a:tcPr/>
                </a:tc>
                <a:tc>
                  <a:txBody>
                    <a:bodyPr/>
                    <a:lstStyle/>
                    <a:p>
                      <a:r>
                        <a:rPr kumimoji="1" lang="en-US" altLang="ja-JP" sz="1400" b="1" dirty="0"/>
                        <a:t>Agents</a:t>
                      </a:r>
                      <a:endParaRPr kumimoji="1" lang="ja-JP" altLang="en-US" sz="1400" b="1" dirty="0"/>
                    </a:p>
                  </a:txBody>
                  <a:tcPr/>
                </a:tc>
                <a:tc>
                  <a:txBody>
                    <a:bodyPr/>
                    <a:lstStyle/>
                    <a:p>
                      <a:r>
                        <a:rPr kumimoji="1" lang="ja-JP" altLang="en-US" sz="1400" b="1" dirty="0"/>
                        <a:t>モデルのラッパー</a:t>
                      </a:r>
                    </a:p>
                  </a:txBody>
                  <a:tcPr/>
                </a:tc>
                <a:extLst>
                  <a:ext uri="{0D108BD9-81ED-4DB2-BD59-A6C34878D82A}">
                    <a16:rowId xmlns:a16="http://schemas.microsoft.com/office/drawing/2014/main" val="3251508286"/>
                  </a:ext>
                </a:extLst>
              </a:tr>
              <a:tr h="324000">
                <a:tc vMerge="1">
                  <a:txBody>
                    <a:bodyPr/>
                    <a:lstStyle/>
                    <a:p>
                      <a:endParaRPr kumimoji="1" lang="ja-JP" altLang="en-US" sz="1400" dirty="0"/>
                    </a:p>
                  </a:txBody>
                  <a:tcPr/>
                </a:tc>
                <a:tc>
                  <a:txBody>
                    <a:bodyPr/>
                    <a:lstStyle/>
                    <a:p>
                      <a:r>
                        <a:rPr kumimoji="1" lang="en-US" altLang="ja-JP" sz="1400" b="1" dirty="0"/>
                        <a:t>Toolkits</a:t>
                      </a:r>
                      <a:endParaRPr kumimoji="1" lang="ja-JP" altLang="en-US" sz="1400" b="1" dirty="0"/>
                    </a:p>
                  </a:txBody>
                  <a:tcPr/>
                </a:tc>
                <a:tc>
                  <a:txBody>
                    <a:bodyPr/>
                    <a:lstStyle/>
                    <a:p>
                      <a:r>
                        <a:rPr kumimoji="1" lang="ja-JP" altLang="en-US" sz="1400" b="1" dirty="0"/>
                        <a:t>特定の問題を解決するために使用するツールグループ</a:t>
                      </a:r>
                    </a:p>
                  </a:txBody>
                  <a:tcPr/>
                </a:tc>
                <a:extLst>
                  <a:ext uri="{0D108BD9-81ED-4DB2-BD59-A6C34878D82A}">
                    <a16:rowId xmlns:a16="http://schemas.microsoft.com/office/drawing/2014/main" val="1578397114"/>
                  </a:ext>
                </a:extLst>
              </a:tr>
              <a:tr h="324000">
                <a:tc vMerge="1">
                  <a:txBody>
                    <a:bodyPr/>
                    <a:lstStyle/>
                    <a:p>
                      <a:endParaRPr kumimoji="1" lang="ja-JP" altLang="en-US" sz="1400" dirty="0"/>
                    </a:p>
                  </a:txBody>
                  <a:tcPr/>
                </a:tc>
                <a:tc>
                  <a:txBody>
                    <a:bodyPr/>
                    <a:lstStyle/>
                    <a:p>
                      <a:r>
                        <a:rPr kumimoji="1" lang="en-US" altLang="ja-JP" sz="1400" b="1" dirty="0"/>
                        <a:t>Agent Executor</a:t>
                      </a:r>
                      <a:endParaRPr kumimoji="1" lang="ja-JP" altLang="en-US" sz="1400" b="1" dirty="0"/>
                    </a:p>
                  </a:txBody>
                  <a:tcPr/>
                </a:tc>
                <a:tc>
                  <a:txBody>
                    <a:bodyPr/>
                    <a:lstStyle/>
                    <a:p>
                      <a:r>
                        <a:rPr kumimoji="1" lang="ja-JP" altLang="en-US" sz="1400" b="1" dirty="0"/>
                        <a:t>エージェントとツールのセット</a:t>
                      </a:r>
                    </a:p>
                  </a:txBody>
                  <a:tcPr/>
                </a:tc>
                <a:extLst>
                  <a:ext uri="{0D108BD9-81ED-4DB2-BD59-A6C34878D82A}">
                    <a16:rowId xmlns:a16="http://schemas.microsoft.com/office/drawing/2014/main" val="985798055"/>
                  </a:ext>
                </a:extLst>
              </a:tr>
              <a:tr h="324000">
                <a:tc>
                  <a:txBody>
                    <a:bodyPr/>
                    <a:lstStyle/>
                    <a:p>
                      <a:r>
                        <a:rPr kumimoji="1" lang="en-US" altLang="ja-JP" sz="1400" dirty="0"/>
                        <a:t>Callbacks</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Callbacks</a:t>
                      </a:r>
                      <a:endParaRPr kumimoji="1" lang="ja-JP" altLang="en-US" sz="1400" dirty="0"/>
                    </a:p>
                  </a:txBody>
                  <a:tcPr/>
                </a:tc>
                <a:tc>
                  <a:txBody>
                    <a:bodyPr/>
                    <a:lstStyle/>
                    <a:p>
                      <a:r>
                        <a:rPr kumimoji="1" lang="ja-JP" altLang="en-US" sz="1400" dirty="0"/>
                        <a:t>イベントをサブスクライブできる（ログ記録、モニタリング等に利用）</a:t>
                      </a:r>
                    </a:p>
                  </a:txBody>
                  <a:tcPr/>
                </a:tc>
                <a:extLst>
                  <a:ext uri="{0D108BD9-81ED-4DB2-BD59-A6C34878D82A}">
                    <a16:rowId xmlns:a16="http://schemas.microsoft.com/office/drawing/2014/main" val="1145174868"/>
                  </a:ext>
                </a:extLst>
              </a:tr>
            </a:tbl>
          </a:graphicData>
        </a:graphic>
      </p:graphicFrame>
    </p:spTree>
    <p:extLst>
      <p:ext uri="{BB962C8B-B14F-4D97-AF65-F5344CB8AC3E}">
        <p14:creationId xmlns:p14="http://schemas.microsoft.com/office/powerpoint/2010/main" val="1175048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Agents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806246"/>
          </a:xfrm>
        </p:spPr>
        <p:txBody>
          <a:bodyPr>
            <a:normAutofit/>
          </a:bodyPr>
          <a:lstStyle/>
          <a:p>
            <a:r>
              <a:rPr lang="ja-JP" altLang="en-US" sz="2000" dirty="0"/>
              <a:t>言語モデルに渡されたツールを用いて、モデル自体が次にどのようなアクションを取るかを決定、実行、観測し、完了するまで繰り返す機能</a:t>
            </a:r>
            <a:endParaRPr lang="en-US" altLang="ja-JP" sz="2000" dirty="0"/>
          </a:p>
        </p:txBody>
      </p:sp>
      <p:pic>
        <p:nvPicPr>
          <p:cNvPr id="5" name="図 4">
            <a:extLst>
              <a:ext uri="{FF2B5EF4-FFF2-40B4-BE49-F238E27FC236}">
                <a16:creationId xmlns:a16="http://schemas.microsoft.com/office/drawing/2014/main" id="{8C4B45BC-490F-58A2-BD94-DCDDD7C0AAD5}"/>
              </a:ext>
            </a:extLst>
          </p:cNvPr>
          <p:cNvPicPr>
            <a:picLocks noChangeAspect="1"/>
          </p:cNvPicPr>
          <p:nvPr/>
        </p:nvPicPr>
        <p:blipFill>
          <a:blip r:embed="rId2"/>
          <a:stretch>
            <a:fillRect/>
          </a:stretch>
        </p:blipFill>
        <p:spPr>
          <a:xfrm>
            <a:off x="2878882" y="1624898"/>
            <a:ext cx="5745978" cy="4328535"/>
          </a:xfrm>
          <a:prstGeom prst="rect">
            <a:avLst/>
          </a:prstGeom>
        </p:spPr>
      </p:pic>
      <p:sp>
        <p:nvSpPr>
          <p:cNvPr id="6" name="テキスト ボックス 5">
            <a:extLst>
              <a:ext uri="{FF2B5EF4-FFF2-40B4-BE49-F238E27FC236}">
                <a16:creationId xmlns:a16="http://schemas.microsoft.com/office/drawing/2014/main" id="{87C175AD-6D11-4957-A1C3-B976B0F7E432}"/>
              </a:ext>
            </a:extLst>
          </p:cNvPr>
          <p:cNvSpPr txBox="1"/>
          <p:nvPr/>
        </p:nvSpPr>
        <p:spPr>
          <a:xfrm>
            <a:off x="1943100" y="6153531"/>
            <a:ext cx="8062452" cy="307777"/>
          </a:xfrm>
          <a:prstGeom prst="rect">
            <a:avLst/>
          </a:prstGeom>
          <a:noFill/>
        </p:spPr>
        <p:txBody>
          <a:bodyPr wrap="square" rtlCol="0">
            <a:spAutoFit/>
          </a:bodyPr>
          <a:lstStyle/>
          <a:p>
            <a:r>
              <a:rPr kumimoji="1" lang="ja-JP" altLang="en-US" sz="1400" dirty="0"/>
              <a:t>（出所）</a:t>
            </a:r>
            <a:r>
              <a:rPr kumimoji="1" lang="en-US" altLang="ja-JP" sz="1400" dirty="0"/>
              <a:t> https://zenn.dev/umi_mori/books/prompt-engineer/viewer/langchain_agents</a:t>
            </a:r>
            <a:endParaRPr kumimoji="1" lang="ja-JP" altLang="en-US" sz="1400" dirty="0"/>
          </a:p>
        </p:txBody>
      </p:sp>
    </p:spTree>
    <p:extLst>
      <p:ext uri="{BB962C8B-B14F-4D97-AF65-F5344CB8AC3E}">
        <p14:creationId xmlns:p14="http://schemas.microsoft.com/office/powerpoint/2010/main" val="3419384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Agents</a:t>
            </a:r>
            <a:r>
              <a:rPr lang="ja-JP" altLang="en-US" sz="3200" dirty="0"/>
              <a:t> </a:t>
            </a:r>
            <a:r>
              <a:rPr lang="en-US" altLang="ja-JP" sz="3200" dirty="0"/>
              <a:t>-</a:t>
            </a:r>
            <a:r>
              <a:rPr lang="ja-JP" altLang="en-US" sz="3200" dirty="0"/>
              <a:t> </a:t>
            </a:r>
            <a:r>
              <a:rPr lang="en-US" altLang="ja-JP" sz="3200" dirty="0"/>
              <a:t>Tools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442452"/>
          </a:xfrm>
        </p:spPr>
        <p:txBody>
          <a:bodyPr>
            <a:normAutofit/>
          </a:bodyPr>
          <a:lstStyle/>
          <a:p>
            <a:r>
              <a:rPr lang="en-US" altLang="ja-JP" sz="2000" dirty="0"/>
              <a:t>Agent</a:t>
            </a:r>
            <a:r>
              <a:rPr lang="ja-JP" altLang="en-US" sz="2000" dirty="0"/>
              <a:t>が外界とやり取りをするための機能</a:t>
            </a:r>
            <a:endParaRPr lang="en-US" altLang="ja-JP" sz="2000" dirty="0"/>
          </a:p>
        </p:txBody>
      </p:sp>
      <p:pic>
        <p:nvPicPr>
          <p:cNvPr id="5" name="図 4">
            <a:extLst>
              <a:ext uri="{FF2B5EF4-FFF2-40B4-BE49-F238E27FC236}">
                <a16:creationId xmlns:a16="http://schemas.microsoft.com/office/drawing/2014/main" id="{8862134C-EA04-718D-D9BA-0E707FB5F143}"/>
              </a:ext>
            </a:extLst>
          </p:cNvPr>
          <p:cNvPicPr>
            <a:picLocks noChangeAspect="1"/>
          </p:cNvPicPr>
          <p:nvPr/>
        </p:nvPicPr>
        <p:blipFill>
          <a:blip r:embed="rId2"/>
          <a:stretch>
            <a:fillRect/>
          </a:stretch>
        </p:blipFill>
        <p:spPr>
          <a:xfrm>
            <a:off x="1713525" y="2235148"/>
            <a:ext cx="7853811" cy="4106658"/>
          </a:xfrm>
          <a:prstGeom prst="rect">
            <a:avLst/>
          </a:prstGeom>
        </p:spPr>
      </p:pic>
      <p:sp>
        <p:nvSpPr>
          <p:cNvPr id="6" name="テキスト ボックス 5">
            <a:extLst>
              <a:ext uri="{FF2B5EF4-FFF2-40B4-BE49-F238E27FC236}">
                <a16:creationId xmlns:a16="http://schemas.microsoft.com/office/drawing/2014/main" id="{C25A913B-AAC7-5AFA-BDC6-4817732F606B}"/>
              </a:ext>
            </a:extLst>
          </p:cNvPr>
          <p:cNvSpPr txBox="1"/>
          <p:nvPr/>
        </p:nvSpPr>
        <p:spPr>
          <a:xfrm>
            <a:off x="1713525" y="1767495"/>
            <a:ext cx="7381314" cy="369332"/>
          </a:xfrm>
          <a:prstGeom prst="rect">
            <a:avLst/>
          </a:prstGeom>
          <a:noFill/>
        </p:spPr>
        <p:txBody>
          <a:bodyPr wrap="square" rtlCol="0">
            <a:spAutoFit/>
          </a:bodyPr>
          <a:lstStyle/>
          <a:p>
            <a:r>
              <a:rPr kumimoji="1" lang="ja-JP" altLang="en-US" dirty="0"/>
              <a:t>例：</a:t>
            </a:r>
            <a:r>
              <a:rPr kumimoji="1" lang="en-US" altLang="ja-JP" dirty="0"/>
              <a:t>Google</a:t>
            </a:r>
            <a:r>
              <a:rPr kumimoji="1" lang="ja-JP" altLang="en-US" dirty="0"/>
              <a:t>検索</a:t>
            </a:r>
          </a:p>
        </p:txBody>
      </p:sp>
    </p:spTree>
    <p:extLst>
      <p:ext uri="{BB962C8B-B14F-4D97-AF65-F5344CB8AC3E}">
        <p14:creationId xmlns:p14="http://schemas.microsoft.com/office/powerpoint/2010/main" val="390449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Agents</a:t>
            </a:r>
            <a:r>
              <a:rPr lang="ja-JP" altLang="en-US" sz="3200" dirty="0"/>
              <a:t> </a:t>
            </a:r>
            <a:r>
              <a:rPr lang="en-US" altLang="ja-JP" sz="3200" dirty="0"/>
              <a:t>-</a:t>
            </a:r>
            <a:r>
              <a:rPr lang="ja-JP" altLang="en-US" sz="3200" dirty="0"/>
              <a:t> </a:t>
            </a:r>
            <a:r>
              <a:rPr lang="en-US" altLang="ja-JP" sz="3200" dirty="0"/>
              <a:t>Agents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6"/>
            <a:ext cx="10960510" cy="4129549"/>
          </a:xfrm>
        </p:spPr>
        <p:txBody>
          <a:bodyPr>
            <a:normAutofit fontScale="92500" lnSpcReduction="10000"/>
          </a:bodyPr>
          <a:lstStyle/>
          <a:p>
            <a:r>
              <a:rPr lang="ja-JP" altLang="en-US" sz="2000" dirty="0"/>
              <a:t>プロンプトの内容に応じてツールを使い分け、自動で解法を生成してくれる機能</a:t>
            </a:r>
            <a:endParaRPr lang="en-US" altLang="ja-JP" sz="2000" dirty="0"/>
          </a:p>
          <a:p>
            <a:endParaRPr lang="en-US" altLang="ja-JP" sz="2000" dirty="0"/>
          </a:p>
          <a:p>
            <a:r>
              <a:rPr lang="en-US" altLang="ja-JP" sz="2000" dirty="0"/>
              <a:t>Agent</a:t>
            </a:r>
            <a:r>
              <a:rPr lang="ja-JP" altLang="en-US" sz="2000" dirty="0"/>
              <a:t>の種類</a:t>
            </a:r>
            <a:endParaRPr lang="en-US" altLang="ja-JP" sz="2000" dirty="0"/>
          </a:p>
          <a:p>
            <a:pPr lvl="1"/>
            <a:r>
              <a:rPr lang="en-US" altLang="ja-JP" sz="2000" dirty="0"/>
              <a:t>Zero-shot-react-description</a:t>
            </a:r>
          </a:p>
          <a:p>
            <a:pPr lvl="2"/>
            <a:r>
              <a:rPr lang="ja-JP" altLang="en-US" dirty="0"/>
              <a:t>ツールの説明文章などから、どのツールを用いるかを決める</a:t>
            </a:r>
            <a:r>
              <a:rPr lang="en-US" altLang="ja-JP" dirty="0"/>
              <a:t>Agent</a:t>
            </a:r>
          </a:p>
          <a:p>
            <a:pPr lvl="1"/>
            <a:r>
              <a:rPr lang="en-US" altLang="ja-JP" sz="2000" dirty="0"/>
              <a:t>React-</a:t>
            </a:r>
            <a:r>
              <a:rPr lang="en-US" altLang="ja-JP" sz="2000" dirty="0" err="1"/>
              <a:t>docstore</a:t>
            </a:r>
            <a:endParaRPr lang="en-US" altLang="ja-JP" sz="2000" dirty="0"/>
          </a:p>
          <a:p>
            <a:pPr lvl="2"/>
            <a:r>
              <a:rPr lang="en-US" altLang="ja-JP" dirty="0" err="1"/>
              <a:t>ReAct</a:t>
            </a:r>
            <a:r>
              <a:rPr lang="ja-JP" altLang="en-US" dirty="0"/>
              <a:t>フレームワークを使用。文書を扱うことに特化した</a:t>
            </a:r>
            <a:r>
              <a:rPr lang="en-US" altLang="ja-JP" dirty="0"/>
              <a:t>Agent</a:t>
            </a:r>
          </a:p>
          <a:p>
            <a:pPr lvl="1"/>
            <a:r>
              <a:rPr lang="en-US" altLang="ja-JP" sz="2000" dirty="0"/>
              <a:t>Self-ask-with-search</a:t>
            </a:r>
          </a:p>
          <a:p>
            <a:pPr lvl="2"/>
            <a:r>
              <a:rPr lang="ja-JP" altLang="en-US" dirty="0"/>
              <a:t>質問に対する答えを事実に基づいて調べてくれる</a:t>
            </a:r>
            <a:r>
              <a:rPr lang="en-US" altLang="ja-JP" dirty="0"/>
              <a:t>Agent</a:t>
            </a:r>
          </a:p>
          <a:p>
            <a:pPr lvl="2"/>
            <a:r>
              <a:rPr lang="en-US" altLang="ja-JP" dirty="0"/>
              <a:t>Google</a:t>
            </a:r>
            <a:r>
              <a:rPr lang="ja-JP" altLang="en-US" dirty="0"/>
              <a:t>検索</a:t>
            </a:r>
            <a:r>
              <a:rPr lang="en-US" altLang="ja-JP" dirty="0"/>
              <a:t>API</a:t>
            </a:r>
            <a:r>
              <a:rPr lang="ja-JP" altLang="en-US" dirty="0"/>
              <a:t>がツールとして提供されている</a:t>
            </a:r>
            <a:endParaRPr lang="en-US" altLang="ja-JP" dirty="0"/>
          </a:p>
          <a:p>
            <a:pPr lvl="1"/>
            <a:r>
              <a:rPr lang="en-US" altLang="ja-JP" sz="2000" dirty="0"/>
              <a:t>Conversational-react-description</a:t>
            </a:r>
          </a:p>
          <a:p>
            <a:pPr lvl="2"/>
            <a:r>
              <a:rPr lang="ja-JP" altLang="en-US" dirty="0"/>
              <a:t>会話を扱うことに特化した</a:t>
            </a:r>
            <a:r>
              <a:rPr lang="en-US" altLang="ja-JP" dirty="0"/>
              <a:t>Agent</a:t>
            </a:r>
          </a:p>
          <a:p>
            <a:pPr lvl="2"/>
            <a:r>
              <a:rPr lang="en-US" altLang="ja-JP" dirty="0" err="1"/>
              <a:t>ReAct</a:t>
            </a:r>
            <a:r>
              <a:rPr lang="ja-JP" altLang="en-US" dirty="0"/>
              <a:t>フレームワークを使用して、どのツールを使用するかを決定</a:t>
            </a:r>
            <a:endParaRPr lang="en-US" altLang="ja-JP" dirty="0"/>
          </a:p>
        </p:txBody>
      </p:sp>
    </p:spTree>
    <p:extLst>
      <p:ext uri="{BB962C8B-B14F-4D97-AF65-F5344CB8AC3E}">
        <p14:creationId xmlns:p14="http://schemas.microsoft.com/office/powerpoint/2010/main" val="2429323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Agents</a:t>
            </a:r>
            <a:r>
              <a:rPr lang="ja-JP" altLang="en-US" sz="3200" dirty="0"/>
              <a:t> </a:t>
            </a:r>
            <a:r>
              <a:rPr lang="en-US" altLang="ja-JP" sz="3200" dirty="0"/>
              <a:t>-</a:t>
            </a:r>
            <a:r>
              <a:rPr lang="ja-JP" altLang="en-US" sz="3200" dirty="0"/>
              <a:t> </a:t>
            </a:r>
            <a:r>
              <a:rPr lang="en-US" altLang="ja-JP" sz="3200" dirty="0"/>
              <a:t>Toolkits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598435"/>
          </a:xfrm>
        </p:spPr>
        <p:txBody>
          <a:bodyPr>
            <a:normAutofit/>
          </a:bodyPr>
          <a:lstStyle/>
          <a:p>
            <a:r>
              <a:rPr lang="ja-JP" altLang="en-US" sz="2000" dirty="0"/>
              <a:t>特定のユースケースに応じて、ツールを初期搭載した</a:t>
            </a:r>
            <a:r>
              <a:rPr lang="en-US" altLang="ja-JP" sz="2000" dirty="0"/>
              <a:t>Agent</a:t>
            </a:r>
            <a:r>
              <a:rPr lang="ja-JP" altLang="en-US" sz="2000" dirty="0"/>
              <a:t>の機能</a:t>
            </a:r>
            <a:endParaRPr lang="en-US" altLang="ja-JP" sz="2000" dirty="0"/>
          </a:p>
        </p:txBody>
      </p:sp>
      <p:pic>
        <p:nvPicPr>
          <p:cNvPr id="5" name="図 4">
            <a:extLst>
              <a:ext uri="{FF2B5EF4-FFF2-40B4-BE49-F238E27FC236}">
                <a16:creationId xmlns:a16="http://schemas.microsoft.com/office/drawing/2014/main" id="{C0577F47-E97C-941C-00FB-AE3FAC2E6DE8}"/>
              </a:ext>
            </a:extLst>
          </p:cNvPr>
          <p:cNvPicPr>
            <a:picLocks noChangeAspect="1"/>
          </p:cNvPicPr>
          <p:nvPr/>
        </p:nvPicPr>
        <p:blipFill>
          <a:blip r:embed="rId2"/>
          <a:stretch>
            <a:fillRect/>
          </a:stretch>
        </p:blipFill>
        <p:spPr>
          <a:xfrm>
            <a:off x="197287" y="1832494"/>
            <a:ext cx="6184092" cy="2611683"/>
          </a:xfrm>
          <a:prstGeom prst="rect">
            <a:avLst/>
          </a:prstGeom>
        </p:spPr>
      </p:pic>
      <p:pic>
        <p:nvPicPr>
          <p:cNvPr id="7" name="図 6">
            <a:extLst>
              <a:ext uri="{FF2B5EF4-FFF2-40B4-BE49-F238E27FC236}">
                <a16:creationId xmlns:a16="http://schemas.microsoft.com/office/drawing/2014/main" id="{C2837BD7-F999-3800-E60E-A71E2DC13C1A}"/>
              </a:ext>
            </a:extLst>
          </p:cNvPr>
          <p:cNvPicPr>
            <a:picLocks noChangeAspect="1"/>
          </p:cNvPicPr>
          <p:nvPr/>
        </p:nvPicPr>
        <p:blipFill>
          <a:blip r:embed="rId3"/>
          <a:stretch>
            <a:fillRect/>
          </a:stretch>
        </p:blipFill>
        <p:spPr>
          <a:xfrm>
            <a:off x="6571513" y="1832494"/>
            <a:ext cx="5428144" cy="3880046"/>
          </a:xfrm>
          <a:prstGeom prst="rect">
            <a:avLst/>
          </a:prstGeom>
        </p:spPr>
      </p:pic>
      <p:sp>
        <p:nvSpPr>
          <p:cNvPr id="8" name="テキスト ボックス 7">
            <a:extLst>
              <a:ext uri="{FF2B5EF4-FFF2-40B4-BE49-F238E27FC236}">
                <a16:creationId xmlns:a16="http://schemas.microsoft.com/office/drawing/2014/main" id="{C0CAC3EC-934A-FF4B-2035-F5F5ADBC2AFA}"/>
              </a:ext>
            </a:extLst>
          </p:cNvPr>
          <p:cNvSpPr txBox="1"/>
          <p:nvPr/>
        </p:nvSpPr>
        <p:spPr>
          <a:xfrm>
            <a:off x="197287" y="1406824"/>
            <a:ext cx="6184092" cy="369332"/>
          </a:xfrm>
          <a:prstGeom prst="rect">
            <a:avLst/>
          </a:prstGeom>
          <a:noFill/>
        </p:spPr>
        <p:txBody>
          <a:bodyPr wrap="square" rtlCol="0">
            <a:spAutoFit/>
          </a:bodyPr>
          <a:lstStyle/>
          <a:p>
            <a:r>
              <a:rPr kumimoji="1" lang="ja-JP" altLang="en-US" dirty="0"/>
              <a:t>例：</a:t>
            </a:r>
            <a:r>
              <a:rPr lang="en-US" altLang="ja-JP" dirty="0"/>
              <a:t>python</a:t>
            </a:r>
            <a:r>
              <a:rPr lang="ja-JP" altLang="en-US" dirty="0"/>
              <a:t>を実行できるツール</a:t>
            </a:r>
            <a:endParaRPr kumimoji="1" lang="ja-JP" altLang="en-US" dirty="0"/>
          </a:p>
        </p:txBody>
      </p:sp>
      <p:sp>
        <p:nvSpPr>
          <p:cNvPr id="9" name="テキスト ボックス 8">
            <a:extLst>
              <a:ext uri="{FF2B5EF4-FFF2-40B4-BE49-F238E27FC236}">
                <a16:creationId xmlns:a16="http://schemas.microsoft.com/office/drawing/2014/main" id="{174199B8-7D7E-2C3C-5F72-B7BCC9F3B189}"/>
              </a:ext>
            </a:extLst>
          </p:cNvPr>
          <p:cNvSpPr txBox="1"/>
          <p:nvPr/>
        </p:nvSpPr>
        <p:spPr>
          <a:xfrm>
            <a:off x="6543027" y="1406824"/>
            <a:ext cx="2742558" cy="369332"/>
          </a:xfrm>
          <a:prstGeom prst="rect">
            <a:avLst/>
          </a:prstGeom>
          <a:noFill/>
        </p:spPr>
        <p:txBody>
          <a:bodyPr wrap="square" rtlCol="0">
            <a:spAutoFit/>
          </a:bodyPr>
          <a:lstStyle/>
          <a:p>
            <a:r>
              <a:rPr lang="ja-JP" altLang="en-US" dirty="0"/>
              <a:t>出力結果</a:t>
            </a:r>
            <a:endParaRPr kumimoji="1" lang="ja-JP" altLang="en-US" dirty="0"/>
          </a:p>
        </p:txBody>
      </p:sp>
      <p:sp>
        <p:nvSpPr>
          <p:cNvPr id="10" name="テキスト ボックス 9">
            <a:extLst>
              <a:ext uri="{FF2B5EF4-FFF2-40B4-BE49-F238E27FC236}">
                <a16:creationId xmlns:a16="http://schemas.microsoft.com/office/drawing/2014/main" id="{F08558E7-B946-97D3-44F9-D35A7E39AAA1}"/>
              </a:ext>
            </a:extLst>
          </p:cNvPr>
          <p:cNvSpPr txBox="1"/>
          <p:nvPr/>
        </p:nvSpPr>
        <p:spPr>
          <a:xfrm>
            <a:off x="6381379" y="5996414"/>
            <a:ext cx="5781367" cy="646331"/>
          </a:xfrm>
          <a:prstGeom prst="rect">
            <a:avLst/>
          </a:prstGeom>
          <a:noFill/>
        </p:spPr>
        <p:txBody>
          <a:bodyPr wrap="square" rtlCol="0">
            <a:spAutoFit/>
          </a:bodyPr>
          <a:lstStyle/>
          <a:p>
            <a:r>
              <a:rPr kumimoji="1" lang="ja-JP" altLang="en-US" dirty="0"/>
              <a:t>出力結果を見ると、</a:t>
            </a:r>
            <a:r>
              <a:rPr kumimoji="1" lang="en-US" altLang="ja-JP" dirty="0"/>
              <a:t>Agent</a:t>
            </a:r>
            <a:r>
              <a:rPr kumimoji="1" lang="ja-JP" altLang="en-US" dirty="0"/>
              <a:t>が</a:t>
            </a:r>
            <a:r>
              <a:rPr kumimoji="1" lang="en-US" altLang="ja-JP" dirty="0"/>
              <a:t>Python</a:t>
            </a:r>
            <a:r>
              <a:rPr lang="ja-JP" altLang="en-US" dirty="0"/>
              <a:t>を実行して回答を得ていることがわかる</a:t>
            </a:r>
            <a:endParaRPr kumimoji="1" lang="ja-JP" altLang="en-US" dirty="0"/>
          </a:p>
        </p:txBody>
      </p:sp>
    </p:spTree>
    <p:extLst>
      <p:ext uri="{BB962C8B-B14F-4D97-AF65-F5344CB8AC3E}">
        <p14:creationId xmlns:p14="http://schemas.microsoft.com/office/powerpoint/2010/main" val="3760968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168ED-6931-DBE7-A200-861822CE0232}"/>
              </a:ext>
            </a:extLst>
          </p:cNvPr>
          <p:cNvSpPr>
            <a:spLocks noGrp="1"/>
          </p:cNvSpPr>
          <p:nvPr>
            <p:ph type="title"/>
          </p:nvPr>
        </p:nvSpPr>
        <p:spPr>
          <a:xfrm>
            <a:off x="100780" y="61297"/>
            <a:ext cx="10515600" cy="468769"/>
          </a:xfrm>
        </p:spPr>
        <p:txBody>
          <a:bodyPr>
            <a:normAutofit/>
          </a:bodyPr>
          <a:lstStyle/>
          <a:p>
            <a:r>
              <a:rPr kumimoji="1" lang="en-US" altLang="ja-JP" sz="2400" dirty="0" err="1"/>
              <a:t>LangChain</a:t>
            </a:r>
            <a:r>
              <a:rPr kumimoji="1" lang="ja-JP" altLang="en-US" sz="2400" dirty="0"/>
              <a:t>のモジュール一覧</a:t>
            </a:r>
          </a:p>
        </p:txBody>
      </p:sp>
      <p:graphicFrame>
        <p:nvGraphicFramePr>
          <p:cNvPr id="4" name="表 4">
            <a:extLst>
              <a:ext uri="{FF2B5EF4-FFF2-40B4-BE49-F238E27FC236}">
                <a16:creationId xmlns:a16="http://schemas.microsoft.com/office/drawing/2014/main" id="{442E156F-7142-3117-8B09-103F045279C8}"/>
              </a:ext>
            </a:extLst>
          </p:cNvPr>
          <p:cNvGraphicFramePr>
            <a:graphicFrameLocks noGrp="1"/>
          </p:cNvGraphicFramePr>
          <p:nvPr>
            <p:ph idx="1"/>
            <p:extLst>
              <p:ext uri="{D42A27DB-BD31-4B8C-83A1-F6EECF244321}">
                <p14:modId xmlns:p14="http://schemas.microsoft.com/office/powerpoint/2010/main" val="1221159856"/>
              </p:ext>
            </p:extLst>
          </p:nvPr>
        </p:nvGraphicFramePr>
        <p:xfrm>
          <a:off x="169606" y="539898"/>
          <a:ext cx="11688097" cy="6136800"/>
        </p:xfrm>
        <a:graphic>
          <a:graphicData uri="http://schemas.openxmlformats.org/drawingml/2006/table">
            <a:tbl>
              <a:tblPr firstRow="1" bandRow="1">
                <a:tableStyleId>{5C22544A-7EE6-4342-B048-85BDC9FD1C3A}</a:tableStyleId>
              </a:tblPr>
              <a:tblGrid>
                <a:gridCol w="1254053">
                  <a:extLst>
                    <a:ext uri="{9D8B030D-6E8A-4147-A177-3AD203B41FA5}">
                      <a16:colId xmlns:a16="http://schemas.microsoft.com/office/drawing/2014/main" val="784481114"/>
                    </a:ext>
                  </a:extLst>
                </a:gridCol>
                <a:gridCol w="2644712">
                  <a:extLst>
                    <a:ext uri="{9D8B030D-6E8A-4147-A177-3AD203B41FA5}">
                      <a16:colId xmlns:a16="http://schemas.microsoft.com/office/drawing/2014/main" val="2234586029"/>
                    </a:ext>
                  </a:extLst>
                </a:gridCol>
                <a:gridCol w="7789332">
                  <a:extLst>
                    <a:ext uri="{9D8B030D-6E8A-4147-A177-3AD203B41FA5}">
                      <a16:colId xmlns:a16="http://schemas.microsoft.com/office/drawing/2014/main" val="2296779058"/>
                    </a:ext>
                  </a:extLst>
                </a:gridCol>
              </a:tblGrid>
              <a:tr h="0">
                <a:tc>
                  <a:txBody>
                    <a:bodyPr/>
                    <a:lstStyle/>
                    <a:p>
                      <a:r>
                        <a:rPr kumimoji="1" lang="ja-JP" altLang="en-US" sz="1400" dirty="0"/>
                        <a:t>モジュール</a:t>
                      </a:r>
                    </a:p>
                  </a:txBody>
                  <a:tcPr/>
                </a:tc>
                <a:tc>
                  <a:txBody>
                    <a:bodyPr/>
                    <a:lstStyle/>
                    <a:p>
                      <a:endParaRPr kumimoji="1" lang="ja-JP" altLang="en-US" sz="1400" dirty="0"/>
                    </a:p>
                  </a:txBody>
                  <a:tcPr/>
                </a:tc>
                <a:tc>
                  <a:txBody>
                    <a:bodyPr/>
                    <a:lstStyle/>
                    <a:p>
                      <a:r>
                        <a:rPr kumimoji="1" lang="ja-JP" altLang="en-US" sz="1400" dirty="0"/>
                        <a:t>概要</a:t>
                      </a:r>
                    </a:p>
                  </a:txBody>
                  <a:tcPr/>
                </a:tc>
                <a:extLst>
                  <a:ext uri="{0D108BD9-81ED-4DB2-BD59-A6C34878D82A}">
                    <a16:rowId xmlns:a16="http://schemas.microsoft.com/office/drawing/2014/main" val="1801707680"/>
                  </a:ext>
                </a:extLst>
              </a:tr>
              <a:tr h="324000">
                <a:tc rowSpan="3">
                  <a:txBody>
                    <a:bodyPr/>
                    <a:lstStyle/>
                    <a:p>
                      <a:r>
                        <a:rPr kumimoji="1" lang="en-US" altLang="ja-JP" sz="1400" b="1" dirty="0"/>
                        <a:t>Models</a:t>
                      </a:r>
                      <a:endParaRPr kumimoji="1" lang="ja-JP" altLang="en-US" sz="1400" b="1" dirty="0"/>
                    </a:p>
                  </a:txBody>
                  <a:tcPr anchor="ctr"/>
                </a:tc>
                <a:tc>
                  <a:txBody>
                    <a:bodyPr/>
                    <a:lstStyle/>
                    <a:p>
                      <a:r>
                        <a:rPr kumimoji="1" lang="en-US" altLang="ja-JP" sz="1400" b="1" dirty="0"/>
                        <a:t>LLMs</a:t>
                      </a:r>
                      <a:endParaRPr kumimoji="1" lang="ja-JP" altLang="en-US" sz="1400" b="1" dirty="0"/>
                    </a:p>
                  </a:txBody>
                  <a:tcPr/>
                </a:tc>
                <a:tc>
                  <a:txBody>
                    <a:bodyPr/>
                    <a:lstStyle/>
                    <a:p>
                      <a:r>
                        <a:rPr kumimoji="1" lang="ja-JP" altLang="en-US" sz="1400" b="1" dirty="0"/>
                        <a:t>テキスト文字列を入力として受け取り、テキスト文字列を出力</a:t>
                      </a:r>
                    </a:p>
                  </a:txBody>
                  <a:tcPr/>
                </a:tc>
                <a:extLst>
                  <a:ext uri="{0D108BD9-81ED-4DB2-BD59-A6C34878D82A}">
                    <a16:rowId xmlns:a16="http://schemas.microsoft.com/office/drawing/2014/main" val="1189471965"/>
                  </a:ext>
                </a:extLst>
              </a:tr>
              <a:tr h="324000">
                <a:tc vMerge="1">
                  <a:txBody>
                    <a:bodyPr/>
                    <a:lstStyle/>
                    <a:p>
                      <a:endParaRPr kumimoji="1" lang="ja-JP" altLang="en-US" sz="1400" dirty="0"/>
                    </a:p>
                  </a:txBody>
                  <a:tcPr/>
                </a:tc>
                <a:tc>
                  <a:txBody>
                    <a:bodyPr/>
                    <a:lstStyle/>
                    <a:p>
                      <a:r>
                        <a:rPr kumimoji="1" lang="en-US" altLang="ja-JP" sz="1400" b="1" dirty="0"/>
                        <a:t>Chat Models</a:t>
                      </a:r>
                      <a:endParaRPr kumimoji="1" lang="ja-JP" altLang="en-US" sz="1400" b="1" dirty="0"/>
                    </a:p>
                  </a:txBody>
                  <a:tcPr/>
                </a:tc>
                <a:tc>
                  <a:txBody>
                    <a:bodyPr/>
                    <a:lstStyle/>
                    <a:p>
                      <a:r>
                        <a:rPr kumimoji="1" lang="ja-JP" altLang="en-US" sz="1400" b="1" dirty="0"/>
                        <a:t>チャット メッセージのリストを入力として受け取り、チャット メッセージを返す</a:t>
                      </a:r>
                    </a:p>
                  </a:txBody>
                  <a:tcPr/>
                </a:tc>
                <a:extLst>
                  <a:ext uri="{0D108BD9-81ED-4DB2-BD59-A6C34878D82A}">
                    <a16:rowId xmlns:a16="http://schemas.microsoft.com/office/drawing/2014/main" val="283829393"/>
                  </a:ext>
                </a:extLst>
              </a:tr>
              <a:tr h="324000">
                <a:tc vMerge="1">
                  <a:txBody>
                    <a:bodyPr/>
                    <a:lstStyle/>
                    <a:p>
                      <a:endParaRPr kumimoji="1" lang="ja-JP" altLang="en-US" sz="1400" dirty="0"/>
                    </a:p>
                  </a:txBody>
                  <a:tcPr/>
                </a:tc>
                <a:tc>
                  <a:txBody>
                    <a:bodyPr/>
                    <a:lstStyle/>
                    <a:p>
                      <a:r>
                        <a:rPr kumimoji="1" lang="en-US" altLang="ja-JP" sz="1400" b="1" dirty="0"/>
                        <a:t>Text Embedding Models</a:t>
                      </a:r>
                      <a:endParaRPr kumimoji="1" lang="ja-JP" altLang="en-US" sz="1400" b="1" dirty="0"/>
                    </a:p>
                  </a:txBody>
                  <a:tcPr/>
                </a:tc>
                <a:tc>
                  <a:txBody>
                    <a:bodyPr/>
                    <a:lstStyle/>
                    <a:p>
                      <a:r>
                        <a:rPr kumimoji="1" lang="ja-JP" altLang="en-US" sz="1400" b="1" dirty="0"/>
                        <a:t>テキストを入力として受け取り、</a:t>
                      </a:r>
                      <a:r>
                        <a:rPr kumimoji="1" lang="en-US" altLang="ja-JP" sz="1400" b="1" dirty="0"/>
                        <a:t>float </a:t>
                      </a:r>
                      <a:r>
                        <a:rPr kumimoji="1" lang="ja-JP" altLang="en-US" sz="1400" b="1" dirty="0"/>
                        <a:t>のリストを返す</a:t>
                      </a:r>
                    </a:p>
                  </a:txBody>
                  <a:tcPr/>
                </a:tc>
                <a:extLst>
                  <a:ext uri="{0D108BD9-81ED-4DB2-BD59-A6C34878D82A}">
                    <a16:rowId xmlns:a16="http://schemas.microsoft.com/office/drawing/2014/main" val="4046030322"/>
                  </a:ext>
                </a:extLst>
              </a:tr>
              <a:tr h="324000">
                <a:tc rowSpan="4">
                  <a:txBody>
                    <a:bodyPr/>
                    <a:lstStyle/>
                    <a:p>
                      <a:r>
                        <a:rPr kumimoji="1" lang="en-US" altLang="ja-JP" sz="1400" dirty="0"/>
                        <a:t>Prompts</a:t>
                      </a:r>
                      <a:endParaRPr kumimoji="1" lang="ja-JP" altLang="en-US" sz="1400" dirty="0"/>
                    </a:p>
                  </a:txBody>
                  <a:tcPr anchor="ctr"/>
                </a:tc>
                <a:tc>
                  <a:txBody>
                    <a:bodyPr/>
                    <a:lstStyle/>
                    <a:p>
                      <a:r>
                        <a:rPr kumimoji="1" lang="en-US" altLang="ja-JP" sz="1400" dirty="0"/>
                        <a:t>LLM Prompt Templates</a:t>
                      </a:r>
                      <a:endParaRPr kumimoji="1" lang="ja-JP" altLang="en-US" sz="1400" dirty="0"/>
                    </a:p>
                  </a:txBody>
                  <a:tcPr/>
                </a:tc>
                <a:tc>
                  <a:txBody>
                    <a:bodyPr/>
                    <a:lstStyle/>
                    <a:p>
                      <a:r>
                        <a:rPr kumimoji="1" lang="en-US" altLang="ja-JP" sz="1400" dirty="0"/>
                        <a:t>LLM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1422198983"/>
                  </a:ext>
                </a:extLst>
              </a:tr>
              <a:tr h="324000">
                <a:tc vMerge="1">
                  <a:txBody>
                    <a:bodyPr/>
                    <a:lstStyle/>
                    <a:p>
                      <a:endParaRPr kumimoji="1" lang="ja-JP" altLang="en-US" sz="1400" dirty="0"/>
                    </a:p>
                  </a:txBody>
                  <a:tcPr/>
                </a:tc>
                <a:tc>
                  <a:txBody>
                    <a:bodyPr/>
                    <a:lstStyle/>
                    <a:p>
                      <a:r>
                        <a:rPr kumimoji="1" lang="en-US" altLang="ja-JP" sz="1400" dirty="0"/>
                        <a:t>Chat Prompt Templates</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Chat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3109828873"/>
                  </a:ext>
                </a:extLst>
              </a:tr>
              <a:tr h="324000">
                <a:tc vMerge="1">
                  <a:txBody>
                    <a:bodyPr/>
                    <a:lstStyle/>
                    <a:p>
                      <a:endParaRPr kumimoji="1" lang="ja-JP" altLang="en-US" sz="1400" dirty="0"/>
                    </a:p>
                  </a:txBody>
                  <a:tcPr/>
                </a:tc>
                <a:tc>
                  <a:txBody>
                    <a:bodyPr/>
                    <a:lstStyle/>
                    <a:p>
                      <a:r>
                        <a:rPr kumimoji="1" lang="en-US" altLang="ja-JP" sz="1400" dirty="0"/>
                        <a:t>Example Selectors</a:t>
                      </a:r>
                      <a:endParaRPr kumimoji="1" lang="ja-JP" altLang="en-US" sz="1400" dirty="0"/>
                    </a:p>
                  </a:txBody>
                  <a:tcPr/>
                </a:tc>
                <a:tc>
                  <a:txBody>
                    <a:bodyPr/>
                    <a:lstStyle/>
                    <a:p>
                      <a:r>
                        <a:rPr kumimoji="1" lang="ja-JP" altLang="en-US" sz="1400" dirty="0"/>
                        <a:t>入力変数を受け取り、例のリストを返す（大量の教師データからのランダム抽出などに使用）</a:t>
                      </a:r>
                    </a:p>
                  </a:txBody>
                  <a:tcPr/>
                </a:tc>
                <a:extLst>
                  <a:ext uri="{0D108BD9-81ED-4DB2-BD59-A6C34878D82A}">
                    <a16:rowId xmlns:a16="http://schemas.microsoft.com/office/drawing/2014/main" val="3042978993"/>
                  </a:ext>
                </a:extLst>
              </a:tr>
              <a:tr h="324000">
                <a:tc vMerge="1">
                  <a:txBody>
                    <a:bodyPr/>
                    <a:lstStyle/>
                    <a:p>
                      <a:endParaRPr kumimoji="1" lang="ja-JP" altLang="en-US" sz="1400" dirty="0"/>
                    </a:p>
                  </a:txBody>
                  <a:tcPr/>
                </a:tc>
                <a:tc>
                  <a:txBody>
                    <a:bodyPr/>
                    <a:lstStyle/>
                    <a:p>
                      <a:r>
                        <a:rPr kumimoji="1" lang="en-US" altLang="ja-JP" sz="1400" dirty="0"/>
                        <a:t>Output Parsers</a:t>
                      </a:r>
                      <a:endParaRPr kumimoji="1" lang="ja-JP" altLang="en-US" sz="1400" dirty="0"/>
                    </a:p>
                  </a:txBody>
                  <a:tcPr/>
                </a:tc>
                <a:tc>
                  <a:txBody>
                    <a:bodyPr/>
                    <a:lstStyle/>
                    <a:p>
                      <a:r>
                        <a:rPr kumimoji="1" lang="en-US" altLang="ja-JP" sz="1400" dirty="0"/>
                        <a:t>(1) </a:t>
                      </a:r>
                      <a:r>
                        <a:rPr kumimoji="1" lang="ja-JP" altLang="en-US" sz="1400" dirty="0"/>
                        <a:t>出力のフォーマット方法をモデルに指示 </a:t>
                      </a:r>
                      <a:r>
                        <a:rPr kumimoji="1" lang="en-US" altLang="ja-JP" sz="1400" dirty="0"/>
                        <a:t>(2) </a:t>
                      </a:r>
                      <a:r>
                        <a:rPr kumimoji="1" lang="ja-JP" altLang="en-US" sz="1400" dirty="0"/>
                        <a:t>出力を目的のフォーマットに解析</a:t>
                      </a:r>
                    </a:p>
                  </a:txBody>
                  <a:tcPr/>
                </a:tc>
                <a:extLst>
                  <a:ext uri="{0D108BD9-81ED-4DB2-BD59-A6C34878D82A}">
                    <a16:rowId xmlns:a16="http://schemas.microsoft.com/office/drawing/2014/main" val="1421202882"/>
                  </a:ext>
                </a:extLst>
              </a:tr>
              <a:tr h="324000">
                <a:tc>
                  <a:txBody>
                    <a:bodyPr/>
                    <a:lstStyle/>
                    <a:p>
                      <a:r>
                        <a:rPr kumimoji="1" lang="en-US" altLang="ja-JP" sz="1400" dirty="0"/>
                        <a:t>Memory</a:t>
                      </a:r>
                      <a:endParaRPr kumimoji="1" lang="ja-JP" altLang="en-US" sz="1400" dirty="0"/>
                    </a:p>
                  </a:txBody>
                  <a:tcPr anchor="ctr"/>
                </a:tc>
                <a:tc>
                  <a:txBody>
                    <a:bodyPr/>
                    <a:lstStyle/>
                    <a:p>
                      <a:r>
                        <a:rPr kumimoji="1" lang="en-US" altLang="ja-JP" sz="1400" dirty="0"/>
                        <a:t>Memory</a:t>
                      </a:r>
                    </a:p>
                  </a:txBody>
                  <a:tcPr/>
                </a:tc>
                <a:tc>
                  <a:txBody>
                    <a:bodyPr/>
                    <a:lstStyle/>
                    <a:p>
                      <a:r>
                        <a:rPr kumimoji="1" lang="ja-JP" altLang="en-US" sz="1400" dirty="0"/>
                        <a:t>会話の過程のデータを保存および取得する</a:t>
                      </a:r>
                    </a:p>
                  </a:txBody>
                  <a:tcPr/>
                </a:tc>
                <a:extLst>
                  <a:ext uri="{0D108BD9-81ED-4DB2-BD59-A6C34878D82A}">
                    <a16:rowId xmlns:a16="http://schemas.microsoft.com/office/drawing/2014/main" val="2810762997"/>
                  </a:ext>
                </a:extLst>
              </a:tr>
              <a:tr h="324000">
                <a:tc rowSpan="4">
                  <a:txBody>
                    <a:bodyPr/>
                    <a:lstStyle/>
                    <a:p>
                      <a:r>
                        <a:rPr kumimoji="1" lang="en-US" altLang="ja-JP" sz="1400" dirty="0"/>
                        <a:t>Indexes</a:t>
                      </a:r>
                      <a:endParaRPr kumimoji="1" lang="ja-JP" altLang="en-US" sz="1400" dirty="0"/>
                    </a:p>
                  </a:txBody>
                  <a:tcPr anchor="ctr"/>
                </a:tc>
                <a:tc>
                  <a:txBody>
                    <a:bodyPr/>
                    <a:lstStyle/>
                    <a:p>
                      <a:r>
                        <a:rPr kumimoji="1" lang="en-US" altLang="ja-JP" sz="1400" dirty="0"/>
                        <a:t>Document Loaders</a:t>
                      </a:r>
                      <a:endParaRPr kumimoji="1" lang="ja-JP" altLang="en-US" sz="1400" dirty="0"/>
                    </a:p>
                  </a:txBody>
                  <a:tcPr/>
                </a:tc>
                <a:tc>
                  <a:txBody>
                    <a:bodyPr/>
                    <a:lstStyle/>
                    <a:p>
                      <a:r>
                        <a:rPr kumimoji="1" lang="ja-JP" altLang="en-US" sz="1400" dirty="0"/>
                        <a:t>さまざまなソースからドキュメントをロード</a:t>
                      </a:r>
                    </a:p>
                  </a:txBody>
                  <a:tcPr/>
                </a:tc>
                <a:extLst>
                  <a:ext uri="{0D108BD9-81ED-4DB2-BD59-A6C34878D82A}">
                    <a16:rowId xmlns:a16="http://schemas.microsoft.com/office/drawing/2014/main" val="3495318790"/>
                  </a:ext>
                </a:extLst>
              </a:tr>
              <a:tr h="324000">
                <a:tc vMerge="1">
                  <a:txBody>
                    <a:bodyPr/>
                    <a:lstStyle/>
                    <a:p>
                      <a:endParaRPr kumimoji="1" lang="ja-JP" altLang="en-US" sz="1400" dirty="0"/>
                    </a:p>
                  </a:txBody>
                  <a:tcPr/>
                </a:tc>
                <a:tc>
                  <a:txBody>
                    <a:bodyPr/>
                    <a:lstStyle/>
                    <a:p>
                      <a:r>
                        <a:rPr kumimoji="1" lang="en-US" altLang="ja-JP" sz="1400" dirty="0"/>
                        <a:t>Text Splitters</a:t>
                      </a:r>
                      <a:endParaRPr kumimoji="1" lang="ja-JP" altLang="en-US" sz="1400" dirty="0"/>
                    </a:p>
                  </a:txBody>
                  <a:tcPr/>
                </a:tc>
                <a:tc>
                  <a:txBody>
                    <a:bodyPr/>
                    <a:lstStyle/>
                    <a:p>
                      <a:r>
                        <a:rPr kumimoji="1" lang="ja-JP" altLang="en-US" sz="1400" dirty="0"/>
                        <a:t>テキストの分割</a:t>
                      </a:r>
                    </a:p>
                  </a:txBody>
                  <a:tcPr/>
                </a:tc>
                <a:extLst>
                  <a:ext uri="{0D108BD9-81ED-4DB2-BD59-A6C34878D82A}">
                    <a16:rowId xmlns:a16="http://schemas.microsoft.com/office/drawing/2014/main" val="1367013987"/>
                  </a:ext>
                </a:extLst>
              </a:tr>
              <a:tr h="324000">
                <a:tc vMerge="1">
                  <a:txBody>
                    <a:bodyPr/>
                    <a:lstStyle/>
                    <a:p>
                      <a:endParaRPr kumimoji="1" lang="ja-JP" altLang="en-US" sz="1400" dirty="0"/>
                    </a:p>
                  </a:txBody>
                  <a:tcPr/>
                </a:tc>
                <a:tc>
                  <a:txBody>
                    <a:bodyPr/>
                    <a:lstStyle/>
                    <a:p>
                      <a:r>
                        <a:rPr kumimoji="1" lang="en-US" altLang="ja-JP" sz="1400" dirty="0" err="1"/>
                        <a:t>VectorStores</a:t>
                      </a:r>
                      <a:endParaRPr kumimoji="1" lang="ja-JP" altLang="en-US" sz="1400" dirty="0"/>
                    </a:p>
                  </a:txBody>
                  <a:tcPr/>
                </a:tc>
                <a:tc>
                  <a:txBody>
                    <a:bodyPr/>
                    <a:lstStyle/>
                    <a:p>
                      <a:r>
                        <a:rPr kumimoji="1" lang="ja-JP" altLang="en-US" sz="1400" dirty="0"/>
                        <a:t>ドキュメントの埋め込みベクトルを保存。高速に検索できる仕組みを提供。</a:t>
                      </a:r>
                    </a:p>
                  </a:txBody>
                  <a:tcPr/>
                </a:tc>
                <a:extLst>
                  <a:ext uri="{0D108BD9-81ED-4DB2-BD59-A6C34878D82A}">
                    <a16:rowId xmlns:a16="http://schemas.microsoft.com/office/drawing/2014/main" val="805465463"/>
                  </a:ext>
                </a:extLst>
              </a:tr>
              <a:tr h="324000">
                <a:tc vMerge="1">
                  <a:txBody>
                    <a:bodyPr/>
                    <a:lstStyle/>
                    <a:p>
                      <a:endParaRPr kumimoji="1" lang="ja-JP" altLang="en-US" sz="1400" dirty="0"/>
                    </a:p>
                  </a:txBody>
                  <a:tcPr/>
                </a:tc>
                <a:tc>
                  <a:txBody>
                    <a:bodyPr/>
                    <a:lstStyle/>
                    <a:p>
                      <a:r>
                        <a:rPr kumimoji="1" lang="en-US" altLang="ja-JP" sz="1400" dirty="0"/>
                        <a:t>Retrievers</a:t>
                      </a:r>
                      <a:endParaRPr kumimoji="1" lang="ja-JP" altLang="en-US" sz="1400" dirty="0"/>
                    </a:p>
                  </a:txBody>
                  <a:tcPr/>
                </a:tc>
                <a:tc>
                  <a:txBody>
                    <a:bodyPr/>
                    <a:lstStyle/>
                    <a:p>
                      <a:r>
                        <a:rPr kumimoji="1" lang="ja-JP" altLang="en-US" sz="1400" dirty="0"/>
                        <a:t>クエリ </a:t>
                      </a:r>
                      <a:r>
                        <a:rPr kumimoji="1" lang="en-US" altLang="ja-JP" sz="1400" dirty="0"/>
                        <a:t>(</a:t>
                      </a:r>
                      <a:r>
                        <a:rPr kumimoji="1" lang="ja-JP" altLang="en-US" sz="1400" dirty="0"/>
                        <a:t>文字列</a:t>
                      </a:r>
                      <a:r>
                        <a:rPr kumimoji="1" lang="en-US" altLang="ja-JP" sz="1400" dirty="0"/>
                        <a:t>) </a:t>
                      </a:r>
                      <a:r>
                        <a:rPr kumimoji="1" lang="ja-JP" altLang="en-US" sz="1400" dirty="0"/>
                        <a:t>を受け取り、ドキュメントのリストを返す</a:t>
                      </a:r>
                    </a:p>
                  </a:txBody>
                  <a:tcPr/>
                </a:tc>
                <a:extLst>
                  <a:ext uri="{0D108BD9-81ED-4DB2-BD59-A6C34878D82A}">
                    <a16:rowId xmlns:a16="http://schemas.microsoft.com/office/drawing/2014/main" val="1333631700"/>
                  </a:ext>
                </a:extLst>
              </a:tr>
              <a:tr h="324000">
                <a:tc>
                  <a:txBody>
                    <a:bodyPr/>
                    <a:lstStyle/>
                    <a:p>
                      <a:r>
                        <a:rPr kumimoji="1" lang="en-US" altLang="ja-JP" sz="1400" dirty="0"/>
                        <a:t>Chains</a:t>
                      </a:r>
                      <a:endParaRPr kumimoji="1" lang="ja-JP" altLang="en-US" sz="1400" dirty="0"/>
                    </a:p>
                  </a:txBody>
                  <a:tcPr anchor="ctr"/>
                </a:tc>
                <a:tc>
                  <a:txBody>
                    <a:bodyPr/>
                    <a:lstStyle/>
                    <a:p>
                      <a:r>
                        <a:rPr kumimoji="1" lang="en-US" altLang="ja-JP" sz="1400" dirty="0"/>
                        <a:t>Chains</a:t>
                      </a:r>
                      <a:endParaRPr kumimoji="1" lang="ja-JP" altLang="en-US" sz="1400" dirty="0"/>
                    </a:p>
                  </a:txBody>
                  <a:tcPr/>
                </a:tc>
                <a:tc>
                  <a:txBody>
                    <a:bodyPr/>
                    <a:lstStyle/>
                    <a:p>
                      <a:r>
                        <a:rPr kumimoji="1" lang="ja-JP" altLang="en-US" sz="1400" dirty="0"/>
                        <a:t>一連のコンポーネントの組み合わせを</a:t>
                      </a:r>
                      <a:r>
                        <a:rPr kumimoji="1" lang="en-US" altLang="ja-JP" sz="1400" dirty="0"/>
                        <a:t>(</a:t>
                      </a:r>
                      <a:r>
                        <a:rPr kumimoji="1" lang="ja-JP" altLang="en-US" sz="1400" dirty="0"/>
                        <a:t>例：プロンプトとモデル</a:t>
                      </a:r>
                      <a:r>
                        <a:rPr kumimoji="1" lang="en-US" altLang="ja-JP" sz="1400" dirty="0"/>
                        <a:t>)</a:t>
                      </a:r>
                      <a:endParaRPr kumimoji="1" lang="ja-JP" altLang="en-US" sz="1400" dirty="0"/>
                    </a:p>
                  </a:txBody>
                  <a:tcPr/>
                </a:tc>
                <a:extLst>
                  <a:ext uri="{0D108BD9-81ED-4DB2-BD59-A6C34878D82A}">
                    <a16:rowId xmlns:a16="http://schemas.microsoft.com/office/drawing/2014/main" val="1911022105"/>
                  </a:ext>
                </a:extLst>
              </a:tr>
              <a:tr h="324000">
                <a:tc rowSpan="4">
                  <a:txBody>
                    <a:bodyPr/>
                    <a:lstStyle/>
                    <a:p>
                      <a:r>
                        <a:rPr kumimoji="1" lang="en-US" altLang="ja-JP" sz="1400" dirty="0"/>
                        <a:t>Agents</a:t>
                      </a:r>
                      <a:endParaRPr kumimoji="1" lang="ja-JP" altLang="en-US" sz="1400" dirty="0"/>
                    </a:p>
                  </a:txBody>
                  <a:tcPr anchor="ctr"/>
                </a:tc>
                <a:tc>
                  <a:txBody>
                    <a:bodyPr/>
                    <a:lstStyle/>
                    <a:p>
                      <a:r>
                        <a:rPr kumimoji="1" lang="en-US" altLang="ja-JP" sz="1400" dirty="0"/>
                        <a:t>Tools</a:t>
                      </a:r>
                      <a:endParaRPr kumimoji="1" lang="ja-JP" altLang="en-US" sz="1400" dirty="0"/>
                    </a:p>
                  </a:txBody>
                  <a:tcPr/>
                </a:tc>
                <a:tc>
                  <a:txBody>
                    <a:bodyPr/>
                    <a:lstStyle/>
                    <a:p>
                      <a:r>
                        <a:rPr kumimoji="1" lang="ja-JP" altLang="en-US" sz="1400" dirty="0"/>
                        <a:t>言語モデルが関数と対話しやすくする、関数に関する特定の抽象化</a:t>
                      </a:r>
                    </a:p>
                  </a:txBody>
                  <a:tcPr/>
                </a:tc>
                <a:extLst>
                  <a:ext uri="{0D108BD9-81ED-4DB2-BD59-A6C34878D82A}">
                    <a16:rowId xmlns:a16="http://schemas.microsoft.com/office/drawing/2014/main" val="514168797"/>
                  </a:ext>
                </a:extLst>
              </a:tr>
              <a:tr h="324000">
                <a:tc vMerge="1">
                  <a:txBody>
                    <a:bodyPr/>
                    <a:lstStyle/>
                    <a:p>
                      <a:endParaRPr kumimoji="1" lang="ja-JP" altLang="en-US" sz="1400" dirty="0"/>
                    </a:p>
                  </a:txBody>
                  <a:tcPr/>
                </a:tc>
                <a:tc>
                  <a:txBody>
                    <a:bodyPr/>
                    <a:lstStyle/>
                    <a:p>
                      <a:r>
                        <a:rPr kumimoji="1" lang="en-US" altLang="ja-JP" sz="1400" dirty="0"/>
                        <a:t>Agents</a:t>
                      </a:r>
                      <a:endParaRPr kumimoji="1" lang="ja-JP" altLang="en-US" sz="1400" dirty="0"/>
                    </a:p>
                  </a:txBody>
                  <a:tcPr/>
                </a:tc>
                <a:tc>
                  <a:txBody>
                    <a:bodyPr/>
                    <a:lstStyle/>
                    <a:p>
                      <a:r>
                        <a:rPr kumimoji="1" lang="ja-JP" altLang="en-US" sz="1400" dirty="0"/>
                        <a:t>モデルのラッパー</a:t>
                      </a:r>
                    </a:p>
                  </a:txBody>
                  <a:tcPr/>
                </a:tc>
                <a:extLst>
                  <a:ext uri="{0D108BD9-81ED-4DB2-BD59-A6C34878D82A}">
                    <a16:rowId xmlns:a16="http://schemas.microsoft.com/office/drawing/2014/main" val="3251508286"/>
                  </a:ext>
                </a:extLst>
              </a:tr>
              <a:tr h="324000">
                <a:tc vMerge="1">
                  <a:txBody>
                    <a:bodyPr/>
                    <a:lstStyle/>
                    <a:p>
                      <a:endParaRPr kumimoji="1" lang="ja-JP" altLang="en-US" sz="1400" dirty="0"/>
                    </a:p>
                  </a:txBody>
                  <a:tcPr/>
                </a:tc>
                <a:tc>
                  <a:txBody>
                    <a:bodyPr/>
                    <a:lstStyle/>
                    <a:p>
                      <a:r>
                        <a:rPr kumimoji="1" lang="en-US" altLang="ja-JP" sz="1400" dirty="0"/>
                        <a:t>Toolkits</a:t>
                      </a:r>
                      <a:endParaRPr kumimoji="1" lang="ja-JP" altLang="en-US" sz="1400" dirty="0"/>
                    </a:p>
                  </a:txBody>
                  <a:tcPr/>
                </a:tc>
                <a:tc>
                  <a:txBody>
                    <a:bodyPr/>
                    <a:lstStyle/>
                    <a:p>
                      <a:r>
                        <a:rPr kumimoji="1" lang="ja-JP" altLang="en-US" sz="1400" dirty="0"/>
                        <a:t>特定の問題を解決するために使用するツールグループ</a:t>
                      </a:r>
                    </a:p>
                  </a:txBody>
                  <a:tcPr/>
                </a:tc>
                <a:extLst>
                  <a:ext uri="{0D108BD9-81ED-4DB2-BD59-A6C34878D82A}">
                    <a16:rowId xmlns:a16="http://schemas.microsoft.com/office/drawing/2014/main" val="1578397114"/>
                  </a:ext>
                </a:extLst>
              </a:tr>
              <a:tr h="324000">
                <a:tc vMerge="1">
                  <a:txBody>
                    <a:bodyPr/>
                    <a:lstStyle/>
                    <a:p>
                      <a:endParaRPr kumimoji="1" lang="ja-JP" altLang="en-US" sz="1400" dirty="0"/>
                    </a:p>
                  </a:txBody>
                  <a:tcPr/>
                </a:tc>
                <a:tc>
                  <a:txBody>
                    <a:bodyPr/>
                    <a:lstStyle/>
                    <a:p>
                      <a:r>
                        <a:rPr kumimoji="1" lang="en-US" altLang="ja-JP" sz="1400" dirty="0"/>
                        <a:t>Agent Executor</a:t>
                      </a:r>
                      <a:endParaRPr kumimoji="1" lang="ja-JP" altLang="en-US" sz="1400" dirty="0"/>
                    </a:p>
                  </a:txBody>
                  <a:tcPr/>
                </a:tc>
                <a:tc>
                  <a:txBody>
                    <a:bodyPr/>
                    <a:lstStyle/>
                    <a:p>
                      <a:r>
                        <a:rPr kumimoji="1" lang="ja-JP" altLang="en-US" sz="1400" dirty="0"/>
                        <a:t>エージェントとツールのセット</a:t>
                      </a:r>
                    </a:p>
                  </a:txBody>
                  <a:tcPr/>
                </a:tc>
                <a:extLst>
                  <a:ext uri="{0D108BD9-81ED-4DB2-BD59-A6C34878D82A}">
                    <a16:rowId xmlns:a16="http://schemas.microsoft.com/office/drawing/2014/main" val="985798055"/>
                  </a:ext>
                </a:extLst>
              </a:tr>
              <a:tr h="324000">
                <a:tc>
                  <a:txBody>
                    <a:bodyPr/>
                    <a:lstStyle/>
                    <a:p>
                      <a:r>
                        <a:rPr kumimoji="1" lang="en-US" altLang="ja-JP" sz="1400" dirty="0"/>
                        <a:t>Callbacks</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Callbacks</a:t>
                      </a:r>
                      <a:endParaRPr kumimoji="1" lang="ja-JP" altLang="en-US" sz="1400" dirty="0"/>
                    </a:p>
                  </a:txBody>
                  <a:tcPr/>
                </a:tc>
                <a:tc>
                  <a:txBody>
                    <a:bodyPr/>
                    <a:lstStyle/>
                    <a:p>
                      <a:r>
                        <a:rPr kumimoji="1" lang="ja-JP" altLang="en-US" sz="1400" dirty="0"/>
                        <a:t>イベントをサブスクライブできる（ログ記録、モニタリング等に利用）</a:t>
                      </a:r>
                    </a:p>
                  </a:txBody>
                  <a:tcPr/>
                </a:tc>
                <a:extLst>
                  <a:ext uri="{0D108BD9-81ED-4DB2-BD59-A6C34878D82A}">
                    <a16:rowId xmlns:a16="http://schemas.microsoft.com/office/drawing/2014/main" val="1145174868"/>
                  </a:ext>
                </a:extLst>
              </a:tr>
            </a:tbl>
          </a:graphicData>
        </a:graphic>
      </p:graphicFrame>
    </p:spTree>
    <p:extLst>
      <p:ext uri="{BB962C8B-B14F-4D97-AF65-F5344CB8AC3E}">
        <p14:creationId xmlns:p14="http://schemas.microsoft.com/office/powerpoint/2010/main" val="2655702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Agents</a:t>
            </a:r>
            <a:r>
              <a:rPr lang="ja-JP" altLang="en-US" sz="3200" dirty="0"/>
              <a:t> </a:t>
            </a:r>
            <a:r>
              <a:rPr lang="en-US" altLang="ja-JP" sz="3200" dirty="0"/>
              <a:t>-</a:t>
            </a:r>
            <a:r>
              <a:rPr lang="ja-JP" altLang="en-US" sz="3200" dirty="0"/>
              <a:t> </a:t>
            </a:r>
            <a:r>
              <a:rPr lang="en-US" altLang="ja-JP" sz="3200" dirty="0"/>
              <a:t>Toolkits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810568"/>
          </a:xfrm>
        </p:spPr>
        <p:txBody>
          <a:bodyPr>
            <a:normAutofit/>
          </a:bodyPr>
          <a:lstStyle/>
          <a:p>
            <a:r>
              <a:rPr lang="ja-JP" altLang="en-US" sz="2000" dirty="0"/>
              <a:t>先ほどのエージェントに以下のような指示をすると、自らニューラルネットワークを作って学習を行い、予測値までだしてくれる</a:t>
            </a:r>
            <a:endParaRPr lang="en-US" altLang="ja-JP" sz="2000" dirty="0"/>
          </a:p>
        </p:txBody>
      </p:sp>
      <p:pic>
        <p:nvPicPr>
          <p:cNvPr id="6" name="図 5">
            <a:extLst>
              <a:ext uri="{FF2B5EF4-FFF2-40B4-BE49-F238E27FC236}">
                <a16:creationId xmlns:a16="http://schemas.microsoft.com/office/drawing/2014/main" id="{0C27FF0A-A2FC-06B4-5452-E8FF0CCEDE5D}"/>
              </a:ext>
            </a:extLst>
          </p:cNvPr>
          <p:cNvPicPr>
            <a:picLocks noChangeAspect="1"/>
          </p:cNvPicPr>
          <p:nvPr/>
        </p:nvPicPr>
        <p:blipFill>
          <a:blip r:embed="rId2"/>
          <a:stretch>
            <a:fillRect/>
          </a:stretch>
        </p:blipFill>
        <p:spPr>
          <a:xfrm>
            <a:off x="494071" y="1632622"/>
            <a:ext cx="9977284" cy="1524767"/>
          </a:xfrm>
          <a:prstGeom prst="rect">
            <a:avLst/>
          </a:prstGeom>
        </p:spPr>
      </p:pic>
      <p:pic>
        <p:nvPicPr>
          <p:cNvPr id="12" name="図 11">
            <a:extLst>
              <a:ext uri="{FF2B5EF4-FFF2-40B4-BE49-F238E27FC236}">
                <a16:creationId xmlns:a16="http://schemas.microsoft.com/office/drawing/2014/main" id="{D94DD1BC-C525-6DCD-024D-9C2B24131282}"/>
              </a:ext>
            </a:extLst>
          </p:cNvPr>
          <p:cNvPicPr>
            <a:picLocks noChangeAspect="1"/>
          </p:cNvPicPr>
          <p:nvPr/>
        </p:nvPicPr>
        <p:blipFill>
          <a:blip r:embed="rId3"/>
          <a:stretch>
            <a:fillRect/>
          </a:stretch>
        </p:blipFill>
        <p:spPr>
          <a:xfrm>
            <a:off x="436760" y="3473017"/>
            <a:ext cx="5135745" cy="3326830"/>
          </a:xfrm>
          <a:prstGeom prst="rect">
            <a:avLst/>
          </a:prstGeom>
        </p:spPr>
      </p:pic>
      <p:pic>
        <p:nvPicPr>
          <p:cNvPr id="14" name="図 13">
            <a:extLst>
              <a:ext uri="{FF2B5EF4-FFF2-40B4-BE49-F238E27FC236}">
                <a16:creationId xmlns:a16="http://schemas.microsoft.com/office/drawing/2014/main" id="{6EAEE7DF-672B-C7FE-FB83-272C40BCDDE6}"/>
              </a:ext>
            </a:extLst>
          </p:cNvPr>
          <p:cNvPicPr>
            <a:picLocks noChangeAspect="1"/>
          </p:cNvPicPr>
          <p:nvPr/>
        </p:nvPicPr>
        <p:blipFill>
          <a:blip r:embed="rId4"/>
          <a:stretch>
            <a:fillRect/>
          </a:stretch>
        </p:blipFill>
        <p:spPr>
          <a:xfrm>
            <a:off x="7275870" y="3427930"/>
            <a:ext cx="4466469" cy="3326829"/>
          </a:xfrm>
          <a:prstGeom prst="rect">
            <a:avLst/>
          </a:prstGeom>
        </p:spPr>
      </p:pic>
      <p:sp>
        <p:nvSpPr>
          <p:cNvPr id="15" name="テキスト ボックス 14">
            <a:extLst>
              <a:ext uri="{FF2B5EF4-FFF2-40B4-BE49-F238E27FC236}">
                <a16:creationId xmlns:a16="http://schemas.microsoft.com/office/drawing/2014/main" id="{B9D0C51B-E8D5-3EBB-5835-3419CD00D5DB}"/>
              </a:ext>
            </a:extLst>
          </p:cNvPr>
          <p:cNvSpPr txBox="1"/>
          <p:nvPr/>
        </p:nvSpPr>
        <p:spPr>
          <a:xfrm>
            <a:off x="5588347" y="4856046"/>
            <a:ext cx="1677691" cy="369332"/>
          </a:xfrm>
          <a:prstGeom prst="rect">
            <a:avLst/>
          </a:prstGeom>
          <a:noFill/>
        </p:spPr>
        <p:txBody>
          <a:bodyPr wrap="square" rtlCol="0">
            <a:spAutoFit/>
          </a:bodyPr>
          <a:lstStyle/>
          <a:p>
            <a:r>
              <a:rPr kumimoji="1" lang="ja-JP" altLang="en-US" dirty="0"/>
              <a:t>・・中略・・</a:t>
            </a:r>
          </a:p>
        </p:txBody>
      </p:sp>
    </p:spTree>
    <p:extLst>
      <p:ext uri="{BB962C8B-B14F-4D97-AF65-F5344CB8AC3E}">
        <p14:creationId xmlns:p14="http://schemas.microsoft.com/office/powerpoint/2010/main" val="1947242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Agents</a:t>
            </a:r>
            <a:r>
              <a:rPr lang="ja-JP" altLang="en-US" sz="3200" dirty="0"/>
              <a:t> </a:t>
            </a:r>
            <a:r>
              <a:rPr lang="en-US" altLang="ja-JP" sz="3200" dirty="0"/>
              <a:t>–</a:t>
            </a:r>
            <a:r>
              <a:rPr lang="ja-JP" altLang="en-US" sz="3200" dirty="0"/>
              <a:t> </a:t>
            </a:r>
            <a:r>
              <a:rPr lang="en-US" altLang="ja-JP" sz="3200" dirty="0"/>
              <a:t>Agent Executor</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1130710"/>
          </a:xfrm>
        </p:spPr>
        <p:txBody>
          <a:bodyPr>
            <a:normAutofit/>
          </a:bodyPr>
          <a:lstStyle/>
          <a:p>
            <a:r>
              <a:rPr lang="en-US" altLang="ja-JP" sz="2000" dirty="0"/>
              <a:t>Agent</a:t>
            </a:r>
            <a:r>
              <a:rPr lang="ja-JP" altLang="en-US" sz="2000" dirty="0"/>
              <a:t>の行動を実行するための機能</a:t>
            </a:r>
            <a:endParaRPr lang="en-US" altLang="ja-JP" sz="2000" dirty="0"/>
          </a:p>
          <a:p>
            <a:r>
              <a:rPr lang="en-US" altLang="ja-JP" sz="2000" dirty="0"/>
              <a:t>Toolkits</a:t>
            </a:r>
            <a:r>
              <a:rPr lang="ja-JP" altLang="en-US" sz="2000" dirty="0"/>
              <a:t>のコード例の最後の行で実行しているのが</a:t>
            </a:r>
            <a:r>
              <a:rPr lang="en-US" altLang="ja-JP" sz="2000" dirty="0" err="1"/>
              <a:t>agent_executor</a:t>
            </a:r>
            <a:endParaRPr lang="en-US" altLang="ja-JP" sz="2000" dirty="0"/>
          </a:p>
        </p:txBody>
      </p:sp>
    </p:spTree>
    <p:extLst>
      <p:ext uri="{BB962C8B-B14F-4D97-AF65-F5344CB8AC3E}">
        <p14:creationId xmlns:p14="http://schemas.microsoft.com/office/powerpoint/2010/main" val="2062677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Utils</a:t>
            </a:r>
            <a:endParaRPr kumimoji="1" lang="ja-JP" altLang="en-US" sz="3200" dirty="0"/>
          </a:p>
        </p:txBody>
      </p:sp>
      <p:sp>
        <p:nvSpPr>
          <p:cNvPr id="4" name="コンテンツ プレースホルダー 2">
            <a:extLst>
              <a:ext uri="{FF2B5EF4-FFF2-40B4-BE49-F238E27FC236}">
                <a16:creationId xmlns:a16="http://schemas.microsoft.com/office/drawing/2014/main" id="{488308E6-B36D-3DCA-F9BD-186B5D1FF761}"/>
              </a:ext>
            </a:extLst>
          </p:cNvPr>
          <p:cNvSpPr txBox="1">
            <a:spLocks/>
          </p:cNvSpPr>
          <p:nvPr/>
        </p:nvSpPr>
        <p:spPr>
          <a:xfrm>
            <a:off x="494071" y="904569"/>
            <a:ext cx="10960510" cy="40312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色々な補助的な機能を提供するモジュール</a:t>
            </a:r>
            <a:endParaRPr lang="en-US" altLang="ja-JP" sz="1800" dirty="0"/>
          </a:p>
          <a:p>
            <a:r>
              <a:rPr lang="ja-JP" altLang="en-US" sz="1800" dirty="0"/>
              <a:t>具体的には以下のようなものがある</a:t>
            </a:r>
            <a:endParaRPr lang="en-US" altLang="ja-JP" sz="1800" dirty="0"/>
          </a:p>
          <a:p>
            <a:pPr lvl="1"/>
            <a:r>
              <a:rPr lang="en-US" altLang="ja-JP" sz="1800" dirty="0"/>
              <a:t>Bash</a:t>
            </a:r>
            <a:r>
              <a:rPr lang="ja-JP" altLang="en-US" sz="1800" dirty="0"/>
              <a:t>：</a:t>
            </a:r>
            <a:r>
              <a:rPr lang="en-US" altLang="ja-JP" sz="1800" dirty="0"/>
              <a:t>Bash</a:t>
            </a:r>
            <a:r>
              <a:rPr lang="ja-JP" altLang="en-US" sz="1800" dirty="0"/>
              <a:t>コマンドを実行</a:t>
            </a:r>
            <a:endParaRPr lang="en-US" altLang="ja-JP" sz="1800" dirty="0"/>
          </a:p>
          <a:p>
            <a:pPr lvl="1"/>
            <a:r>
              <a:rPr lang="en-US" altLang="ja-JP" sz="1800" dirty="0"/>
              <a:t>Python REPL</a:t>
            </a:r>
            <a:r>
              <a:rPr lang="ja-JP" altLang="en-US" sz="1800" dirty="0"/>
              <a:t>：</a:t>
            </a:r>
            <a:r>
              <a:rPr lang="en-US" altLang="ja-JP" sz="1800" dirty="0"/>
              <a:t>python</a:t>
            </a:r>
            <a:r>
              <a:rPr lang="ja-JP" altLang="en-US" sz="1800" dirty="0"/>
              <a:t>コマンドの実行</a:t>
            </a:r>
            <a:endParaRPr lang="en-US" altLang="ja-JP" sz="1800" dirty="0"/>
          </a:p>
          <a:p>
            <a:pPr lvl="1"/>
            <a:r>
              <a:rPr lang="en-US" altLang="ja-JP" sz="1800" dirty="0"/>
              <a:t>Requests</a:t>
            </a:r>
            <a:r>
              <a:rPr lang="ja-JP" altLang="en-US" sz="1800" dirty="0"/>
              <a:t>：</a:t>
            </a:r>
            <a:r>
              <a:rPr lang="en-US" altLang="ja-JP" sz="1800" dirty="0"/>
              <a:t>python</a:t>
            </a:r>
            <a:r>
              <a:rPr lang="ja-JP" altLang="en-US" sz="1800" dirty="0"/>
              <a:t>の</a:t>
            </a:r>
            <a:r>
              <a:rPr lang="en-US" altLang="ja-JP" sz="1800" dirty="0"/>
              <a:t>Requests</a:t>
            </a:r>
            <a:r>
              <a:rPr lang="ja-JP" altLang="en-US" sz="1800" dirty="0"/>
              <a:t>モジュールの実行</a:t>
            </a:r>
            <a:endParaRPr lang="en-US" altLang="ja-JP" sz="1800" dirty="0"/>
          </a:p>
          <a:p>
            <a:pPr lvl="1"/>
            <a:r>
              <a:rPr lang="en-US" altLang="ja-JP" sz="1800" dirty="0"/>
              <a:t>Google Search</a:t>
            </a:r>
            <a:r>
              <a:rPr lang="ja-JP" altLang="en-US" sz="1800" dirty="0"/>
              <a:t>：</a:t>
            </a:r>
            <a:r>
              <a:rPr lang="en-US" altLang="ja-JP" sz="1800" dirty="0"/>
              <a:t>Google Search</a:t>
            </a:r>
            <a:r>
              <a:rPr lang="ja-JP" altLang="en-US" sz="1800" dirty="0"/>
              <a:t> </a:t>
            </a:r>
            <a:r>
              <a:rPr lang="en-US" altLang="ja-JP" sz="1800" dirty="0"/>
              <a:t>API</a:t>
            </a:r>
            <a:r>
              <a:rPr lang="ja-JP" altLang="en-US" sz="1800" dirty="0"/>
              <a:t>を使って検索結果を得る（</a:t>
            </a:r>
            <a:r>
              <a:rPr lang="en-US" altLang="ja-JP" sz="1800" dirty="0"/>
              <a:t>Google API</a:t>
            </a:r>
            <a:r>
              <a:rPr lang="ja-JP" altLang="en-US" sz="1800" dirty="0"/>
              <a:t>キーが必要）</a:t>
            </a:r>
            <a:endParaRPr lang="en-US" altLang="ja-JP" sz="1800" dirty="0"/>
          </a:p>
          <a:p>
            <a:pPr lvl="1"/>
            <a:r>
              <a:rPr lang="en-US" altLang="ja-JP" sz="1800" dirty="0" err="1"/>
              <a:t>SerpAPI</a:t>
            </a:r>
            <a:r>
              <a:rPr lang="ja-JP" altLang="en-US" sz="1800" dirty="0"/>
              <a:t>：検索エンジンなどのスクレイピングをする</a:t>
            </a:r>
            <a:r>
              <a:rPr lang="en-US" altLang="ja-JP" sz="1800" dirty="0" err="1"/>
              <a:t>SerpAPI</a:t>
            </a:r>
            <a:r>
              <a:rPr lang="ja-JP" altLang="en-US" sz="1800" dirty="0"/>
              <a:t>の利用</a:t>
            </a:r>
            <a:endParaRPr lang="en-US" altLang="ja-JP" sz="1800" dirty="0"/>
          </a:p>
          <a:p>
            <a:pPr lvl="1"/>
            <a:r>
              <a:rPr lang="en-US" altLang="ja-JP" sz="1800" dirty="0" err="1"/>
              <a:t>SearxNG</a:t>
            </a:r>
            <a:r>
              <a:rPr lang="en-US" altLang="ja-JP" sz="1800" dirty="0"/>
              <a:t> Search API</a:t>
            </a:r>
            <a:r>
              <a:rPr lang="ja-JP" altLang="en-US" sz="1800" dirty="0"/>
              <a:t>：</a:t>
            </a:r>
            <a:endParaRPr lang="en-US" altLang="ja-JP" sz="1800" dirty="0"/>
          </a:p>
          <a:p>
            <a:pPr lvl="1"/>
            <a:r>
              <a:rPr lang="en-US" altLang="ja-JP" sz="1800" dirty="0"/>
              <a:t>Bing Search</a:t>
            </a:r>
            <a:r>
              <a:rPr lang="ja-JP" altLang="en-US" sz="1800" dirty="0"/>
              <a:t>：</a:t>
            </a:r>
            <a:r>
              <a:rPr lang="en-US" altLang="ja-JP" sz="1800" dirty="0"/>
              <a:t>Bing</a:t>
            </a:r>
            <a:r>
              <a:rPr lang="ja-JP" altLang="en-US" sz="1800" dirty="0"/>
              <a:t>の</a:t>
            </a:r>
            <a:r>
              <a:rPr lang="en-US" altLang="ja-JP" sz="1800" dirty="0"/>
              <a:t>Web Search API</a:t>
            </a:r>
            <a:r>
              <a:rPr lang="ja-JP" altLang="en-US" sz="1800" dirty="0"/>
              <a:t>を使って検索結果を取得</a:t>
            </a:r>
            <a:endParaRPr lang="en-US" altLang="ja-JP" sz="1800" dirty="0"/>
          </a:p>
          <a:p>
            <a:pPr lvl="1"/>
            <a:r>
              <a:rPr lang="en-US" altLang="ja-JP" sz="1800" dirty="0"/>
              <a:t>Wolfram Alpha</a:t>
            </a:r>
            <a:r>
              <a:rPr lang="ja-JP" altLang="en-US" sz="1800" dirty="0"/>
              <a:t>：計算や科学技術の質問を投げて回答を取得</a:t>
            </a:r>
            <a:endParaRPr lang="en-US" altLang="ja-JP" sz="1800" dirty="0"/>
          </a:p>
          <a:p>
            <a:pPr lvl="1"/>
            <a:r>
              <a:rPr lang="en-US" altLang="ja-JP" sz="1800" dirty="0"/>
              <a:t>IFTTT Webhook</a:t>
            </a:r>
            <a:r>
              <a:rPr lang="ja-JP" altLang="en-US" sz="1800" dirty="0"/>
              <a:t>：</a:t>
            </a:r>
            <a:endParaRPr lang="en-US" altLang="ja-JP" sz="1800" dirty="0"/>
          </a:p>
          <a:p>
            <a:pPr lvl="1"/>
            <a:r>
              <a:rPr lang="en-US" altLang="ja-JP" sz="1800" dirty="0"/>
              <a:t>Google Server API</a:t>
            </a:r>
            <a:r>
              <a:rPr lang="ja-JP" altLang="en-US" sz="1800" dirty="0"/>
              <a:t>：</a:t>
            </a:r>
          </a:p>
        </p:txBody>
      </p:sp>
      <p:pic>
        <p:nvPicPr>
          <p:cNvPr id="8" name="図 7">
            <a:extLst>
              <a:ext uri="{FF2B5EF4-FFF2-40B4-BE49-F238E27FC236}">
                <a16:creationId xmlns:a16="http://schemas.microsoft.com/office/drawing/2014/main" id="{29E50798-DC2A-1F89-9290-FF088E55F685}"/>
              </a:ext>
            </a:extLst>
          </p:cNvPr>
          <p:cNvPicPr>
            <a:picLocks noChangeAspect="1"/>
          </p:cNvPicPr>
          <p:nvPr/>
        </p:nvPicPr>
        <p:blipFill>
          <a:blip r:embed="rId2"/>
          <a:stretch>
            <a:fillRect/>
          </a:stretch>
        </p:blipFill>
        <p:spPr>
          <a:xfrm>
            <a:off x="4182341" y="4719486"/>
            <a:ext cx="6178401" cy="1538682"/>
          </a:xfrm>
          <a:prstGeom prst="rect">
            <a:avLst/>
          </a:prstGeom>
        </p:spPr>
      </p:pic>
    </p:spTree>
    <p:extLst>
      <p:ext uri="{BB962C8B-B14F-4D97-AF65-F5344CB8AC3E}">
        <p14:creationId xmlns:p14="http://schemas.microsoft.com/office/powerpoint/2010/main" val="1248561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ja-JP" altLang="en-US" sz="3200" dirty="0"/>
              <a:t>活用例</a:t>
            </a:r>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25245" y="987860"/>
            <a:ext cx="10515600" cy="447650"/>
          </a:xfrm>
        </p:spPr>
        <p:txBody>
          <a:bodyPr>
            <a:normAutofit/>
          </a:bodyPr>
          <a:lstStyle/>
          <a:p>
            <a:r>
              <a:rPr lang="en-US" altLang="ja-JP" sz="1800" dirty="0"/>
              <a:t>PDF</a:t>
            </a:r>
            <a:r>
              <a:rPr lang="ja-JP" altLang="en-US" sz="1800" dirty="0"/>
              <a:t>ファイルを読み込みその内容について質問</a:t>
            </a:r>
            <a:endParaRPr kumimoji="1" lang="ja-JP" altLang="en-US" sz="1800" dirty="0"/>
          </a:p>
        </p:txBody>
      </p:sp>
      <p:sp>
        <p:nvSpPr>
          <p:cNvPr id="7" name="コンテンツ プレースホルダー 2">
            <a:extLst>
              <a:ext uri="{FF2B5EF4-FFF2-40B4-BE49-F238E27FC236}">
                <a16:creationId xmlns:a16="http://schemas.microsoft.com/office/drawing/2014/main" id="{FFC722C2-98C9-938A-7513-75B7AD23B261}"/>
              </a:ext>
            </a:extLst>
          </p:cNvPr>
          <p:cNvSpPr txBox="1">
            <a:spLocks/>
          </p:cNvSpPr>
          <p:nvPr/>
        </p:nvSpPr>
        <p:spPr>
          <a:xfrm>
            <a:off x="425245" y="1626957"/>
            <a:ext cx="10515600" cy="447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t>１．必要なモジュールのインポート</a:t>
            </a:r>
            <a:endParaRPr lang="en-US" altLang="ja-JP" sz="1800" dirty="0"/>
          </a:p>
          <a:p>
            <a:pPr marL="0" indent="0">
              <a:buNone/>
            </a:pPr>
            <a:endParaRPr lang="en-US" altLang="ja-JP" sz="1800" dirty="0"/>
          </a:p>
        </p:txBody>
      </p:sp>
      <p:pic>
        <p:nvPicPr>
          <p:cNvPr id="8" name="図 7">
            <a:extLst>
              <a:ext uri="{FF2B5EF4-FFF2-40B4-BE49-F238E27FC236}">
                <a16:creationId xmlns:a16="http://schemas.microsoft.com/office/drawing/2014/main" id="{94EB6BE7-4787-E31E-AA7C-7568F0082026}"/>
              </a:ext>
            </a:extLst>
          </p:cNvPr>
          <p:cNvPicPr>
            <a:picLocks noChangeAspect="1"/>
          </p:cNvPicPr>
          <p:nvPr/>
        </p:nvPicPr>
        <p:blipFill>
          <a:blip r:embed="rId2"/>
          <a:stretch>
            <a:fillRect/>
          </a:stretch>
        </p:blipFill>
        <p:spPr>
          <a:xfrm>
            <a:off x="1595284" y="2266054"/>
            <a:ext cx="8004442" cy="3795533"/>
          </a:xfrm>
          <a:prstGeom prst="rect">
            <a:avLst/>
          </a:prstGeom>
        </p:spPr>
      </p:pic>
    </p:spTree>
    <p:extLst>
      <p:ext uri="{BB962C8B-B14F-4D97-AF65-F5344CB8AC3E}">
        <p14:creationId xmlns:p14="http://schemas.microsoft.com/office/powerpoint/2010/main" val="2860051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ja-JP" altLang="en-US" sz="3200" dirty="0"/>
              <a:t>活用例</a:t>
            </a:r>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25245" y="987860"/>
            <a:ext cx="10515600" cy="447650"/>
          </a:xfrm>
        </p:spPr>
        <p:txBody>
          <a:bodyPr>
            <a:normAutofit/>
          </a:bodyPr>
          <a:lstStyle/>
          <a:p>
            <a:pPr marL="0" indent="0">
              <a:buNone/>
            </a:pPr>
            <a:r>
              <a:rPr lang="ja-JP" altLang="en-US" sz="1800" dirty="0"/>
              <a:t>２．</a:t>
            </a:r>
            <a:r>
              <a:rPr lang="en-US" altLang="ja-JP" sz="1800" dirty="0" err="1"/>
              <a:t>Document_loaders</a:t>
            </a:r>
            <a:r>
              <a:rPr lang="ja-JP" altLang="en-US" sz="1800" dirty="0"/>
              <a:t>の</a:t>
            </a:r>
            <a:r>
              <a:rPr lang="en-US" altLang="ja-JP" sz="1800" dirty="0" err="1"/>
              <a:t>PyPDFLoader</a:t>
            </a:r>
            <a:r>
              <a:rPr lang="ja-JP" altLang="en-US" sz="1800" dirty="0"/>
              <a:t>を使って</a:t>
            </a:r>
            <a:r>
              <a:rPr lang="en-US" altLang="ja-JP" sz="1800" dirty="0"/>
              <a:t>PDF</a:t>
            </a:r>
            <a:r>
              <a:rPr lang="ja-JP" altLang="en-US" sz="1800" dirty="0"/>
              <a:t>ファイルを読み込む</a:t>
            </a:r>
            <a:endParaRPr lang="en-US" altLang="ja-JP" sz="1800" dirty="0"/>
          </a:p>
        </p:txBody>
      </p:sp>
      <p:pic>
        <p:nvPicPr>
          <p:cNvPr id="6" name="図 5">
            <a:extLst>
              <a:ext uri="{FF2B5EF4-FFF2-40B4-BE49-F238E27FC236}">
                <a16:creationId xmlns:a16="http://schemas.microsoft.com/office/drawing/2014/main" id="{82976891-21ED-786D-77C3-2011D5724589}"/>
              </a:ext>
            </a:extLst>
          </p:cNvPr>
          <p:cNvPicPr>
            <a:picLocks noChangeAspect="1"/>
          </p:cNvPicPr>
          <p:nvPr/>
        </p:nvPicPr>
        <p:blipFill>
          <a:blip r:embed="rId2"/>
          <a:stretch>
            <a:fillRect/>
          </a:stretch>
        </p:blipFill>
        <p:spPr>
          <a:xfrm>
            <a:off x="1529066" y="4929807"/>
            <a:ext cx="6424730" cy="1153156"/>
          </a:xfrm>
          <a:prstGeom prst="rect">
            <a:avLst/>
          </a:prstGeom>
        </p:spPr>
      </p:pic>
      <p:sp>
        <p:nvSpPr>
          <p:cNvPr id="7" name="コンテンツ プレースホルダー 2">
            <a:extLst>
              <a:ext uri="{FF2B5EF4-FFF2-40B4-BE49-F238E27FC236}">
                <a16:creationId xmlns:a16="http://schemas.microsoft.com/office/drawing/2014/main" id="{005D9DBA-8895-CF89-8474-27C2DF88CA88}"/>
              </a:ext>
            </a:extLst>
          </p:cNvPr>
          <p:cNvSpPr txBox="1">
            <a:spLocks/>
          </p:cNvSpPr>
          <p:nvPr/>
        </p:nvSpPr>
        <p:spPr>
          <a:xfrm>
            <a:off x="425245" y="4333936"/>
            <a:ext cx="10515600" cy="447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４．</a:t>
            </a:r>
            <a:r>
              <a:rPr lang="en-US" altLang="ja-JP" sz="1800" dirty="0"/>
              <a:t>Chat models</a:t>
            </a:r>
            <a:r>
              <a:rPr lang="ja-JP" altLang="en-US" sz="1800" dirty="0"/>
              <a:t>の</a:t>
            </a:r>
            <a:r>
              <a:rPr lang="en-US" altLang="ja-JP" sz="1800" dirty="0" err="1"/>
              <a:t>ChatOpenAI</a:t>
            </a:r>
            <a:r>
              <a:rPr lang="ja-JP" altLang="en-US" sz="1800" dirty="0"/>
              <a:t>で、モデルを指定してセット</a:t>
            </a:r>
            <a:endParaRPr lang="en-US" altLang="ja-JP" sz="1800" dirty="0"/>
          </a:p>
        </p:txBody>
      </p:sp>
      <p:pic>
        <p:nvPicPr>
          <p:cNvPr id="9" name="図 8">
            <a:extLst>
              <a:ext uri="{FF2B5EF4-FFF2-40B4-BE49-F238E27FC236}">
                <a16:creationId xmlns:a16="http://schemas.microsoft.com/office/drawing/2014/main" id="{3BD6F72F-ABD6-03F4-6AE8-D213E29EFC49}"/>
              </a:ext>
            </a:extLst>
          </p:cNvPr>
          <p:cNvPicPr>
            <a:picLocks noChangeAspect="1"/>
          </p:cNvPicPr>
          <p:nvPr/>
        </p:nvPicPr>
        <p:blipFill>
          <a:blip r:embed="rId3"/>
          <a:stretch>
            <a:fillRect/>
          </a:stretch>
        </p:blipFill>
        <p:spPr>
          <a:xfrm>
            <a:off x="1529066" y="1508968"/>
            <a:ext cx="8617676" cy="565638"/>
          </a:xfrm>
          <a:prstGeom prst="rect">
            <a:avLst/>
          </a:prstGeom>
        </p:spPr>
      </p:pic>
      <p:sp>
        <p:nvSpPr>
          <p:cNvPr id="10" name="コンテンツ プレースホルダー 2">
            <a:extLst>
              <a:ext uri="{FF2B5EF4-FFF2-40B4-BE49-F238E27FC236}">
                <a16:creationId xmlns:a16="http://schemas.microsoft.com/office/drawing/2014/main" id="{9990C9F1-0075-73D7-CFC2-E55CA291A22D}"/>
              </a:ext>
            </a:extLst>
          </p:cNvPr>
          <p:cNvSpPr txBox="1">
            <a:spLocks/>
          </p:cNvSpPr>
          <p:nvPr/>
        </p:nvSpPr>
        <p:spPr>
          <a:xfrm>
            <a:off x="425245" y="2950001"/>
            <a:ext cx="10515600" cy="447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３．</a:t>
            </a:r>
            <a:r>
              <a:rPr lang="en-US" altLang="ja-JP" sz="1800" dirty="0"/>
              <a:t>PDF</a:t>
            </a:r>
            <a:r>
              <a:rPr lang="ja-JP" altLang="en-US" sz="1800" dirty="0"/>
              <a:t>からテキストを抽出し、ページごとに分割</a:t>
            </a:r>
            <a:endParaRPr lang="en-US" altLang="ja-JP" sz="1800" dirty="0"/>
          </a:p>
        </p:txBody>
      </p:sp>
      <p:pic>
        <p:nvPicPr>
          <p:cNvPr id="12" name="図 11">
            <a:extLst>
              <a:ext uri="{FF2B5EF4-FFF2-40B4-BE49-F238E27FC236}">
                <a16:creationId xmlns:a16="http://schemas.microsoft.com/office/drawing/2014/main" id="{0726D146-EBF6-4A2D-B36F-46721BEE2184}"/>
              </a:ext>
            </a:extLst>
          </p:cNvPr>
          <p:cNvPicPr>
            <a:picLocks noChangeAspect="1"/>
          </p:cNvPicPr>
          <p:nvPr/>
        </p:nvPicPr>
        <p:blipFill>
          <a:blip r:embed="rId4"/>
          <a:stretch>
            <a:fillRect/>
          </a:stretch>
        </p:blipFill>
        <p:spPr>
          <a:xfrm>
            <a:off x="1529066" y="3397651"/>
            <a:ext cx="4256222" cy="595871"/>
          </a:xfrm>
          <a:prstGeom prst="rect">
            <a:avLst/>
          </a:prstGeom>
        </p:spPr>
      </p:pic>
      <p:sp>
        <p:nvSpPr>
          <p:cNvPr id="13" name="テキスト ボックス 12">
            <a:extLst>
              <a:ext uri="{FF2B5EF4-FFF2-40B4-BE49-F238E27FC236}">
                <a16:creationId xmlns:a16="http://schemas.microsoft.com/office/drawing/2014/main" id="{D65A6822-1562-973A-7997-C16D61C5D376}"/>
              </a:ext>
            </a:extLst>
          </p:cNvPr>
          <p:cNvSpPr txBox="1"/>
          <p:nvPr/>
        </p:nvSpPr>
        <p:spPr>
          <a:xfrm>
            <a:off x="1529066" y="2222090"/>
            <a:ext cx="8617676" cy="369332"/>
          </a:xfrm>
          <a:prstGeom prst="rect">
            <a:avLst/>
          </a:prstGeom>
          <a:noFill/>
        </p:spPr>
        <p:txBody>
          <a:bodyPr wrap="square" rtlCol="0">
            <a:spAutoFit/>
          </a:bodyPr>
          <a:lstStyle/>
          <a:p>
            <a:r>
              <a:rPr kumimoji="1" lang="en-US" altLang="ja-JP" dirty="0"/>
              <a:t>※</a:t>
            </a:r>
            <a:r>
              <a:rPr kumimoji="1" lang="ja-JP" altLang="en-US" dirty="0"/>
              <a:t>サンプルとして</a:t>
            </a:r>
            <a:r>
              <a:rPr kumimoji="1" lang="en-US" altLang="ja-JP" dirty="0"/>
              <a:t>4</a:t>
            </a:r>
            <a:r>
              <a:rPr kumimoji="1" lang="ja-JP" altLang="en-US" dirty="0"/>
              <a:t>月</a:t>
            </a:r>
            <a:r>
              <a:rPr kumimoji="1" lang="en-US" altLang="ja-JP" dirty="0"/>
              <a:t>20</a:t>
            </a:r>
            <a:r>
              <a:rPr kumimoji="1" lang="ja-JP" altLang="en-US" dirty="0"/>
              <a:t>日に公表されたさくらレポートを読み込ませた</a:t>
            </a:r>
          </a:p>
        </p:txBody>
      </p:sp>
    </p:spTree>
    <p:extLst>
      <p:ext uri="{BB962C8B-B14F-4D97-AF65-F5344CB8AC3E}">
        <p14:creationId xmlns:p14="http://schemas.microsoft.com/office/powerpoint/2010/main" val="2747608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ja-JP" altLang="en-US" sz="3200" dirty="0"/>
              <a:t>活用例</a:t>
            </a:r>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25245" y="987860"/>
            <a:ext cx="10515600" cy="447650"/>
          </a:xfrm>
        </p:spPr>
        <p:txBody>
          <a:bodyPr>
            <a:normAutofit fontScale="92500"/>
          </a:bodyPr>
          <a:lstStyle/>
          <a:p>
            <a:pPr marL="0" indent="0">
              <a:buNone/>
            </a:pPr>
            <a:r>
              <a:rPr lang="ja-JP" altLang="en-US" sz="1800" dirty="0"/>
              <a:t>５．ページごとにエンベディングして、</a:t>
            </a:r>
            <a:r>
              <a:rPr lang="en-US" altLang="ja-JP" sz="1800" dirty="0"/>
              <a:t>Chroma</a:t>
            </a:r>
            <a:r>
              <a:rPr lang="ja-JP" altLang="en-US" sz="1800" dirty="0"/>
              <a:t>というオープンソースのベクトルデータベースに格納</a:t>
            </a:r>
            <a:endParaRPr lang="en-US" altLang="ja-JP" sz="1800" dirty="0"/>
          </a:p>
        </p:txBody>
      </p:sp>
      <p:pic>
        <p:nvPicPr>
          <p:cNvPr id="5" name="図 4">
            <a:extLst>
              <a:ext uri="{FF2B5EF4-FFF2-40B4-BE49-F238E27FC236}">
                <a16:creationId xmlns:a16="http://schemas.microsoft.com/office/drawing/2014/main" id="{97DD4991-EED1-F88A-9C0B-7C285675109F}"/>
              </a:ext>
            </a:extLst>
          </p:cNvPr>
          <p:cNvPicPr>
            <a:picLocks noChangeAspect="1"/>
          </p:cNvPicPr>
          <p:nvPr/>
        </p:nvPicPr>
        <p:blipFill>
          <a:blip r:embed="rId2"/>
          <a:stretch>
            <a:fillRect/>
          </a:stretch>
        </p:blipFill>
        <p:spPr>
          <a:xfrm>
            <a:off x="937050" y="1523108"/>
            <a:ext cx="9269510" cy="1023447"/>
          </a:xfrm>
          <a:prstGeom prst="rect">
            <a:avLst/>
          </a:prstGeom>
        </p:spPr>
      </p:pic>
      <p:pic>
        <p:nvPicPr>
          <p:cNvPr id="11" name="図 10">
            <a:extLst>
              <a:ext uri="{FF2B5EF4-FFF2-40B4-BE49-F238E27FC236}">
                <a16:creationId xmlns:a16="http://schemas.microsoft.com/office/drawing/2014/main" id="{0C7E8E61-2385-C3F6-0599-A8668FDD875A}"/>
              </a:ext>
            </a:extLst>
          </p:cNvPr>
          <p:cNvPicPr>
            <a:picLocks noChangeAspect="1"/>
          </p:cNvPicPr>
          <p:nvPr/>
        </p:nvPicPr>
        <p:blipFill>
          <a:blip r:embed="rId3"/>
          <a:stretch>
            <a:fillRect/>
          </a:stretch>
        </p:blipFill>
        <p:spPr>
          <a:xfrm>
            <a:off x="2426324" y="2868239"/>
            <a:ext cx="6246052" cy="3404742"/>
          </a:xfrm>
          <a:prstGeom prst="rect">
            <a:avLst/>
          </a:prstGeom>
        </p:spPr>
      </p:pic>
      <p:sp>
        <p:nvSpPr>
          <p:cNvPr id="13" name="テキスト ボックス 12">
            <a:extLst>
              <a:ext uri="{FF2B5EF4-FFF2-40B4-BE49-F238E27FC236}">
                <a16:creationId xmlns:a16="http://schemas.microsoft.com/office/drawing/2014/main" id="{1EF8B25F-181E-A640-8D7C-ABAAB78CE1B7}"/>
              </a:ext>
            </a:extLst>
          </p:cNvPr>
          <p:cNvSpPr txBox="1"/>
          <p:nvPr/>
        </p:nvSpPr>
        <p:spPr>
          <a:xfrm>
            <a:off x="2426324" y="6360579"/>
            <a:ext cx="6145161" cy="276999"/>
          </a:xfrm>
          <a:prstGeom prst="rect">
            <a:avLst/>
          </a:prstGeom>
          <a:noFill/>
        </p:spPr>
        <p:txBody>
          <a:bodyPr wrap="square" rtlCol="0">
            <a:spAutoFit/>
          </a:bodyPr>
          <a:lstStyle/>
          <a:p>
            <a:r>
              <a:rPr kumimoji="1" lang="ja-JP" altLang="en-US" sz="1200" dirty="0"/>
              <a:t>（出所）</a:t>
            </a:r>
            <a:r>
              <a:rPr kumimoji="1" lang="en-US" altLang="ja-JP" sz="1200" dirty="0"/>
              <a:t>https://qiita.com/hiroki_okuhata_int/items/7102bab7d96eb2574e7d</a:t>
            </a:r>
            <a:endParaRPr kumimoji="1" lang="ja-JP" altLang="en-US" sz="1200" dirty="0"/>
          </a:p>
        </p:txBody>
      </p:sp>
    </p:spTree>
    <p:extLst>
      <p:ext uri="{BB962C8B-B14F-4D97-AF65-F5344CB8AC3E}">
        <p14:creationId xmlns:p14="http://schemas.microsoft.com/office/powerpoint/2010/main" val="2429526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ja-JP" altLang="en-US" sz="3200" dirty="0"/>
              <a:t>活用例</a:t>
            </a:r>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25245" y="987860"/>
            <a:ext cx="11147476" cy="447650"/>
          </a:xfrm>
        </p:spPr>
        <p:txBody>
          <a:bodyPr>
            <a:normAutofit/>
          </a:bodyPr>
          <a:lstStyle/>
          <a:p>
            <a:pPr marL="0" indent="0">
              <a:buNone/>
            </a:pPr>
            <a:r>
              <a:rPr lang="ja-JP" altLang="en-US" sz="1800" dirty="0"/>
              <a:t>６．モデルと格納したベクトルを指定してセット</a:t>
            </a:r>
            <a:endParaRPr lang="en-US" altLang="ja-JP" sz="1800" dirty="0"/>
          </a:p>
        </p:txBody>
      </p:sp>
      <p:pic>
        <p:nvPicPr>
          <p:cNvPr id="6" name="図 5">
            <a:extLst>
              <a:ext uri="{FF2B5EF4-FFF2-40B4-BE49-F238E27FC236}">
                <a16:creationId xmlns:a16="http://schemas.microsoft.com/office/drawing/2014/main" id="{2206F2C8-ED6B-BF3F-8959-F7142CF186E6}"/>
              </a:ext>
            </a:extLst>
          </p:cNvPr>
          <p:cNvPicPr>
            <a:picLocks noChangeAspect="1"/>
          </p:cNvPicPr>
          <p:nvPr/>
        </p:nvPicPr>
        <p:blipFill>
          <a:blip r:embed="rId2"/>
          <a:stretch>
            <a:fillRect/>
          </a:stretch>
        </p:blipFill>
        <p:spPr>
          <a:xfrm>
            <a:off x="619279" y="1533409"/>
            <a:ext cx="10953442" cy="447650"/>
          </a:xfrm>
          <a:prstGeom prst="rect">
            <a:avLst/>
          </a:prstGeom>
        </p:spPr>
      </p:pic>
      <p:sp>
        <p:nvSpPr>
          <p:cNvPr id="7" name="コンテンツ プレースホルダー 2">
            <a:extLst>
              <a:ext uri="{FF2B5EF4-FFF2-40B4-BE49-F238E27FC236}">
                <a16:creationId xmlns:a16="http://schemas.microsoft.com/office/drawing/2014/main" id="{115D3F05-4277-07EE-9A75-186C7BB3CC5E}"/>
              </a:ext>
            </a:extLst>
          </p:cNvPr>
          <p:cNvSpPr txBox="1">
            <a:spLocks/>
          </p:cNvSpPr>
          <p:nvPr/>
        </p:nvSpPr>
        <p:spPr>
          <a:xfrm>
            <a:off x="494071" y="2306287"/>
            <a:ext cx="10515600" cy="447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00" dirty="0"/>
              <a:t>7</a:t>
            </a:r>
            <a:r>
              <a:rPr lang="ja-JP" altLang="en-US" sz="1800" dirty="0"/>
              <a:t>．クエリを実行</a:t>
            </a:r>
            <a:endParaRPr lang="en-US" altLang="ja-JP" sz="1800" dirty="0"/>
          </a:p>
        </p:txBody>
      </p:sp>
      <p:pic>
        <p:nvPicPr>
          <p:cNvPr id="9" name="図 8">
            <a:extLst>
              <a:ext uri="{FF2B5EF4-FFF2-40B4-BE49-F238E27FC236}">
                <a16:creationId xmlns:a16="http://schemas.microsoft.com/office/drawing/2014/main" id="{96638595-4564-54BA-60C7-EF73EBD8CF18}"/>
              </a:ext>
            </a:extLst>
          </p:cNvPr>
          <p:cNvPicPr>
            <a:picLocks noChangeAspect="1"/>
          </p:cNvPicPr>
          <p:nvPr/>
        </p:nvPicPr>
        <p:blipFill>
          <a:blip r:embed="rId3"/>
          <a:stretch>
            <a:fillRect/>
          </a:stretch>
        </p:blipFill>
        <p:spPr>
          <a:xfrm>
            <a:off x="1334151" y="2753937"/>
            <a:ext cx="7947882" cy="2109917"/>
          </a:xfrm>
          <a:prstGeom prst="rect">
            <a:avLst/>
          </a:prstGeom>
        </p:spPr>
      </p:pic>
      <p:pic>
        <p:nvPicPr>
          <p:cNvPr id="14" name="図 13">
            <a:extLst>
              <a:ext uri="{FF2B5EF4-FFF2-40B4-BE49-F238E27FC236}">
                <a16:creationId xmlns:a16="http://schemas.microsoft.com/office/drawing/2014/main" id="{83501750-F4D3-FB60-0D93-91832A0BA00B}"/>
              </a:ext>
            </a:extLst>
          </p:cNvPr>
          <p:cNvPicPr>
            <a:picLocks noChangeAspect="1"/>
          </p:cNvPicPr>
          <p:nvPr/>
        </p:nvPicPr>
        <p:blipFill>
          <a:blip r:embed="rId4"/>
          <a:stretch>
            <a:fillRect/>
          </a:stretch>
        </p:blipFill>
        <p:spPr>
          <a:xfrm>
            <a:off x="2842402" y="6014642"/>
            <a:ext cx="5350942" cy="531663"/>
          </a:xfrm>
          <a:prstGeom prst="rect">
            <a:avLst/>
          </a:prstGeom>
        </p:spPr>
      </p:pic>
      <p:sp>
        <p:nvSpPr>
          <p:cNvPr id="15" name="コンテンツ プレースホルダー 2">
            <a:extLst>
              <a:ext uri="{FF2B5EF4-FFF2-40B4-BE49-F238E27FC236}">
                <a16:creationId xmlns:a16="http://schemas.microsoft.com/office/drawing/2014/main" id="{ABFDE4B9-81F7-1876-4676-423470E90413}"/>
              </a:ext>
            </a:extLst>
          </p:cNvPr>
          <p:cNvSpPr txBox="1">
            <a:spLocks/>
          </p:cNvSpPr>
          <p:nvPr/>
        </p:nvSpPr>
        <p:spPr>
          <a:xfrm>
            <a:off x="494071" y="5245331"/>
            <a:ext cx="11147476" cy="624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８．</a:t>
            </a:r>
            <a:r>
              <a:rPr lang="en-US" altLang="ja-JP" sz="1800" dirty="0" err="1"/>
              <a:t>Chat_history</a:t>
            </a:r>
            <a:r>
              <a:rPr lang="ja-JP" altLang="en-US" sz="1800" dirty="0"/>
              <a:t>に前回のクエリと回答を入れることで、次回以降質問する際に前回の内容を踏まえることができる</a:t>
            </a:r>
            <a:endParaRPr lang="en-US" altLang="ja-JP" sz="1800" dirty="0"/>
          </a:p>
        </p:txBody>
      </p:sp>
    </p:spTree>
    <p:extLst>
      <p:ext uri="{BB962C8B-B14F-4D97-AF65-F5344CB8AC3E}">
        <p14:creationId xmlns:p14="http://schemas.microsoft.com/office/powerpoint/2010/main" val="75475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385915" y="109513"/>
            <a:ext cx="10515600" cy="598435"/>
          </a:xfrm>
        </p:spPr>
        <p:txBody>
          <a:bodyPr>
            <a:normAutofit/>
          </a:bodyPr>
          <a:lstStyle/>
          <a:p>
            <a:r>
              <a:rPr kumimoji="1" lang="ja-JP" altLang="en-US" sz="3200" dirty="0"/>
              <a:t>活用例</a:t>
            </a:r>
          </a:p>
        </p:txBody>
      </p:sp>
      <p:sp>
        <p:nvSpPr>
          <p:cNvPr id="5" name="コンテンツ プレースホルダー 4">
            <a:extLst>
              <a:ext uri="{FF2B5EF4-FFF2-40B4-BE49-F238E27FC236}">
                <a16:creationId xmlns:a16="http://schemas.microsoft.com/office/drawing/2014/main" id="{95787663-EFA9-19DD-13C6-5CB4D9C96959}"/>
              </a:ext>
            </a:extLst>
          </p:cNvPr>
          <p:cNvSpPr>
            <a:spLocks noGrp="1"/>
          </p:cNvSpPr>
          <p:nvPr>
            <p:ph idx="1"/>
          </p:nvPr>
        </p:nvSpPr>
        <p:spPr>
          <a:xfrm>
            <a:off x="385915" y="690258"/>
            <a:ext cx="11176819" cy="406297"/>
          </a:xfrm>
        </p:spPr>
        <p:txBody>
          <a:bodyPr>
            <a:normAutofit/>
          </a:bodyPr>
          <a:lstStyle/>
          <a:p>
            <a:r>
              <a:rPr lang="ja-JP" altLang="en-US" sz="1800" dirty="0"/>
              <a:t>先ほどのクエリに対する回答</a:t>
            </a:r>
          </a:p>
        </p:txBody>
      </p:sp>
      <p:sp>
        <p:nvSpPr>
          <p:cNvPr id="8" name="テキスト ボックス 7">
            <a:extLst>
              <a:ext uri="{FF2B5EF4-FFF2-40B4-BE49-F238E27FC236}">
                <a16:creationId xmlns:a16="http://schemas.microsoft.com/office/drawing/2014/main" id="{7E8BD0ED-683E-5967-6B57-20C508C5381A}"/>
              </a:ext>
            </a:extLst>
          </p:cNvPr>
          <p:cNvSpPr txBox="1"/>
          <p:nvPr/>
        </p:nvSpPr>
        <p:spPr>
          <a:xfrm>
            <a:off x="2214714" y="1069465"/>
            <a:ext cx="7349613" cy="1200329"/>
          </a:xfrm>
          <a:prstGeom prst="rect">
            <a:avLst/>
          </a:prstGeom>
          <a:noFill/>
          <a:ln>
            <a:solidFill>
              <a:schemeClr val="tx1"/>
            </a:solidFill>
          </a:ln>
        </p:spPr>
        <p:txBody>
          <a:bodyPr wrap="square" rtlCol="0">
            <a:spAutoFit/>
          </a:bodyPr>
          <a:lstStyle/>
          <a:p>
            <a:r>
              <a:rPr lang="ja-JP" altLang="en-US" b="0" i="0" dirty="0">
                <a:solidFill>
                  <a:schemeClr val="bg2">
                    <a:lumMod val="25000"/>
                  </a:schemeClr>
                </a:solidFill>
                <a:effectLst/>
                <a:latin typeface="Courier New" panose="02070309020205020404" pitchFamily="49" charset="0"/>
              </a:rPr>
              <a:t>北海道の輸出は、高水準で推移しています。特に食料品を中心に、高水準での動きが続いています。ただし、一部海域で貝毒発生に伴いホタテの出荷を自主規制していることから、先行きのホタテの輸出が幾分弱含む可能性があるとの報告もあります（札幌 </a:t>
            </a:r>
            <a:r>
              <a:rPr lang="en-US" altLang="ja-JP" b="0" i="0" dirty="0">
                <a:solidFill>
                  <a:schemeClr val="bg2">
                    <a:lumMod val="25000"/>
                  </a:schemeClr>
                </a:solidFill>
                <a:effectLst/>
                <a:latin typeface="Courier New" panose="02070309020205020404" pitchFamily="49" charset="0"/>
              </a:rPr>
              <a:t>[</a:t>
            </a:r>
            <a:r>
              <a:rPr lang="ja-JP" altLang="en-US" b="0" i="0" dirty="0">
                <a:solidFill>
                  <a:schemeClr val="bg2">
                    <a:lumMod val="25000"/>
                  </a:schemeClr>
                </a:solidFill>
                <a:effectLst/>
                <a:latin typeface="Courier New" panose="02070309020205020404" pitchFamily="49" charset="0"/>
              </a:rPr>
              <a:t>卸売</a:t>
            </a:r>
            <a:r>
              <a:rPr lang="en-US" altLang="ja-JP" b="0" i="0" dirty="0">
                <a:solidFill>
                  <a:schemeClr val="bg2">
                    <a:lumMod val="25000"/>
                  </a:schemeClr>
                </a:solidFill>
                <a:effectLst/>
                <a:latin typeface="Courier New" panose="02070309020205020404" pitchFamily="49" charset="0"/>
              </a:rPr>
              <a:t>]</a:t>
            </a:r>
            <a:r>
              <a:rPr lang="ja-JP" altLang="en-US" b="0" i="0" dirty="0">
                <a:solidFill>
                  <a:schemeClr val="bg2">
                    <a:lumMod val="25000"/>
                  </a:schemeClr>
                </a:solidFill>
                <a:effectLst/>
                <a:latin typeface="Courier New" panose="02070309020205020404" pitchFamily="49" charset="0"/>
              </a:rPr>
              <a:t>）。</a:t>
            </a:r>
            <a:endParaRPr kumimoji="1" lang="ja-JP" altLang="en-US" dirty="0">
              <a:solidFill>
                <a:schemeClr val="bg2">
                  <a:lumMod val="25000"/>
                </a:schemeClr>
              </a:solidFill>
            </a:endParaRPr>
          </a:p>
        </p:txBody>
      </p:sp>
      <p:grpSp>
        <p:nvGrpSpPr>
          <p:cNvPr id="19" name="グループ化 18">
            <a:extLst>
              <a:ext uri="{FF2B5EF4-FFF2-40B4-BE49-F238E27FC236}">
                <a16:creationId xmlns:a16="http://schemas.microsoft.com/office/drawing/2014/main" id="{CEC9DAF3-DA8D-2575-517E-3519AF5AB6E1}"/>
              </a:ext>
            </a:extLst>
          </p:cNvPr>
          <p:cNvGrpSpPr/>
          <p:nvPr/>
        </p:nvGrpSpPr>
        <p:grpSpPr>
          <a:xfrm>
            <a:off x="5810862" y="2756423"/>
            <a:ext cx="5842553" cy="2950448"/>
            <a:chOff x="5810863" y="2695681"/>
            <a:chExt cx="5842553" cy="2950448"/>
          </a:xfrm>
        </p:grpSpPr>
        <p:pic>
          <p:nvPicPr>
            <p:cNvPr id="15" name="図 14">
              <a:extLst>
                <a:ext uri="{FF2B5EF4-FFF2-40B4-BE49-F238E27FC236}">
                  <a16:creationId xmlns:a16="http://schemas.microsoft.com/office/drawing/2014/main" id="{9E4561DB-D2F2-6449-A98C-49B682DA1407}"/>
                </a:ext>
              </a:extLst>
            </p:cNvPr>
            <p:cNvPicPr>
              <a:picLocks noChangeAspect="1"/>
            </p:cNvPicPr>
            <p:nvPr/>
          </p:nvPicPr>
          <p:blipFill>
            <a:blip r:embed="rId2"/>
            <a:stretch>
              <a:fillRect/>
            </a:stretch>
          </p:blipFill>
          <p:spPr>
            <a:xfrm>
              <a:off x="5810863" y="2695681"/>
              <a:ext cx="5842553" cy="2950448"/>
            </a:xfrm>
            <a:prstGeom prst="rect">
              <a:avLst/>
            </a:prstGeom>
            <a:ln>
              <a:solidFill>
                <a:schemeClr val="tx1"/>
              </a:solidFill>
            </a:ln>
          </p:spPr>
        </p:pic>
        <p:sp>
          <p:nvSpPr>
            <p:cNvPr id="17" name="正方形/長方形 16">
              <a:extLst>
                <a:ext uri="{FF2B5EF4-FFF2-40B4-BE49-F238E27FC236}">
                  <a16:creationId xmlns:a16="http://schemas.microsoft.com/office/drawing/2014/main" id="{2D04ADC5-D83B-A5B2-222C-97A3F97BA59C}"/>
                </a:ext>
              </a:extLst>
            </p:cNvPr>
            <p:cNvSpPr/>
            <p:nvPr/>
          </p:nvSpPr>
          <p:spPr>
            <a:xfrm>
              <a:off x="6096000" y="5201265"/>
              <a:ext cx="5368413" cy="428898"/>
            </a:xfrm>
            <a:prstGeom prst="rect">
              <a:avLst/>
            </a:prstGeom>
            <a:noFill/>
            <a:ln w="4762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49FA5FC8-5B34-B2E2-FCBB-A382D6DCE100}"/>
              </a:ext>
            </a:extLst>
          </p:cNvPr>
          <p:cNvSpPr txBox="1"/>
          <p:nvPr/>
        </p:nvSpPr>
        <p:spPr>
          <a:xfrm>
            <a:off x="385915" y="2369574"/>
            <a:ext cx="1029930" cy="369332"/>
          </a:xfrm>
          <a:prstGeom prst="rect">
            <a:avLst/>
          </a:prstGeom>
          <a:noFill/>
        </p:spPr>
        <p:txBody>
          <a:bodyPr wrap="square" rtlCol="0">
            <a:spAutoFit/>
          </a:bodyPr>
          <a:lstStyle/>
          <a:p>
            <a:r>
              <a:rPr kumimoji="1" lang="en-US" altLang="ja-JP" dirty="0"/>
              <a:t>P-6</a:t>
            </a:r>
            <a:endParaRPr kumimoji="1" lang="ja-JP" altLang="en-US" dirty="0"/>
          </a:p>
        </p:txBody>
      </p:sp>
      <p:sp>
        <p:nvSpPr>
          <p:cNvPr id="21" name="テキスト ボックス 20">
            <a:extLst>
              <a:ext uri="{FF2B5EF4-FFF2-40B4-BE49-F238E27FC236}">
                <a16:creationId xmlns:a16="http://schemas.microsoft.com/office/drawing/2014/main" id="{220E2D6C-5A4A-8790-B1E8-645F07CB5F6C}"/>
              </a:ext>
            </a:extLst>
          </p:cNvPr>
          <p:cNvSpPr txBox="1"/>
          <p:nvPr/>
        </p:nvSpPr>
        <p:spPr>
          <a:xfrm>
            <a:off x="5810862" y="2387091"/>
            <a:ext cx="1029930" cy="369332"/>
          </a:xfrm>
          <a:prstGeom prst="rect">
            <a:avLst/>
          </a:prstGeom>
          <a:noFill/>
        </p:spPr>
        <p:txBody>
          <a:bodyPr wrap="square" rtlCol="0">
            <a:spAutoFit/>
          </a:bodyPr>
          <a:lstStyle/>
          <a:p>
            <a:r>
              <a:rPr kumimoji="1" lang="en-US" altLang="ja-JP" dirty="0"/>
              <a:t>P-9</a:t>
            </a:r>
            <a:endParaRPr kumimoji="1" lang="ja-JP" altLang="en-US" dirty="0"/>
          </a:p>
        </p:txBody>
      </p:sp>
      <p:sp>
        <p:nvSpPr>
          <p:cNvPr id="22" name="テキスト ボックス 21">
            <a:extLst>
              <a:ext uri="{FF2B5EF4-FFF2-40B4-BE49-F238E27FC236}">
                <a16:creationId xmlns:a16="http://schemas.microsoft.com/office/drawing/2014/main" id="{D1D07119-1155-99CF-4B61-9BCB96966FA1}"/>
              </a:ext>
            </a:extLst>
          </p:cNvPr>
          <p:cNvSpPr txBox="1"/>
          <p:nvPr/>
        </p:nvSpPr>
        <p:spPr>
          <a:xfrm>
            <a:off x="9108356" y="6287404"/>
            <a:ext cx="2169245" cy="369332"/>
          </a:xfrm>
          <a:prstGeom prst="rect">
            <a:avLst/>
          </a:prstGeom>
          <a:noFill/>
          <a:ln>
            <a:noFill/>
          </a:ln>
        </p:spPr>
        <p:txBody>
          <a:bodyPr wrap="square" rtlCol="0">
            <a:spAutoFit/>
          </a:bodyPr>
          <a:lstStyle/>
          <a:p>
            <a:r>
              <a:rPr lang="ja-JP" altLang="en-US" dirty="0"/>
              <a:t>凄すぎる。。。</a:t>
            </a:r>
            <a:endParaRPr kumimoji="1" lang="ja-JP" altLang="en-US" dirty="0"/>
          </a:p>
        </p:txBody>
      </p:sp>
      <p:grpSp>
        <p:nvGrpSpPr>
          <p:cNvPr id="27" name="グループ化 26">
            <a:extLst>
              <a:ext uri="{FF2B5EF4-FFF2-40B4-BE49-F238E27FC236}">
                <a16:creationId xmlns:a16="http://schemas.microsoft.com/office/drawing/2014/main" id="{EE107732-F823-7459-F193-C35C81AC2FFD}"/>
              </a:ext>
            </a:extLst>
          </p:cNvPr>
          <p:cNvGrpSpPr/>
          <p:nvPr/>
        </p:nvGrpSpPr>
        <p:grpSpPr>
          <a:xfrm>
            <a:off x="385915" y="2738906"/>
            <a:ext cx="5145919" cy="3921429"/>
            <a:chOff x="385915" y="2738906"/>
            <a:chExt cx="5145919" cy="3921429"/>
          </a:xfrm>
        </p:grpSpPr>
        <p:grpSp>
          <p:nvGrpSpPr>
            <p:cNvPr id="18" name="グループ化 17">
              <a:extLst>
                <a:ext uri="{FF2B5EF4-FFF2-40B4-BE49-F238E27FC236}">
                  <a16:creationId xmlns:a16="http://schemas.microsoft.com/office/drawing/2014/main" id="{F43191EC-87A5-E600-343B-D65DD4DB3A74}"/>
                </a:ext>
              </a:extLst>
            </p:cNvPr>
            <p:cNvGrpSpPr/>
            <p:nvPr/>
          </p:nvGrpSpPr>
          <p:grpSpPr>
            <a:xfrm>
              <a:off x="385915" y="2738906"/>
              <a:ext cx="5145919" cy="3921429"/>
              <a:chOff x="291320" y="2695681"/>
              <a:chExt cx="5145919" cy="3921429"/>
            </a:xfrm>
          </p:grpSpPr>
          <p:pic>
            <p:nvPicPr>
              <p:cNvPr id="12" name="図 11">
                <a:extLst>
                  <a:ext uri="{FF2B5EF4-FFF2-40B4-BE49-F238E27FC236}">
                    <a16:creationId xmlns:a16="http://schemas.microsoft.com/office/drawing/2014/main" id="{753C2D1F-29EC-96D5-0DAA-6FDC0A67C692}"/>
                  </a:ext>
                </a:extLst>
              </p:cNvPr>
              <p:cNvPicPr>
                <a:picLocks noChangeAspect="1"/>
              </p:cNvPicPr>
              <p:nvPr/>
            </p:nvPicPr>
            <p:blipFill>
              <a:blip r:embed="rId3"/>
              <a:stretch>
                <a:fillRect/>
              </a:stretch>
            </p:blipFill>
            <p:spPr>
              <a:xfrm>
                <a:off x="291320" y="2695681"/>
                <a:ext cx="5145919" cy="3917830"/>
              </a:xfrm>
              <a:prstGeom prst="rect">
                <a:avLst/>
              </a:prstGeom>
              <a:ln>
                <a:solidFill>
                  <a:schemeClr val="tx1"/>
                </a:solidFill>
              </a:ln>
            </p:spPr>
          </p:pic>
          <p:sp>
            <p:nvSpPr>
              <p:cNvPr id="16" name="正方形/長方形 15">
                <a:extLst>
                  <a:ext uri="{FF2B5EF4-FFF2-40B4-BE49-F238E27FC236}">
                    <a16:creationId xmlns:a16="http://schemas.microsoft.com/office/drawing/2014/main" id="{4C78B89A-C017-000A-2E29-3B7BE771DF05}"/>
                  </a:ext>
                </a:extLst>
              </p:cNvPr>
              <p:cNvSpPr/>
              <p:nvPr/>
            </p:nvSpPr>
            <p:spPr>
              <a:xfrm>
                <a:off x="550606" y="6127576"/>
                <a:ext cx="2831692" cy="489534"/>
              </a:xfrm>
              <a:prstGeom prst="rect">
                <a:avLst/>
              </a:prstGeom>
              <a:noFill/>
              <a:ln w="4762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01F207C7-29DB-46AC-0F69-C15D4A9DBB4C}"/>
                </a:ext>
              </a:extLst>
            </p:cNvPr>
            <p:cNvCxnSpPr/>
            <p:nvPr/>
          </p:nvCxnSpPr>
          <p:spPr>
            <a:xfrm>
              <a:off x="4975123" y="4231647"/>
              <a:ext cx="275303"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E81DDD3-EC8C-C167-BBD5-CC4C83045425}"/>
                </a:ext>
              </a:extLst>
            </p:cNvPr>
            <p:cNvCxnSpPr>
              <a:cxnSpLocks/>
            </p:cNvCxnSpPr>
            <p:nvPr/>
          </p:nvCxnSpPr>
          <p:spPr>
            <a:xfrm>
              <a:off x="625577" y="4423376"/>
              <a:ext cx="1665339"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1247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FC684B-74E6-3C94-88D1-DA2BCA0B8042}"/>
              </a:ext>
            </a:extLst>
          </p:cNvPr>
          <p:cNvSpPr>
            <a:spLocks noGrp="1"/>
          </p:cNvSpPr>
          <p:nvPr>
            <p:ph type="title"/>
          </p:nvPr>
        </p:nvSpPr>
        <p:spPr>
          <a:xfrm>
            <a:off x="366252" y="258915"/>
            <a:ext cx="10515600" cy="844243"/>
          </a:xfrm>
        </p:spPr>
        <p:txBody>
          <a:bodyPr>
            <a:normAutofit/>
          </a:bodyPr>
          <a:lstStyle/>
          <a:p>
            <a:r>
              <a:rPr kumimoji="1" lang="ja-JP" altLang="en-US" sz="3200" dirty="0"/>
              <a:t>まとめ</a:t>
            </a:r>
          </a:p>
        </p:txBody>
      </p:sp>
      <p:sp>
        <p:nvSpPr>
          <p:cNvPr id="3" name="コンテンツ プレースホルダー 2">
            <a:extLst>
              <a:ext uri="{FF2B5EF4-FFF2-40B4-BE49-F238E27FC236}">
                <a16:creationId xmlns:a16="http://schemas.microsoft.com/office/drawing/2014/main" id="{0E2FD445-91B6-F92D-B1DD-122C82BF4C8C}"/>
              </a:ext>
            </a:extLst>
          </p:cNvPr>
          <p:cNvSpPr>
            <a:spLocks noGrp="1"/>
          </p:cNvSpPr>
          <p:nvPr>
            <p:ph idx="1"/>
          </p:nvPr>
        </p:nvSpPr>
        <p:spPr>
          <a:xfrm>
            <a:off x="366251" y="1353677"/>
            <a:ext cx="11098161" cy="5017626"/>
          </a:xfrm>
        </p:spPr>
        <p:txBody>
          <a:bodyPr>
            <a:normAutofit/>
          </a:bodyPr>
          <a:lstStyle/>
          <a:p>
            <a:r>
              <a:rPr kumimoji="1" lang="ja-JP" altLang="en-US" sz="1800" dirty="0"/>
              <a:t>今回は</a:t>
            </a:r>
            <a:r>
              <a:rPr kumimoji="1" lang="en-US" altLang="ja-JP" sz="1800" dirty="0" err="1"/>
              <a:t>LangChain</a:t>
            </a:r>
            <a:r>
              <a:rPr kumimoji="1" lang="ja-JP" altLang="en-US" sz="1800" dirty="0"/>
              <a:t>の基本的な使い方について紹介した</a:t>
            </a:r>
            <a:endParaRPr kumimoji="1" lang="en-US" altLang="ja-JP" sz="1800" dirty="0"/>
          </a:p>
          <a:p>
            <a:endParaRPr kumimoji="1" lang="en-US" altLang="ja-JP" sz="1800" dirty="0"/>
          </a:p>
          <a:p>
            <a:r>
              <a:rPr lang="ja-JP" altLang="en-US" sz="1800" dirty="0"/>
              <a:t>様々な機能があり、今回紹介したのは極一部である</a:t>
            </a:r>
            <a:endParaRPr kumimoji="1" lang="en-US" altLang="ja-JP" sz="1800" dirty="0"/>
          </a:p>
          <a:p>
            <a:endParaRPr lang="en-US" altLang="ja-JP" sz="1800" dirty="0"/>
          </a:p>
          <a:p>
            <a:r>
              <a:rPr kumimoji="1" lang="en-US" altLang="ja-JP" sz="1800" dirty="0"/>
              <a:t>Agent</a:t>
            </a:r>
            <a:r>
              <a:rPr kumimoji="1" lang="ja-JP" altLang="en-US" sz="1800" dirty="0"/>
              <a:t>を活用して様々な機能組み合わせることで、かなりのことを効率的に実施できると</a:t>
            </a:r>
            <a:r>
              <a:rPr lang="ja-JP" altLang="en-US" sz="1800" dirty="0"/>
              <a:t>感じた</a:t>
            </a:r>
            <a:endParaRPr kumimoji="1" lang="ja-JP" altLang="en-US" sz="1800" dirty="0"/>
          </a:p>
        </p:txBody>
      </p:sp>
    </p:spTree>
    <p:extLst>
      <p:ext uri="{BB962C8B-B14F-4D97-AF65-F5344CB8AC3E}">
        <p14:creationId xmlns:p14="http://schemas.microsoft.com/office/powerpoint/2010/main" val="2135565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38A1F4-011A-F797-A251-280AAFB8423D}"/>
              </a:ext>
            </a:extLst>
          </p:cNvPr>
          <p:cNvSpPr>
            <a:spLocks noGrp="1"/>
          </p:cNvSpPr>
          <p:nvPr>
            <p:ph type="title"/>
          </p:nvPr>
        </p:nvSpPr>
        <p:spPr>
          <a:xfrm>
            <a:off x="838200" y="365125"/>
            <a:ext cx="10515600" cy="863907"/>
          </a:xfrm>
        </p:spPr>
        <p:txBody>
          <a:bodyPr>
            <a:normAutofit/>
          </a:bodyPr>
          <a:lstStyle/>
          <a:p>
            <a:r>
              <a:rPr lang="ja-JP" altLang="en-US" sz="3200" dirty="0"/>
              <a:t>参考</a:t>
            </a:r>
            <a:endParaRPr kumimoji="1" lang="ja-JP" altLang="en-US" sz="3200" dirty="0"/>
          </a:p>
        </p:txBody>
      </p:sp>
      <p:sp>
        <p:nvSpPr>
          <p:cNvPr id="3" name="コンテンツ プレースホルダー 2">
            <a:extLst>
              <a:ext uri="{FF2B5EF4-FFF2-40B4-BE49-F238E27FC236}">
                <a16:creationId xmlns:a16="http://schemas.microsoft.com/office/drawing/2014/main" id="{5704645A-FF3B-3A33-74D3-25CFF60DC2D1}"/>
              </a:ext>
            </a:extLst>
          </p:cNvPr>
          <p:cNvSpPr>
            <a:spLocks noGrp="1"/>
          </p:cNvSpPr>
          <p:nvPr>
            <p:ph idx="1"/>
          </p:nvPr>
        </p:nvSpPr>
        <p:spPr>
          <a:xfrm>
            <a:off x="838200" y="1373341"/>
            <a:ext cx="10515600" cy="4351338"/>
          </a:xfrm>
        </p:spPr>
        <p:txBody>
          <a:bodyPr/>
          <a:lstStyle/>
          <a:p>
            <a:r>
              <a:rPr kumimoji="1" lang="en-US" altLang="ja-JP" sz="1800" dirty="0">
                <a:hlinkClick r:id="rId2"/>
              </a:rPr>
              <a:t>https://python.langchain.com/en/latest/modules/indexes.html</a:t>
            </a:r>
          </a:p>
          <a:p>
            <a:r>
              <a:rPr kumimoji="1" lang="en-US" altLang="ja-JP" sz="1800" dirty="0">
                <a:hlinkClick r:id="rId2"/>
              </a:rPr>
              <a:t>https://zenn.dev/takiko/articles/24217eece242e1</a:t>
            </a:r>
            <a:endParaRPr kumimoji="1" lang="en-US" altLang="ja-JP" sz="1800" dirty="0"/>
          </a:p>
          <a:p>
            <a:r>
              <a:rPr kumimoji="1" lang="en-US" altLang="ja-JP" sz="1800" dirty="0">
                <a:hlinkClick r:id="rId3"/>
              </a:rPr>
              <a:t>https://zenn.dev/umi_mori/books/prompt-engineer/viewer/langchain_models</a:t>
            </a:r>
            <a:endParaRPr kumimoji="1" lang="en-US" altLang="ja-JP" sz="1800" dirty="0"/>
          </a:p>
          <a:p>
            <a:r>
              <a:rPr kumimoji="1" lang="en-US" altLang="ja-JP" sz="1800" dirty="0">
                <a:hlinkClick r:id="rId4"/>
              </a:rPr>
              <a:t>https://tech.nri-net.com/entry/tried_langchain_to_extend_chatgpt</a:t>
            </a:r>
            <a:endParaRPr kumimoji="1" lang="en-US" altLang="ja-JP" sz="1800" dirty="0"/>
          </a:p>
          <a:p>
            <a:r>
              <a:rPr kumimoji="1" lang="en-US" altLang="ja-JP" sz="1800" dirty="0">
                <a:hlinkClick r:id="rId5"/>
              </a:rPr>
              <a:t>https://zenn.dev/kun432/scraps/cefc75b14ff013</a:t>
            </a:r>
            <a:endParaRPr kumimoji="1" lang="en-US" altLang="ja-JP" sz="1800" dirty="0"/>
          </a:p>
          <a:p>
            <a:r>
              <a:rPr kumimoji="1" lang="en-US" altLang="ja-JP" sz="1800" dirty="0">
                <a:hlinkClick r:id="rId6"/>
              </a:rPr>
              <a:t>https://www.inoue-kobo.com/ai_ml/langchain-agent/</a:t>
            </a:r>
            <a:endParaRPr kumimoji="1" lang="en-US" altLang="ja-JP" sz="1800" dirty="0"/>
          </a:p>
          <a:p>
            <a:endParaRPr kumimoji="1" lang="ja-JP" altLang="en-US" sz="1800" dirty="0"/>
          </a:p>
        </p:txBody>
      </p:sp>
    </p:spTree>
    <p:extLst>
      <p:ext uri="{BB962C8B-B14F-4D97-AF65-F5344CB8AC3E}">
        <p14:creationId xmlns:p14="http://schemas.microsoft.com/office/powerpoint/2010/main" val="32638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lang="en-US" altLang="ja-JP" sz="3200" dirty="0"/>
              <a:t>Models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6"/>
            <a:ext cx="10960510" cy="4896466"/>
          </a:xfrm>
        </p:spPr>
        <p:txBody>
          <a:bodyPr>
            <a:normAutofit/>
          </a:bodyPr>
          <a:lstStyle/>
          <a:p>
            <a:r>
              <a:rPr lang="en-US" altLang="ja-JP" sz="2000" dirty="0"/>
              <a:t>Models</a:t>
            </a:r>
            <a:r>
              <a:rPr lang="ja-JP" altLang="en-US" sz="2000" dirty="0"/>
              <a:t>は</a:t>
            </a:r>
            <a:r>
              <a:rPr lang="en-US" altLang="ja-JP" sz="2000" dirty="0" err="1"/>
              <a:t>OpenAI</a:t>
            </a:r>
            <a:r>
              <a:rPr lang="ja-JP" altLang="en-US" sz="2000" dirty="0"/>
              <a:t>をはじめとした様々なサービスが提供しているモデルを切り替えたり、組み合わせたりすることができる機能</a:t>
            </a:r>
            <a:endParaRPr lang="en-US" altLang="ja-JP" sz="2000" dirty="0"/>
          </a:p>
          <a:p>
            <a:endParaRPr lang="en-US" altLang="ja-JP" sz="2000" dirty="0"/>
          </a:p>
          <a:p>
            <a:r>
              <a:rPr lang="ja-JP" altLang="en-US" sz="2000" dirty="0"/>
              <a:t>モデルのタイプ</a:t>
            </a:r>
            <a:endParaRPr lang="en-US" altLang="ja-JP" sz="2000" dirty="0"/>
          </a:p>
          <a:p>
            <a:pPr lvl="1"/>
            <a:r>
              <a:rPr lang="en-US" altLang="ja-JP" sz="1800" dirty="0"/>
              <a:t>LLM</a:t>
            </a:r>
            <a:r>
              <a:rPr lang="ja-JP" altLang="en-US" sz="1800" dirty="0"/>
              <a:t>ｓ</a:t>
            </a:r>
            <a:endParaRPr lang="en-US" altLang="ja-JP" sz="1800" dirty="0"/>
          </a:p>
          <a:p>
            <a:pPr lvl="2"/>
            <a:r>
              <a:rPr lang="ja-JP" altLang="en-US" sz="1800" dirty="0"/>
              <a:t>テキスト文字列を入力として受け取り、テキスト文字列を出力</a:t>
            </a:r>
            <a:endParaRPr lang="en-US" altLang="ja-JP" sz="1800" dirty="0"/>
          </a:p>
          <a:p>
            <a:pPr lvl="2"/>
            <a:r>
              <a:rPr lang="ja-JP" altLang="en-US" sz="1800" dirty="0"/>
              <a:t>大規模言語モデルの指定</a:t>
            </a:r>
            <a:endParaRPr lang="en-US" altLang="ja-JP" sz="1800" dirty="0"/>
          </a:p>
          <a:p>
            <a:pPr lvl="1"/>
            <a:r>
              <a:rPr lang="en-US" altLang="ja-JP" sz="1800" dirty="0"/>
              <a:t>Chat Models</a:t>
            </a:r>
          </a:p>
          <a:p>
            <a:pPr lvl="2"/>
            <a:r>
              <a:rPr lang="ja-JP" altLang="en-US" sz="1800" dirty="0"/>
              <a:t>チャットに特化したモデル</a:t>
            </a:r>
            <a:endParaRPr lang="en-US" altLang="ja-JP" sz="1800" dirty="0"/>
          </a:p>
          <a:p>
            <a:pPr lvl="2"/>
            <a:r>
              <a:rPr lang="ja-JP" altLang="en-US" sz="1800" dirty="0"/>
              <a:t>チャット メッセージのリストを入力として受け取り、チャット メッセージを返す</a:t>
            </a:r>
            <a:endParaRPr lang="en-US" altLang="ja-JP" sz="1800" dirty="0"/>
          </a:p>
          <a:p>
            <a:pPr lvl="1"/>
            <a:r>
              <a:rPr lang="en-US" altLang="ja-JP" sz="1800" dirty="0"/>
              <a:t>Text Embedding Models</a:t>
            </a:r>
          </a:p>
          <a:p>
            <a:pPr lvl="2"/>
            <a:r>
              <a:rPr lang="ja-JP" altLang="en-US" sz="1800" dirty="0"/>
              <a:t>テキストをベクトル化</a:t>
            </a:r>
            <a:endParaRPr lang="en-US" altLang="ja-JP" sz="1800" dirty="0"/>
          </a:p>
          <a:p>
            <a:pPr lvl="2"/>
            <a:r>
              <a:rPr lang="ja-JP" altLang="en-US" sz="1800" dirty="0"/>
              <a:t>テキストを入力として受け取り、</a:t>
            </a:r>
            <a:r>
              <a:rPr lang="en-US" altLang="ja-JP" sz="1800" dirty="0"/>
              <a:t>float </a:t>
            </a:r>
            <a:r>
              <a:rPr lang="ja-JP" altLang="en-US" sz="1800" dirty="0"/>
              <a:t>のリストを返す</a:t>
            </a:r>
          </a:p>
        </p:txBody>
      </p:sp>
    </p:spTree>
    <p:extLst>
      <p:ext uri="{BB962C8B-B14F-4D97-AF65-F5344CB8AC3E}">
        <p14:creationId xmlns:p14="http://schemas.microsoft.com/office/powerpoint/2010/main" val="934667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Models - LLMs</a:t>
            </a:r>
            <a:endParaRPr kumimoji="1" lang="ja-JP" altLang="en-US" sz="3200" dirty="0"/>
          </a:p>
        </p:txBody>
      </p:sp>
      <p:sp>
        <p:nvSpPr>
          <p:cNvPr id="4" name="コンテンツ プレースホルダー 2">
            <a:extLst>
              <a:ext uri="{FF2B5EF4-FFF2-40B4-BE49-F238E27FC236}">
                <a16:creationId xmlns:a16="http://schemas.microsoft.com/office/drawing/2014/main" id="{53C3694F-604A-A422-2E0E-3F3ACB229172}"/>
              </a:ext>
            </a:extLst>
          </p:cNvPr>
          <p:cNvSpPr txBox="1">
            <a:spLocks/>
          </p:cNvSpPr>
          <p:nvPr/>
        </p:nvSpPr>
        <p:spPr>
          <a:xfrm>
            <a:off x="494071" y="904568"/>
            <a:ext cx="10960510" cy="1087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dirty="0"/>
              <a:t>LLMs</a:t>
            </a:r>
            <a:r>
              <a:rPr lang="ja-JP" altLang="en-US" sz="1800" dirty="0"/>
              <a:t>は</a:t>
            </a:r>
            <a:r>
              <a:rPr lang="en-US" altLang="ja-JP" sz="1800" dirty="0" err="1"/>
              <a:t>OpenAI</a:t>
            </a:r>
            <a:r>
              <a:rPr lang="ja-JP" altLang="en-US" sz="1800" dirty="0"/>
              <a:t>、</a:t>
            </a:r>
            <a:r>
              <a:rPr lang="en-US" altLang="ja-JP" sz="1800" dirty="0"/>
              <a:t> Hugging Face </a:t>
            </a:r>
            <a:r>
              <a:rPr lang="ja-JP" altLang="en-US" sz="1800" dirty="0"/>
              <a:t>、</a:t>
            </a:r>
            <a:r>
              <a:rPr lang="en-US" altLang="ja-JP" sz="1800" dirty="0"/>
              <a:t>Cohere</a:t>
            </a:r>
            <a:r>
              <a:rPr lang="ja-JP" altLang="en-US" sz="1800" dirty="0"/>
              <a:t>などのような大規模言語モデル（</a:t>
            </a:r>
            <a:r>
              <a:rPr lang="en-US" altLang="ja-JP" sz="1800" dirty="0"/>
              <a:t>LLM</a:t>
            </a:r>
            <a:r>
              <a:rPr lang="ja-JP" altLang="en-US" sz="1800" dirty="0"/>
              <a:t>）の</a:t>
            </a:r>
            <a:r>
              <a:rPr lang="en-US" altLang="ja-JP" sz="1800" dirty="0"/>
              <a:t>API</a:t>
            </a:r>
            <a:r>
              <a:rPr lang="ja-JP" altLang="en-US" sz="1800" dirty="0"/>
              <a:t>を共通のインターフェースで使用するためのモジュール</a:t>
            </a:r>
            <a:endParaRPr lang="en-US" altLang="ja-JP" sz="1800" dirty="0"/>
          </a:p>
          <a:p>
            <a:r>
              <a:rPr lang="ja-JP" altLang="en-US" sz="1800" dirty="0"/>
              <a:t>仕様が異なる</a:t>
            </a:r>
            <a:r>
              <a:rPr lang="en-US" altLang="ja-JP" sz="1800" dirty="0"/>
              <a:t>LLM</a:t>
            </a:r>
            <a:r>
              <a:rPr lang="ja-JP" altLang="en-US" sz="1800" dirty="0"/>
              <a:t>の</a:t>
            </a:r>
            <a:r>
              <a:rPr lang="en-US" altLang="ja-JP" sz="1800" dirty="0"/>
              <a:t>API</a:t>
            </a:r>
            <a:r>
              <a:rPr lang="ja-JP" altLang="en-US" sz="1800" dirty="0"/>
              <a:t>を統一的に使用できるようにする</a:t>
            </a:r>
          </a:p>
        </p:txBody>
      </p:sp>
      <p:pic>
        <p:nvPicPr>
          <p:cNvPr id="10" name="図 9">
            <a:extLst>
              <a:ext uri="{FF2B5EF4-FFF2-40B4-BE49-F238E27FC236}">
                <a16:creationId xmlns:a16="http://schemas.microsoft.com/office/drawing/2014/main" id="{190F7D5F-F3DC-BABD-82BD-AA9C12072873}"/>
              </a:ext>
            </a:extLst>
          </p:cNvPr>
          <p:cNvPicPr>
            <a:picLocks noChangeAspect="1"/>
          </p:cNvPicPr>
          <p:nvPr/>
        </p:nvPicPr>
        <p:blipFill>
          <a:blip r:embed="rId2"/>
          <a:stretch>
            <a:fillRect/>
          </a:stretch>
        </p:blipFill>
        <p:spPr>
          <a:xfrm>
            <a:off x="1533530" y="4895847"/>
            <a:ext cx="9304074" cy="1578076"/>
          </a:xfrm>
          <a:prstGeom prst="rect">
            <a:avLst/>
          </a:prstGeom>
        </p:spPr>
      </p:pic>
      <p:sp>
        <p:nvSpPr>
          <p:cNvPr id="11" name="テキスト ボックス 10">
            <a:extLst>
              <a:ext uri="{FF2B5EF4-FFF2-40B4-BE49-F238E27FC236}">
                <a16:creationId xmlns:a16="http://schemas.microsoft.com/office/drawing/2014/main" id="{D22648F8-3662-0445-4B0D-B9C50FC104ED}"/>
              </a:ext>
            </a:extLst>
          </p:cNvPr>
          <p:cNvSpPr txBox="1"/>
          <p:nvPr/>
        </p:nvSpPr>
        <p:spPr>
          <a:xfrm>
            <a:off x="1533530" y="2001483"/>
            <a:ext cx="3087631" cy="369332"/>
          </a:xfrm>
          <a:prstGeom prst="rect">
            <a:avLst/>
          </a:prstGeom>
          <a:noFill/>
        </p:spPr>
        <p:txBody>
          <a:bodyPr wrap="square" rtlCol="0">
            <a:spAutoFit/>
          </a:bodyPr>
          <a:lstStyle/>
          <a:p>
            <a:r>
              <a:rPr lang="ja-JP" altLang="en-US" dirty="0"/>
              <a:t>例：</a:t>
            </a:r>
            <a:r>
              <a:rPr lang="en-US" altLang="ja-JP" dirty="0" err="1"/>
              <a:t>OpenAI</a:t>
            </a:r>
            <a:r>
              <a:rPr lang="ja-JP" altLang="en-US" dirty="0"/>
              <a:t>のモデル</a:t>
            </a:r>
            <a:endParaRPr kumimoji="1" lang="ja-JP" altLang="en-US" dirty="0"/>
          </a:p>
        </p:txBody>
      </p:sp>
      <p:sp>
        <p:nvSpPr>
          <p:cNvPr id="12" name="テキスト ボックス 11">
            <a:extLst>
              <a:ext uri="{FF2B5EF4-FFF2-40B4-BE49-F238E27FC236}">
                <a16:creationId xmlns:a16="http://schemas.microsoft.com/office/drawing/2014/main" id="{C6D4F9CE-116B-F3F1-2120-4AEBEC772C73}"/>
              </a:ext>
            </a:extLst>
          </p:cNvPr>
          <p:cNvSpPr txBox="1"/>
          <p:nvPr/>
        </p:nvSpPr>
        <p:spPr>
          <a:xfrm>
            <a:off x="1533530" y="4481983"/>
            <a:ext cx="3087631" cy="369332"/>
          </a:xfrm>
          <a:prstGeom prst="rect">
            <a:avLst/>
          </a:prstGeom>
          <a:noFill/>
        </p:spPr>
        <p:txBody>
          <a:bodyPr wrap="square" rtlCol="0">
            <a:spAutoFit/>
          </a:bodyPr>
          <a:lstStyle/>
          <a:p>
            <a:r>
              <a:rPr lang="ja-JP" altLang="en-US" dirty="0"/>
              <a:t>例：</a:t>
            </a:r>
            <a:r>
              <a:rPr lang="en-US" altLang="ja-JP" dirty="0" err="1"/>
              <a:t>HuggingFace</a:t>
            </a:r>
            <a:r>
              <a:rPr lang="ja-JP" altLang="en-US" dirty="0"/>
              <a:t>のモデル</a:t>
            </a:r>
            <a:endParaRPr kumimoji="1" lang="ja-JP" altLang="en-US" dirty="0"/>
          </a:p>
        </p:txBody>
      </p:sp>
      <p:pic>
        <p:nvPicPr>
          <p:cNvPr id="6" name="図 5">
            <a:extLst>
              <a:ext uri="{FF2B5EF4-FFF2-40B4-BE49-F238E27FC236}">
                <a16:creationId xmlns:a16="http://schemas.microsoft.com/office/drawing/2014/main" id="{F0E7A46B-79F8-0519-1ECD-5917BEADD083}"/>
              </a:ext>
            </a:extLst>
          </p:cNvPr>
          <p:cNvPicPr>
            <a:picLocks noChangeAspect="1"/>
          </p:cNvPicPr>
          <p:nvPr/>
        </p:nvPicPr>
        <p:blipFill>
          <a:blip r:embed="rId3"/>
          <a:stretch>
            <a:fillRect/>
          </a:stretch>
        </p:blipFill>
        <p:spPr>
          <a:xfrm>
            <a:off x="1533529" y="2415347"/>
            <a:ext cx="4992109" cy="1687472"/>
          </a:xfrm>
          <a:prstGeom prst="rect">
            <a:avLst/>
          </a:prstGeom>
        </p:spPr>
      </p:pic>
    </p:spTree>
    <p:extLst>
      <p:ext uri="{BB962C8B-B14F-4D97-AF65-F5344CB8AC3E}">
        <p14:creationId xmlns:p14="http://schemas.microsoft.com/office/powerpoint/2010/main" val="3878852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Models - LLMs</a:t>
            </a:r>
            <a:endParaRPr kumimoji="1" lang="ja-JP" altLang="en-US" sz="3200" dirty="0"/>
          </a:p>
        </p:txBody>
      </p:sp>
      <p:sp>
        <p:nvSpPr>
          <p:cNvPr id="4" name="コンテンツ プレースホルダー 2">
            <a:extLst>
              <a:ext uri="{FF2B5EF4-FFF2-40B4-BE49-F238E27FC236}">
                <a16:creationId xmlns:a16="http://schemas.microsoft.com/office/drawing/2014/main" id="{53C3694F-604A-A422-2E0E-3F3ACB229172}"/>
              </a:ext>
            </a:extLst>
          </p:cNvPr>
          <p:cNvSpPr txBox="1">
            <a:spLocks/>
          </p:cNvSpPr>
          <p:nvPr/>
        </p:nvSpPr>
        <p:spPr>
          <a:xfrm>
            <a:off x="255639" y="904568"/>
            <a:ext cx="11198942" cy="4326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t>（参考）</a:t>
            </a:r>
            <a:r>
              <a:rPr lang="en-US" altLang="ja-JP" sz="1800" dirty="0"/>
              <a:t>LLMs</a:t>
            </a:r>
            <a:r>
              <a:rPr lang="ja-JP" altLang="en-US" sz="1800" dirty="0"/>
              <a:t>で指定できる</a:t>
            </a:r>
            <a:r>
              <a:rPr lang="en-US" altLang="ja-JP" sz="1800" dirty="0"/>
              <a:t>LLM</a:t>
            </a:r>
            <a:r>
              <a:rPr lang="ja-JP" altLang="en-US" sz="1800" dirty="0"/>
              <a:t>プロバイダ</a:t>
            </a:r>
          </a:p>
        </p:txBody>
      </p:sp>
      <p:pic>
        <p:nvPicPr>
          <p:cNvPr id="7" name="図 6">
            <a:extLst>
              <a:ext uri="{FF2B5EF4-FFF2-40B4-BE49-F238E27FC236}">
                <a16:creationId xmlns:a16="http://schemas.microsoft.com/office/drawing/2014/main" id="{3381B0CA-7EED-4A5D-5DE8-C17D036B5825}"/>
              </a:ext>
            </a:extLst>
          </p:cNvPr>
          <p:cNvPicPr>
            <a:picLocks noChangeAspect="1"/>
          </p:cNvPicPr>
          <p:nvPr/>
        </p:nvPicPr>
        <p:blipFill>
          <a:blip r:embed="rId2"/>
          <a:stretch>
            <a:fillRect/>
          </a:stretch>
        </p:blipFill>
        <p:spPr>
          <a:xfrm>
            <a:off x="114845" y="1612750"/>
            <a:ext cx="2915970" cy="3467353"/>
          </a:xfrm>
          <a:prstGeom prst="rect">
            <a:avLst/>
          </a:prstGeom>
        </p:spPr>
      </p:pic>
      <p:pic>
        <p:nvPicPr>
          <p:cNvPr id="13" name="図 12">
            <a:extLst>
              <a:ext uri="{FF2B5EF4-FFF2-40B4-BE49-F238E27FC236}">
                <a16:creationId xmlns:a16="http://schemas.microsoft.com/office/drawing/2014/main" id="{D4DA73B9-ADDA-F305-C242-06D0575EE6B4}"/>
              </a:ext>
            </a:extLst>
          </p:cNvPr>
          <p:cNvPicPr>
            <a:picLocks noChangeAspect="1"/>
          </p:cNvPicPr>
          <p:nvPr/>
        </p:nvPicPr>
        <p:blipFill>
          <a:blip r:embed="rId3"/>
          <a:stretch>
            <a:fillRect/>
          </a:stretch>
        </p:blipFill>
        <p:spPr>
          <a:xfrm>
            <a:off x="2942324" y="1612750"/>
            <a:ext cx="3435310" cy="3273171"/>
          </a:xfrm>
          <a:prstGeom prst="rect">
            <a:avLst/>
          </a:prstGeom>
        </p:spPr>
      </p:pic>
      <p:pic>
        <p:nvPicPr>
          <p:cNvPr id="15" name="図 14">
            <a:extLst>
              <a:ext uri="{FF2B5EF4-FFF2-40B4-BE49-F238E27FC236}">
                <a16:creationId xmlns:a16="http://schemas.microsoft.com/office/drawing/2014/main" id="{C6B9143E-3901-7599-72C6-010E0D512F33}"/>
              </a:ext>
            </a:extLst>
          </p:cNvPr>
          <p:cNvPicPr>
            <a:picLocks noChangeAspect="1"/>
          </p:cNvPicPr>
          <p:nvPr/>
        </p:nvPicPr>
        <p:blipFill>
          <a:blip r:embed="rId4"/>
          <a:stretch>
            <a:fillRect/>
          </a:stretch>
        </p:blipFill>
        <p:spPr>
          <a:xfrm>
            <a:off x="6459933" y="1612749"/>
            <a:ext cx="3323164" cy="3482421"/>
          </a:xfrm>
          <a:prstGeom prst="rect">
            <a:avLst/>
          </a:prstGeom>
        </p:spPr>
      </p:pic>
      <p:pic>
        <p:nvPicPr>
          <p:cNvPr id="17" name="図 16">
            <a:extLst>
              <a:ext uri="{FF2B5EF4-FFF2-40B4-BE49-F238E27FC236}">
                <a16:creationId xmlns:a16="http://schemas.microsoft.com/office/drawing/2014/main" id="{5B066721-41FF-FEA1-2E4F-C2AD14DEACB2}"/>
              </a:ext>
            </a:extLst>
          </p:cNvPr>
          <p:cNvPicPr>
            <a:picLocks noChangeAspect="1"/>
          </p:cNvPicPr>
          <p:nvPr/>
        </p:nvPicPr>
        <p:blipFill>
          <a:blip r:embed="rId5"/>
          <a:stretch>
            <a:fillRect/>
          </a:stretch>
        </p:blipFill>
        <p:spPr>
          <a:xfrm>
            <a:off x="8180439" y="1612749"/>
            <a:ext cx="3969574" cy="3173507"/>
          </a:xfrm>
          <a:prstGeom prst="rect">
            <a:avLst/>
          </a:prstGeom>
        </p:spPr>
      </p:pic>
    </p:spTree>
    <p:extLst>
      <p:ext uri="{BB962C8B-B14F-4D97-AF65-F5344CB8AC3E}">
        <p14:creationId xmlns:p14="http://schemas.microsoft.com/office/powerpoint/2010/main" val="4111335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Models – Chat Models</a:t>
            </a:r>
            <a:endParaRPr kumimoji="1" lang="ja-JP" altLang="en-US" sz="3200" dirty="0"/>
          </a:p>
        </p:txBody>
      </p:sp>
      <p:sp>
        <p:nvSpPr>
          <p:cNvPr id="4" name="コンテンツ プレースホルダー 2">
            <a:extLst>
              <a:ext uri="{FF2B5EF4-FFF2-40B4-BE49-F238E27FC236}">
                <a16:creationId xmlns:a16="http://schemas.microsoft.com/office/drawing/2014/main" id="{53C3694F-604A-A422-2E0E-3F3ACB229172}"/>
              </a:ext>
            </a:extLst>
          </p:cNvPr>
          <p:cNvSpPr txBox="1">
            <a:spLocks/>
          </p:cNvSpPr>
          <p:nvPr/>
        </p:nvSpPr>
        <p:spPr>
          <a:xfrm>
            <a:off x="494071" y="904568"/>
            <a:ext cx="10960510" cy="737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チャットに特化した設定を行う（システムコマンドの設定等）</a:t>
            </a:r>
          </a:p>
        </p:txBody>
      </p:sp>
      <p:pic>
        <p:nvPicPr>
          <p:cNvPr id="5" name="図 4">
            <a:extLst>
              <a:ext uri="{FF2B5EF4-FFF2-40B4-BE49-F238E27FC236}">
                <a16:creationId xmlns:a16="http://schemas.microsoft.com/office/drawing/2014/main" id="{5DE1CD17-E16E-F310-F065-7B6745C6908D}"/>
              </a:ext>
            </a:extLst>
          </p:cNvPr>
          <p:cNvPicPr>
            <a:picLocks noChangeAspect="1"/>
          </p:cNvPicPr>
          <p:nvPr/>
        </p:nvPicPr>
        <p:blipFill>
          <a:blip r:embed="rId2"/>
          <a:stretch>
            <a:fillRect/>
          </a:stretch>
        </p:blipFill>
        <p:spPr>
          <a:xfrm>
            <a:off x="1265059" y="1940661"/>
            <a:ext cx="8744180" cy="3875119"/>
          </a:xfrm>
          <a:prstGeom prst="rect">
            <a:avLst/>
          </a:prstGeom>
        </p:spPr>
      </p:pic>
    </p:spTree>
    <p:extLst>
      <p:ext uri="{BB962C8B-B14F-4D97-AF65-F5344CB8AC3E}">
        <p14:creationId xmlns:p14="http://schemas.microsoft.com/office/powerpoint/2010/main" val="2915206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Models – Text Embedding Models</a:t>
            </a:r>
            <a:endParaRPr kumimoji="1" lang="ja-JP" altLang="en-US" sz="3200" dirty="0"/>
          </a:p>
        </p:txBody>
      </p:sp>
      <p:sp>
        <p:nvSpPr>
          <p:cNvPr id="4" name="コンテンツ プレースホルダー 2">
            <a:extLst>
              <a:ext uri="{FF2B5EF4-FFF2-40B4-BE49-F238E27FC236}">
                <a16:creationId xmlns:a16="http://schemas.microsoft.com/office/drawing/2014/main" id="{53C3694F-604A-A422-2E0E-3F3ACB229172}"/>
              </a:ext>
            </a:extLst>
          </p:cNvPr>
          <p:cNvSpPr txBox="1">
            <a:spLocks/>
          </p:cNvSpPr>
          <p:nvPr/>
        </p:nvSpPr>
        <p:spPr>
          <a:xfrm>
            <a:off x="494071" y="904568"/>
            <a:ext cx="10960510" cy="5094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テキストをベクトル化してくれる</a:t>
            </a:r>
          </a:p>
        </p:txBody>
      </p:sp>
      <p:pic>
        <p:nvPicPr>
          <p:cNvPr id="5" name="図 4">
            <a:extLst>
              <a:ext uri="{FF2B5EF4-FFF2-40B4-BE49-F238E27FC236}">
                <a16:creationId xmlns:a16="http://schemas.microsoft.com/office/drawing/2014/main" id="{21C182CB-3120-0329-8139-42B5B43C7650}"/>
              </a:ext>
            </a:extLst>
          </p:cNvPr>
          <p:cNvPicPr>
            <a:picLocks noChangeAspect="1"/>
          </p:cNvPicPr>
          <p:nvPr/>
        </p:nvPicPr>
        <p:blipFill>
          <a:blip r:embed="rId2"/>
          <a:stretch>
            <a:fillRect/>
          </a:stretch>
        </p:blipFill>
        <p:spPr>
          <a:xfrm>
            <a:off x="1010992" y="2226148"/>
            <a:ext cx="9543598" cy="2262278"/>
          </a:xfrm>
          <a:prstGeom prst="rect">
            <a:avLst/>
          </a:prstGeom>
        </p:spPr>
      </p:pic>
      <p:pic>
        <p:nvPicPr>
          <p:cNvPr id="7" name="図 6">
            <a:extLst>
              <a:ext uri="{FF2B5EF4-FFF2-40B4-BE49-F238E27FC236}">
                <a16:creationId xmlns:a16="http://schemas.microsoft.com/office/drawing/2014/main" id="{8DC325FD-07B1-5E9E-88BC-3FAD0835F5D9}"/>
              </a:ext>
            </a:extLst>
          </p:cNvPr>
          <p:cNvPicPr>
            <a:picLocks noChangeAspect="1"/>
          </p:cNvPicPr>
          <p:nvPr/>
        </p:nvPicPr>
        <p:blipFill>
          <a:blip r:embed="rId3"/>
          <a:stretch>
            <a:fillRect/>
          </a:stretch>
        </p:blipFill>
        <p:spPr>
          <a:xfrm>
            <a:off x="1010992" y="5300553"/>
            <a:ext cx="9353755" cy="652879"/>
          </a:xfrm>
          <a:prstGeom prst="rect">
            <a:avLst/>
          </a:prstGeom>
        </p:spPr>
      </p:pic>
      <p:sp>
        <p:nvSpPr>
          <p:cNvPr id="9" name="テキスト ボックス 8">
            <a:extLst>
              <a:ext uri="{FF2B5EF4-FFF2-40B4-BE49-F238E27FC236}">
                <a16:creationId xmlns:a16="http://schemas.microsoft.com/office/drawing/2014/main" id="{6C2424A3-DD82-1D72-A3B2-51AF31839BC1}"/>
              </a:ext>
            </a:extLst>
          </p:cNvPr>
          <p:cNvSpPr txBox="1"/>
          <p:nvPr/>
        </p:nvSpPr>
        <p:spPr>
          <a:xfrm>
            <a:off x="1010992" y="1771953"/>
            <a:ext cx="8762272" cy="369332"/>
          </a:xfrm>
          <a:prstGeom prst="rect">
            <a:avLst/>
          </a:prstGeom>
          <a:noFill/>
        </p:spPr>
        <p:txBody>
          <a:bodyPr wrap="square" rtlCol="0">
            <a:spAutoFit/>
          </a:bodyPr>
          <a:lstStyle/>
          <a:p>
            <a:r>
              <a:rPr lang="ja-JP" altLang="en-US" dirty="0"/>
              <a:t>例：</a:t>
            </a:r>
            <a:r>
              <a:rPr lang="en-US" altLang="ja-JP" dirty="0" err="1"/>
              <a:t>OpenAI</a:t>
            </a:r>
            <a:r>
              <a:rPr lang="ja-JP" altLang="en-US" dirty="0"/>
              <a:t>の「</a:t>
            </a:r>
            <a:r>
              <a:rPr lang="en-US" altLang="ja-JP" dirty="0"/>
              <a:t>text-embedding-ada-002</a:t>
            </a:r>
            <a:r>
              <a:rPr lang="ja-JP" altLang="en-US" dirty="0"/>
              <a:t>」によるエンベディング</a:t>
            </a:r>
            <a:endParaRPr lang="en-US" altLang="ja-JP" dirty="0"/>
          </a:p>
        </p:txBody>
      </p:sp>
      <p:sp>
        <p:nvSpPr>
          <p:cNvPr id="11" name="テキスト ボックス 10">
            <a:extLst>
              <a:ext uri="{FF2B5EF4-FFF2-40B4-BE49-F238E27FC236}">
                <a16:creationId xmlns:a16="http://schemas.microsoft.com/office/drawing/2014/main" id="{55BEE738-E8D3-CC88-5FCA-E2EBD18723E1}"/>
              </a:ext>
            </a:extLst>
          </p:cNvPr>
          <p:cNvSpPr txBox="1"/>
          <p:nvPr/>
        </p:nvSpPr>
        <p:spPr>
          <a:xfrm>
            <a:off x="1010992" y="4828257"/>
            <a:ext cx="5065343" cy="369332"/>
          </a:xfrm>
          <a:prstGeom prst="rect">
            <a:avLst/>
          </a:prstGeom>
          <a:noFill/>
        </p:spPr>
        <p:txBody>
          <a:bodyPr wrap="square" rtlCol="0">
            <a:spAutoFit/>
          </a:bodyPr>
          <a:lstStyle/>
          <a:p>
            <a:r>
              <a:rPr kumimoji="1" lang="ja-JP" altLang="en-US" dirty="0"/>
              <a:t>出力：</a:t>
            </a:r>
            <a:r>
              <a:rPr kumimoji="1" lang="en-US" altLang="ja-JP" dirty="0"/>
              <a:t>1536</a:t>
            </a:r>
            <a:r>
              <a:rPr kumimoji="1" lang="ja-JP" altLang="en-US" dirty="0"/>
              <a:t>次元のベクトルに変換されている</a:t>
            </a:r>
          </a:p>
        </p:txBody>
      </p:sp>
    </p:spTree>
    <p:extLst>
      <p:ext uri="{BB962C8B-B14F-4D97-AF65-F5344CB8AC3E}">
        <p14:creationId xmlns:p14="http://schemas.microsoft.com/office/powerpoint/2010/main" val="400603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168ED-6931-DBE7-A200-861822CE0232}"/>
              </a:ext>
            </a:extLst>
          </p:cNvPr>
          <p:cNvSpPr>
            <a:spLocks noGrp="1"/>
          </p:cNvSpPr>
          <p:nvPr>
            <p:ph type="title"/>
          </p:nvPr>
        </p:nvSpPr>
        <p:spPr>
          <a:xfrm>
            <a:off x="100780" y="61297"/>
            <a:ext cx="10515600" cy="468769"/>
          </a:xfrm>
        </p:spPr>
        <p:txBody>
          <a:bodyPr>
            <a:normAutofit/>
          </a:bodyPr>
          <a:lstStyle/>
          <a:p>
            <a:r>
              <a:rPr kumimoji="1" lang="en-US" altLang="ja-JP" sz="1800" dirty="0" err="1"/>
              <a:t>LangChain</a:t>
            </a:r>
            <a:r>
              <a:rPr kumimoji="1" lang="ja-JP" altLang="en-US" sz="1800" dirty="0"/>
              <a:t>のモジュール一覧</a:t>
            </a:r>
          </a:p>
        </p:txBody>
      </p:sp>
      <p:graphicFrame>
        <p:nvGraphicFramePr>
          <p:cNvPr id="4" name="表 4">
            <a:extLst>
              <a:ext uri="{FF2B5EF4-FFF2-40B4-BE49-F238E27FC236}">
                <a16:creationId xmlns:a16="http://schemas.microsoft.com/office/drawing/2014/main" id="{442E156F-7142-3117-8B09-103F045279C8}"/>
              </a:ext>
            </a:extLst>
          </p:cNvPr>
          <p:cNvGraphicFramePr>
            <a:graphicFrameLocks noGrp="1"/>
          </p:cNvGraphicFramePr>
          <p:nvPr>
            <p:ph idx="1"/>
            <p:extLst>
              <p:ext uri="{D42A27DB-BD31-4B8C-83A1-F6EECF244321}">
                <p14:modId xmlns:p14="http://schemas.microsoft.com/office/powerpoint/2010/main" val="798126098"/>
              </p:ext>
            </p:extLst>
          </p:nvPr>
        </p:nvGraphicFramePr>
        <p:xfrm>
          <a:off x="169606" y="530066"/>
          <a:ext cx="11688097" cy="6136800"/>
        </p:xfrm>
        <a:graphic>
          <a:graphicData uri="http://schemas.openxmlformats.org/drawingml/2006/table">
            <a:tbl>
              <a:tblPr firstRow="1" bandRow="1">
                <a:tableStyleId>{5C22544A-7EE6-4342-B048-85BDC9FD1C3A}</a:tableStyleId>
              </a:tblPr>
              <a:tblGrid>
                <a:gridCol w="1254053">
                  <a:extLst>
                    <a:ext uri="{9D8B030D-6E8A-4147-A177-3AD203B41FA5}">
                      <a16:colId xmlns:a16="http://schemas.microsoft.com/office/drawing/2014/main" val="784481114"/>
                    </a:ext>
                  </a:extLst>
                </a:gridCol>
                <a:gridCol w="2644712">
                  <a:extLst>
                    <a:ext uri="{9D8B030D-6E8A-4147-A177-3AD203B41FA5}">
                      <a16:colId xmlns:a16="http://schemas.microsoft.com/office/drawing/2014/main" val="2234586029"/>
                    </a:ext>
                  </a:extLst>
                </a:gridCol>
                <a:gridCol w="7789332">
                  <a:extLst>
                    <a:ext uri="{9D8B030D-6E8A-4147-A177-3AD203B41FA5}">
                      <a16:colId xmlns:a16="http://schemas.microsoft.com/office/drawing/2014/main" val="2296779058"/>
                    </a:ext>
                  </a:extLst>
                </a:gridCol>
              </a:tblGrid>
              <a:tr h="0">
                <a:tc>
                  <a:txBody>
                    <a:bodyPr/>
                    <a:lstStyle/>
                    <a:p>
                      <a:r>
                        <a:rPr kumimoji="1" lang="ja-JP" altLang="en-US" sz="1400" dirty="0"/>
                        <a:t>モジュール</a:t>
                      </a:r>
                    </a:p>
                  </a:txBody>
                  <a:tcPr/>
                </a:tc>
                <a:tc>
                  <a:txBody>
                    <a:bodyPr/>
                    <a:lstStyle/>
                    <a:p>
                      <a:endParaRPr kumimoji="1" lang="ja-JP" altLang="en-US" sz="1400" b="0" dirty="0"/>
                    </a:p>
                  </a:txBody>
                  <a:tcPr/>
                </a:tc>
                <a:tc>
                  <a:txBody>
                    <a:bodyPr/>
                    <a:lstStyle/>
                    <a:p>
                      <a:r>
                        <a:rPr kumimoji="1" lang="ja-JP" altLang="en-US" sz="1400" b="0" dirty="0"/>
                        <a:t>概要</a:t>
                      </a:r>
                    </a:p>
                  </a:txBody>
                  <a:tcPr/>
                </a:tc>
                <a:extLst>
                  <a:ext uri="{0D108BD9-81ED-4DB2-BD59-A6C34878D82A}">
                    <a16:rowId xmlns:a16="http://schemas.microsoft.com/office/drawing/2014/main" val="1801707680"/>
                  </a:ext>
                </a:extLst>
              </a:tr>
              <a:tr h="324000">
                <a:tc rowSpan="3">
                  <a:txBody>
                    <a:bodyPr/>
                    <a:lstStyle/>
                    <a:p>
                      <a:r>
                        <a:rPr kumimoji="1" lang="en-US" altLang="ja-JP" sz="1400" b="0" dirty="0"/>
                        <a:t>Models</a:t>
                      </a:r>
                      <a:endParaRPr kumimoji="1" lang="ja-JP" altLang="en-US" sz="1400" b="0" dirty="0"/>
                    </a:p>
                  </a:txBody>
                  <a:tcPr anchor="ctr"/>
                </a:tc>
                <a:tc>
                  <a:txBody>
                    <a:bodyPr/>
                    <a:lstStyle/>
                    <a:p>
                      <a:r>
                        <a:rPr kumimoji="1" lang="en-US" altLang="ja-JP" sz="1400" b="0" dirty="0"/>
                        <a:t>LLMs</a:t>
                      </a:r>
                      <a:endParaRPr kumimoji="1" lang="ja-JP" altLang="en-US" sz="1400" b="0" dirty="0"/>
                    </a:p>
                  </a:txBody>
                  <a:tcPr/>
                </a:tc>
                <a:tc>
                  <a:txBody>
                    <a:bodyPr/>
                    <a:lstStyle/>
                    <a:p>
                      <a:r>
                        <a:rPr kumimoji="1" lang="ja-JP" altLang="en-US" sz="1400" b="0" dirty="0"/>
                        <a:t>テキスト文字列を入力として受け取り、テキスト文字列を出力</a:t>
                      </a:r>
                    </a:p>
                  </a:txBody>
                  <a:tcPr/>
                </a:tc>
                <a:extLst>
                  <a:ext uri="{0D108BD9-81ED-4DB2-BD59-A6C34878D82A}">
                    <a16:rowId xmlns:a16="http://schemas.microsoft.com/office/drawing/2014/main" val="1189471965"/>
                  </a:ext>
                </a:extLst>
              </a:tr>
              <a:tr h="324000">
                <a:tc vMerge="1">
                  <a:txBody>
                    <a:bodyPr/>
                    <a:lstStyle/>
                    <a:p>
                      <a:endParaRPr kumimoji="1" lang="ja-JP" altLang="en-US" sz="1400" dirty="0"/>
                    </a:p>
                  </a:txBody>
                  <a:tcPr/>
                </a:tc>
                <a:tc>
                  <a:txBody>
                    <a:bodyPr/>
                    <a:lstStyle/>
                    <a:p>
                      <a:r>
                        <a:rPr kumimoji="1" lang="en-US" altLang="ja-JP" sz="1400" b="0" dirty="0"/>
                        <a:t>Chat Models</a:t>
                      </a:r>
                      <a:endParaRPr kumimoji="1" lang="ja-JP" altLang="en-US" sz="1400" b="0" dirty="0"/>
                    </a:p>
                  </a:txBody>
                  <a:tcPr/>
                </a:tc>
                <a:tc>
                  <a:txBody>
                    <a:bodyPr/>
                    <a:lstStyle/>
                    <a:p>
                      <a:r>
                        <a:rPr kumimoji="1" lang="ja-JP" altLang="en-US" sz="1400" b="0" dirty="0"/>
                        <a:t>チャット メッセージのリストを入力として受け取り、チャット メッセージを返す</a:t>
                      </a:r>
                    </a:p>
                  </a:txBody>
                  <a:tcPr/>
                </a:tc>
                <a:extLst>
                  <a:ext uri="{0D108BD9-81ED-4DB2-BD59-A6C34878D82A}">
                    <a16:rowId xmlns:a16="http://schemas.microsoft.com/office/drawing/2014/main" val="283829393"/>
                  </a:ext>
                </a:extLst>
              </a:tr>
              <a:tr h="324000">
                <a:tc vMerge="1">
                  <a:txBody>
                    <a:bodyPr/>
                    <a:lstStyle/>
                    <a:p>
                      <a:endParaRPr kumimoji="1" lang="ja-JP" altLang="en-US" sz="1400" dirty="0"/>
                    </a:p>
                  </a:txBody>
                  <a:tcPr/>
                </a:tc>
                <a:tc>
                  <a:txBody>
                    <a:bodyPr/>
                    <a:lstStyle/>
                    <a:p>
                      <a:r>
                        <a:rPr kumimoji="1" lang="en-US" altLang="ja-JP" sz="1400" b="0" dirty="0"/>
                        <a:t>Text Embedding Models</a:t>
                      </a:r>
                      <a:endParaRPr kumimoji="1" lang="ja-JP" altLang="en-US" sz="1400" b="0" dirty="0"/>
                    </a:p>
                  </a:txBody>
                  <a:tcPr/>
                </a:tc>
                <a:tc>
                  <a:txBody>
                    <a:bodyPr/>
                    <a:lstStyle/>
                    <a:p>
                      <a:r>
                        <a:rPr kumimoji="1" lang="ja-JP" altLang="en-US" sz="1400" b="0" dirty="0"/>
                        <a:t>テキストを入力として受け取り、</a:t>
                      </a:r>
                      <a:r>
                        <a:rPr kumimoji="1" lang="en-US" altLang="ja-JP" sz="1400" b="0" dirty="0"/>
                        <a:t>float </a:t>
                      </a:r>
                      <a:r>
                        <a:rPr kumimoji="1" lang="ja-JP" altLang="en-US" sz="1400" b="0" dirty="0"/>
                        <a:t>のリストを返す</a:t>
                      </a:r>
                    </a:p>
                  </a:txBody>
                  <a:tcPr/>
                </a:tc>
                <a:extLst>
                  <a:ext uri="{0D108BD9-81ED-4DB2-BD59-A6C34878D82A}">
                    <a16:rowId xmlns:a16="http://schemas.microsoft.com/office/drawing/2014/main" val="4046030322"/>
                  </a:ext>
                </a:extLst>
              </a:tr>
              <a:tr h="324000">
                <a:tc rowSpan="4">
                  <a:txBody>
                    <a:bodyPr/>
                    <a:lstStyle/>
                    <a:p>
                      <a:r>
                        <a:rPr kumimoji="1" lang="en-US" altLang="ja-JP" sz="1400" b="1" dirty="0"/>
                        <a:t>Prompts</a:t>
                      </a:r>
                      <a:endParaRPr kumimoji="1" lang="ja-JP" altLang="en-US" sz="1400" b="1" dirty="0"/>
                    </a:p>
                  </a:txBody>
                  <a:tcPr anchor="ctr"/>
                </a:tc>
                <a:tc>
                  <a:txBody>
                    <a:bodyPr/>
                    <a:lstStyle/>
                    <a:p>
                      <a:r>
                        <a:rPr kumimoji="1" lang="en-US" altLang="ja-JP" sz="1400" b="1" dirty="0"/>
                        <a:t>LLM Prompt Templates</a:t>
                      </a:r>
                      <a:endParaRPr kumimoji="1" lang="ja-JP" altLang="en-US" sz="1400" b="1" dirty="0"/>
                    </a:p>
                  </a:txBody>
                  <a:tcPr/>
                </a:tc>
                <a:tc>
                  <a:txBody>
                    <a:bodyPr/>
                    <a:lstStyle/>
                    <a:p>
                      <a:r>
                        <a:rPr kumimoji="1" lang="en-US" altLang="ja-JP" sz="1400" b="1" dirty="0"/>
                        <a:t>LLM </a:t>
                      </a:r>
                      <a:r>
                        <a:rPr kumimoji="1" lang="ja-JP" altLang="en-US" sz="1400" b="1" dirty="0"/>
                        <a:t>へリクエストを送る際のプロンプトのテンプレートを作るためのモジュール</a:t>
                      </a:r>
                    </a:p>
                  </a:txBody>
                  <a:tcPr/>
                </a:tc>
                <a:extLst>
                  <a:ext uri="{0D108BD9-81ED-4DB2-BD59-A6C34878D82A}">
                    <a16:rowId xmlns:a16="http://schemas.microsoft.com/office/drawing/2014/main" val="1422198983"/>
                  </a:ext>
                </a:extLst>
              </a:tr>
              <a:tr h="324000">
                <a:tc vMerge="1">
                  <a:txBody>
                    <a:bodyPr/>
                    <a:lstStyle/>
                    <a:p>
                      <a:endParaRPr kumimoji="1" lang="ja-JP" altLang="en-US" sz="1400" dirty="0"/>
                    </a:p>
                  </a:txBody>
                  <a:tcPr/>
                </a:tc>
                <a:tc>
                  <a:txBody>
                    <a:bodyPr/>
                    <a:lstStyle/>
                    <a:p>
                      <a:r>
                        <a:rPr kumimoji="1" lang="en-US" altLang="ja-JP" sz="1400" b="1" dirty="0"/>
                        <a:t>Chat Prompt Templates</a:t>
                      </a:r>
                      <a:endParaRPr kumimoji="1" lang="ja-JP" alt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t>Chat </a:t>
                      </a:r>
                      <a:r>
                        <a:rPr kumimoji="1" lang="ja-JP" altLang="en-US" sz="1400" b="1" dirty="0"/>
                        <a:t>へリクエストを送る際のプロンプトのテンプレートを作るためのモジュール</a:t>
                      </a:r>
                    </a:p>
                  </a:txBody>
                  <a:tcPr/>
                </a:tc>
                <a:extLst>
                  <a:ext uri="{0D108BD9-81ED-4DB2-BD59-A6C34878D82A}">
                    <a16:rowId xmlns:a16="http://schemas.microsoft.com/office/drawing/2014/main" val="3109828873"/>
                  </a:ext>
                </a:extLst>
              </a:tr>
              <a:tr h="324000">
                <a:tc vMerge="1">
                  <a:txBody>
                    <a:bodyPr/>
                    <a:lstStyle/>
                    <a:p>
                      <a:endParaRPr kumimoji="1" lang="ja-JP" altLang="en-US" sz="1400" dirty="0"/>
                    </a:p>
                  </a:txBody>
                  <a:tcPr/>
                </a:tc>
                <a:tc>
                  <a:txBody>
                    <a:bodyPr/>
                    <a:lstStyle/>
                    <a:p>
                      <a:r>
                        <a:rPr kumimoji="1" lang="en-US" altLang="ja-JP" sz="1400" b="1" dirty="0"/>
                        <a:t>Example Selectors</a:t>
                      </a:r>
                      <a:endParaRPr kumimoji="1" lang="ja-JP" altLang="en-US" sz="1400" b="1" dirty="0"/>
                    </a:p>
                  </a:txBody>
                  <a:tcPr/>
                </a:tc>
                <a:tc>
                  <a:txBody>
                    <a:bodyPr/>
                    <a:lstStyle/>
                    <a:p>
                      <a:r>
                        <a:rPr kumimoji="1" lang="ja-JP" altLang="en-US" sz="1400" b="1" dirty="0"/>
                        <a:t>入力変数を受け取り、例のリストを返す（大量の教師データからのランダム抽出などに使用）</a:t>
                      </a:r>
                    </a:p>
                  </a:txBody>
                  <a:tcPr/>
                </a:tc>
                <a:extLst>
                  <a:ext uri="{0D108BD9-81ED-4DB2-BD59-A6C34878D82A}">
                    <a16:rowId xmlns:a16="http://schemas.microsoft.com/office/drawing/2014/main" val="3042978993"/>
                  </a:ext>
                </a:extLst>
              </a:tr>
              <a:tr h="324000">
                <a:tc vMerge="1">
                  <a:txBody>
                    <a:bodyPr/>
                    <a:lstStyle/>
                    <a:p>
                      <a:endParaRPr kumimoji="1" lang="ja-JP" altLang="en-US" sz="1400" dirty="0"/>
                    </a:p>
                  </a:txBody>
                  <a:tcPr/>
                </a:tc>
                <a:tc>
                  <a:txBody>
                    <a:bodyPr/>
                    <a:lstStyle/>
                    <a:p>
                      <a:r>
                        <a:rPr kumimoji="1" lang="en-US" altLang="ja-JP" sz="1400" b="1" dirty="0"/>
                        <a:t>Output Parsers</a:t>
                      </a:r>
                      <a:endParaRPr kumimoji="1" lang="ja-JP" altLang="en-US" sz="1400" b="1" dirty="0"/>
                    </a:p>
                  </a:txBody>
                  <a:tcPr/>
                </a:tc>
                <a:tc>
                  <a:txBody>
                    <a:bodyPr/>
                    <a:lstStyle/>
                    <a:p>
                      <a:r>
                        <a:rPr kumimoji="1" lang="en-US" altLang="ja-JP" sz="1400" b="1" dirty="0"/>
                        <a:t>(1) </a:t>
                      </a:r>
                      <a:r>
                        <a:rPr kumimoji="1" lang="ja-JP" altLang="en-US" sz="1400" b="1" dirty="0"/>
                        <a:t>出力のフォーマット方法をモデルに指示 </a:t>
                      </a:r>
                      <a:r>
                        <a:rPr kumimoji="1" lang="en-US" altLang="ja-JP" sz="1400" b="1" dirty="0"/>
                        <a:t>(2) </a:t>
                      </a:r>
                      <a:r>
                        <a:rPr kumimoji="1" lang="ja-JP" altLang="en-US" sz="1400" b="1" dirty="0"/>
                        <a:t>出力を目的のフォーマットに解析</a:t>
                      </a:r>
                    </a:p>
                  </a:txBody>
                  <a:tcPr/>
                </a:tc>
                <a:extLst>
                  <a:ext uri="{0D108BD9-81ED-4DB2-BD59-A6C34878D82A}">
                    <a16:rowId xmlns:a16="http://schemas.microsoft.com/office/drawing/2014/main" val="1421202882"/>
                  </a:ext>
                </a:extLst>
              </a:tr>
              <a:tr h="324000">
                <a:tc>
                  <a:txBody>
                    <a:bodyPr/>
                    <a:lstStyle/>
                    <a:p>
                      <a:r>
                        <a:rPr kumimoji="1" lang="en-US" altLang="ja-JP" sz="1400" dirty="0"/>
                        <a:t>Memory</a:t>
                      </a:r>
                      <a:endParaRPr kumimoji="1" lang="ja-JP" altLang="en-US" sz="1400" dirty="0"/>
                    </a:p>
                  </a:txBody>
                  <a:tcPr anchor="ctr"/>
                </a:tc>
                <a:tc>
                  <a:txBody>
                    <a:bodyPr/>
                    <a:lstStyle/>
                    <a:p>
                      <a:r>
                        <a:rPr kumimoji="1" lang="en-US" altLang="ja-JP" sz="1400" dirty="0"/>
                        <a:t>Memory</a:t>
                      </a:r>
                    </a:p>
                  </a:txBody>
                  <a:tcPr/>
                </a:tc>
                <a:tc>
                  <a:txBody>
                    <a:bodyPr/>
                    <a:lstStyle/>
                    <a:p>
                      <a:r>
                        <a:rPr kumimoji="1" lang="ja-JP" altLang="en-US" sz="1400" dirty="0"/>
                        <a:t>会話の過程のデータを保存および取得する</a:t>
                      </a:r>
                    </a:p>
                  </a:txBody>
                  <a:tcPr/>
                </a:tc>
                <a:extLst>
                  <a:ext uri="{0D108BD9-81ED-4DB2-BD59-A6C34878D82A}">
                    <a16:rowId xmlns:a16="http://schemas.microsoft.com/office/drawing/2014/main" val="2810762997"/>
                  </a:ext>
                </a:extLst>
              </a:tr>
              <a:tr h="324000">
                <a:tc rowSpan="4">
                  <a:txBody>
                    <a:bodyPr/>
                    <a:lstStyle/>
                    <a:p>
                      <a:r>
                        <a:rPr kumimoji="1" lang="en-US" altLang="ja-JP" sz="1400" dirty="0"/>
                        <a:t>Indexes</a:t>
                      </a:r>
                      <a:endParaRPr kumimoji="1" lang="ja-JP" altLang="en-US" sz="1400" dirty="0"/>
                    </a:p>
                  </a:txBody>
                  <a:tcPr anchor="ctr"/>
                </a:tc>
                <a:tc>
                  <a:txBody>
                    <a:bodyPr/>
                    <a:lstStyle/>
                    <a:p>
                      <a:r>
                        <a:rPr kumimoji="1" lang="en-US" altLang="ja-JP" sz="1400" dirty="0"/>
                        <a:t>Document Loaders</a:t>
                      </a:r>
                      <a:endParaRPr kumimoji="1" lang="ja-JP" altLang="en-US" sz="1400" dirty="0"/>
                    </a:p>
                  </a:txBody>
                  <a:tcPr/>
                </a:tc>
                <a:tc>
                  <a:txBody>
                    <a:bodyPr/>
                    <a:lstStyle/>
                    <a:p>
                      <a:r>
                        <a:rPr kumimoji="1" lang="ja-JP" altLang="en-US" sz="1400" dirty="0"/>
                        <a:t>さまざまなソースからドキュメントをロード</a:t>
                      </a:r>
                    </a:p>
                  </a:txBody>
                  <a:tcPr/>
                </a:tc>
                <a:extLst>
                  <a:ext uri="{0D108BD9-81ED-4DB2-BD59-A6C34878D82A}">
                    <a16:rowId xmlns:a16="http://schemas.microsoft.com/office/drawing/2014/main" val="3495318790"/>
                  </a:ext>
                </a:extLst>
              </a:tr>
              <a:tr h="324000">
                <a:tc vMerge="1">
                  <a:txBody>
                    <a:bodyPr/>
                    <a:lstStyle/>
                    <a:p>
                      <a:endParaRPr kumimoji="1" lang="ja-JP" altLang="en-US" sz="1400" dirty="0"/>
                    </a:p>
                  </a:txBody>
                  <a:tcPr/>
                </a:tc>
                <a:tc>
                  <a:txBody>
                    <a:bodyPr/>
                    <a:lstStyle/>
                    <a:p>
                      <a:r>
                        <a:rPr kumimoji="1" lang="en-US" altLang="ja-JP" sz="1400" dirty="0"/>
                        <a:t>Text Splitters</a:t>
                      </a:r>
                      <a:endParaRPr kumimoji="1" lang="ja-JP" altLang="en-US" sz="1400" dirty="0"/>
                    </a:p>
                  </a:txBody>
                  <a:tcPr/>
                </a:tc>
                <a:tc>
                  <a:txBody>
                    <a:bodyPr/>
                    <a:lstStyle/>
                    <a:p>
                      <a:r>
                        <a:rPr kumimoji="1" lang="ja-JP" altLang="en-US" sz="1400" dirty="0"/>
                        <a:t>テキストの分割</a:t>
                      </a:r>
                    </a:p>
                  </a:txBody>
                  <a:tcPr/>
                </a:tc>
                <a:extLst>
                  <a:ext uri="{0D108BD9-81ED-4DB2-BD59-A6C34878D82A}">
                    <a16:rowId xmlns:a16="http://schemas.microsoft.com/office/drawing/2014/main" val="1367013987"/>
                  </a:ext>
                </a:extLst>
              </a:tr>
              <a:tr h="324000">
                <a:tc vMerge="1">
                  <a:txBody>
                    <a:bodyPr/>
                    <a:lstStyle/>
                    <a:p>
                      <a:endParaRPr kumimoji="1" lang="ja-JP" altLang="en-US" sz="1400" dirty="0"/>
                    </a:p>
                  </a:txBody>
                  <a:tcPr/>
                </a:tc>
                <a:tc>
                  <a:txBody>
                    <a:bodyPr/>
                    <a:lstStyle/>
                    <a:p>
                      <a:r>
                        <a:rPr kumimoji="1" lang="en-US" altLang="ja-JP" sz="1400" dirty="0" err="1"/>
                        <a:t>VectorStores</a:t>
                      </a:r>
                      <a:endParaRPr kumimoji="1" lang="ja-JP" altLang="en-US" sz="1400" dirty="0"/>
                    </a:p>
                  </a:txBody>
                  <a:tcPr/>
                </a:tc>
                <a:tc>
                  <a:txBody>
                    <a:bodyPr/>
                    <a:lstStyle/>
                    <a:p>
                      <a:r>
                        <a:rPr kumimoji="1" lang="ja-JP" altLang="en-US" sz="1400" dirty="0"/>
                        <a:t>ドキュメントの埋め込みベクトルを保存。高速に検索できる仕組みを提供。</a:t>
                      </a:r>
                    </a:p>
                  </a:txBody>
                  <a:tcPr/>
                </a:tc>
                <a:extLst>
                  <a:ext uri="{0D108BD9-81ED-4DB2-BD59-A6C34878D82A}">
                    <a16:rowId xmlns:a16="http://schemas.microsoft.com/office/drawing/2014/main" val="805465463"/>
                  </a:ext>
                </a:extLst>
              </a:tr>
              <a:tr h="324000">
                <a:tc vMerge="1">
                  <a:txBody>
                    <a:bodyPr/>
                    <a:lstStyle/>
                    <a:p>
                      <a:endParaRPr kumimoji="1" lang="ja-JP" altLang="en-US" sz="1400" dirty="0"/>
                    </a:p>
                  </a:txBody>
                  <a:tcPr/>
                </a:tc>
                <a:tc>
                  <a:txBody>
                    <a:bodyPr/>
                    <a:lstStyle/>
                    <a:p>
                      <a:r>
                        <a:rPr kumimoji="1" lang="en-US" altLang="ja-JP" sz="1400" dirty="0"/>
                        <a:t>Retrievers</a:t>
                      </a:r>
                      <a:endParaRPr kumimoji="1" lang="ja-JP" altLang="en-US" sz="1400" dirty="0"/>
                    </a:p>
                  </a:txBody>
                  <a:tcPr/>
                </a:tc>
                <a:tc>
                  <a:txBody>
                    <a:bodyPr/>
                    <a:lstStyle/>
                    <a:p>
                      <a:r>
                        <a:rPr kumimoji="1" lang="ja-JP" altLang="en-US" sz="1400" dirty="0"/>
                        <a:t>クエリ </a:t>
                      </a:r>
                      <a:r>
                        <a:rPr kumimoji="1" lang="en-US" altLang="ja-JP" sz="1400" dirty="0"/>
                        <a:t>(</a:t>
                      </a:r>
                      <a:r>
                        <a:rPr kumimoji="1" lang="ja-JP" altLang="en-US" sz="1400" dirty="0"/>
                        <a:t>文字列</a:t>
                      </a:r>
                      <a:r>
                        <a:rPr kumimoji="1" lang="en-US" altLang="ja-JP" sz="1400" dirty="0"/>
                        <a:t>) </a:t>
                      </a:r>
                      <a:r>
                        <a:rPr kumimoji="1" lang="ja-JP" altLang="en-US" sz="1400" dirty="0"/>
                        <a:t>を受け取り、ドキュメントのリストを返す</a:t>
                      </a:r>
                    </a:p>
                  </a:txBody>
                  <a:tcPr/>
                </a:tc>
                <a:extLst>
                  <a:ext uri="{0D108BD9-81ED-4DB2-BD59-A6C34878D82A}">
                    <a16:rowId xmlns:a16="http://schemas.microsoft.com/office/drawing/2014/main" val="1333631700"/>
                  </a:ext>
                </a:extLst>
              </a:tr>
              <a:tr h="324000">
                <a:tc>
                  <a:txBody>
                    <a:bodyPr/>
                    <a:lstStyle/>
                    <a:p>
                      <a:r>
                        <a:rPr kumimoji="1" lang="en-US" altLang="ja-JP" sz="1400" dirty="0"/>
                        <a:t>Chains</a:t>
                      </a:r>
                      <a:endParaRPr kumimoji="1" lang="ja-JP" altLang="en-US" sz="1400" dirty="0"/>
                    </a:p>
                  </a:txBody>
                  <a:tcPr anchor="ctr"/>
                </a:tc>
                <a:tc>
                  <a:txBody>
                    <a:bodyPr/>
                    <a:lstStyle/>
                    <a:p>
                      <a:r>
                        <a:rPr kumimoji="1" lang="en-US" altLang="ja-JP" sz="1400" dirty="0"/>
                        <a:t>Chains</a:t>
                      </a:r>
                      <a:endParaRPr kumimoji="1" lang="ja-JP" altLang="en-US" sz="1400" dirty="0"/>
                    </a:p>
                  </a:txBody>
                  <a:tcPr/>
                </a:tc>
                <a:tc>
                  <a:txBody>
                    <a:bodyPr/>
                    <a:lstStyle/>
                    <a:p>
                      <a:r>
                        <a:rPr kumimoji="1" lang="ja-JP" altLang="en-US" sz="1400" dirty="0"/>
                        <a:t>一連のコンポーネントの組み合わせを</a:t>
                      </a:r>
                      <a:r>
                        <a:rPr kumimoji="1" lang="en-US" altLang="ja-JP" sz="1400" dirty="0"/>
                        <a:t>(</a:t>
                      </a:r>
                      <a:r>
                        <a:rPr kumimoji="1" lang="ja-JP" altLang="en-US" sz="1400" dirty="0"/>
                        <a:t>例：プロンプトとモデル</a:t>
                      </a:r>
                      <a:r>
                        <a:rPr kumimoji="1" lang="en-US" altLang="ja-JP" sz="1400" dirty="0"/>
                        <a:t>)</a:t>
                      </a:r>
                      <a:endParaRPr kumimoji="1" lang="ja-JP" altLang="en-US" sz="1400" dirty="0"/>
                    </a:p>
                  </a:txBody>
                  <a:tcPr/>
                </a:tc>
                <a:extLst>
                  <a:ext uri="{0D108BD9-81ED-4DB2-BD59-A6C34878D82A}">
                    <a16:rowId xmlns:a16="http://schemas.microsoft.com/office/drawing/2014/main" val="1911022105"/>
                  </a:ext>
                </a:extLst>
              </a:tr>
              <a:tr h="324000">
                <a:tc rowSpan="4">
                  <a:txBody>
                    <a:bodyPr/>
                    <a:lstStyle/>
                    <a:p>
                      <a:r>
                        <a:rPr kumimoji="1" lang="en-US" altLang="ja-JP" sz="1400" dirty="0"/>
                        <a:t>Agents</a:t>
                      </a:r>
                      <a:endParaRPr kumimoji="1" lang="ja-JP" altLang="en-US" sz="1400" dirty="0"/>
                    </a:p>
                  </a:txBody>
                  <a:tcPr anchor="ctr"/>
                </a:tc>
                <a:tc>
                  <a:txBody>
                    <a:bodyPr/>
                    <a:lstStyle/>
                    <a:p>
                      <a:r>
                        <a:rPr kumimoji="1" lang="en-US" altLang="ja-JP" sz="1400" dirty="0"/>
                        <a:t>Tools</a:t>
                      </a:r>
                      <a:endParaRPr kumimoji="1" lang="ja-JP" altLang="en-US" sz="1400" dirty="0"/>
                    </a:p>
                  </a:txBody>
                  <a:tcPr/>
                </a:tc>
                <a:tc>
                  <a:txBody>
                    <a:bodyPr/>
                    <a:lstStyle/>
                    <a:p>
                      <a:r>
                        <a:rPr kumimoji="1" lang="ja-JP" altLang="en-US" sz="1400" dirty="0"/>
                        <a:t>言語モデルが関数と対話しやすくする、関数に関する特定の抽象化</a:t>
                      </a:r>
                    </a:p>
                  </a:txBody>
                  <a:tcPr/>
                </a:tc>
                <a:extLst>
                  <a:ext uri="{0D108BD9-81ED-4DB2-BD59-A6C34878D82A}">
                    <a16:rowId xmlns:a16="http://schemas.microsoft.com/office/drawing/2014/main" val="514168797"/>
                  </a:ext>
                </a:extLst>
              </a:tr>
              <a:tr h="324000">
                <a:tc vMerge="1">
                  <a:txBody>
                    <a:bodyPr/>
                    <a:lstStyle/>
                    <a:p>
                      <a:endParaRPr kumimoji="1" lang="ja-JP" altLang="en-US" sz="1400" dirty="0"/>
                    </a:p>
                  </a:txBody>
                  <a:tcPr/>
                </a:tc>
                <a:tc>
                  <a:txBody>
                    <a:bodyPr/>
                    <a:lstStyle/>
                    <a:p>
                      <a:r>
                        <a:rPr kumimoji="1" lang="en-US" altLang="ja-JP" sz="1400" dirty="0"/>
                        <a:t>Agents</a:t>
                      </a:r>
                      <a:endParaRPr kumimoji="1" lang="ja-JP" altLang="en-US" sz="1400" dirty="0"/>
                    </a:p>
                  </a:txBody>
                  <a:tcPr/>
                </a:tc>
                <a:tc>
                  <a:txBody>
                    <a:bodyPr/>
                    <a:lstStyle/>
                    <a:p>
                      <a:r>
                        <a:rPr kumimoji="1" lang="ja-JP" altLang="en-US" sz="1400" dirty="0"/>
                        <a:t>モデルのラッパー</a:t>
                      </a:r>
                    </a:p>
                  </a:txBody>
                  <a:tcPr/>
                </a:tc>
                <a:extLst>
                  <a:ext uri="{0D108BD9-81ED-4DB2-BD59-A6C34878D82A}">
                    <a16:rowId xmlns:a16="http://schemas.microsoft.com/office/drawing/2014/main" val="3251508286"/>
                  </a:ext>
                </a:extLst>
              </a:tr>
              <a:tr h="324000">
                <a:tc vMerge="1">
                  <a:txBody>
                    <a:bodyPr/>
                    <a:lstStyle/>
                    <a:p>
                      <a:endParaRPr kumimoji="1" lang="ja-JP" altLang="en-US" sz="1400" dirty="0"/>
                    </a:p>
                  </a:txBody>
                  <a:tcPr/>
                </a:tc>
                <a:tc>
                  <a:txBody>
                    <a:bodyPr/>
                    <a:lstStyle/>
                    <a:p>
                      <a:r>
                        <a:rPr kumimoji="1" lang="en-US" altLang="ja-JP" sz="1400" dirty="0"/>
                        <a:t>Toolkits</a:t>
                      </a:r>
                      <a:endParaRPr kumimoji="1" lang="ja-JP" altLang="en-US" sz="1400" dirty="0"/>
                    </a:p>
                  </a:txBody>
                  <a:tcPr/>
                </a:tc>
                <a:tc>
                  <a:txBody>
                    <a:bodyPr/>
                    <a:lstStyle/>
                    <a:p>
                      <a:r>
                        <a:rPr kumimoji="1" lang="ja-JP" altLang="en-US" sz="1400" dirty="0"/>
                        <a:t>特定の問題を解決するために使用するツールグループ</a:t>
                      </a:r>
                    </a:p>
                  </a:txBody>
                  <a:tcPr/>
                </a:tc>
                <a:extLst>
                  <a:ext uri="{0D108BD9-81ED-4DB2-BD59-A6C34878D82A}">
                    <a16:rowId xmlns:a16="http://schemas.microsoft.com/office/drawing/2014/main" val="1578397114"/>
                  </a:ext>
                </a:extLst>
              </a:tr>
              <a:tr h="324000">
                <a:tc vMerge="1">
                  <a:txBody>
                    <a:bodyPr/>
                    <a:lstStyle/>
                    <a:p>
                      <a:endParaRPr kumimoji="1" lang="ja-JP" altLang="en-US" sz="1400" dirty="0"/>
                    </a:p>
                  </a:txBody>
                  <a:tcPr/>
                </a:tc>
                <a:tc>
                  <a:txBody>
                    <a:bodyPr/>
                    <a:lstStyle/>
                    <a:p>
                      <a:r>
                        <a:rPr kumimoji="1" lang="en-US" altLang="ja-JP" sz="1400" dirty="0"/>
                        <a:t>Agent Executor</a:t>
                      </a:r>
                      <a:endParaRPr kumimoji="1" lang="ja-JP" altLang="en-US" sz="1400" dirty="0"/>
                    </a:p>
                  </a:txBody>
                  <a:tcPr/>
                </a:tc>
                <a:tc>
                  <a:txBody>
                    <a:bodyPr/>
                    <a:lstStyle/>
                    <a:p>
                      <a:r>
                        <a:rPr kumimoji="1" lang="ja-JP" altLang="en-US" sz="1400" dirty="0"/>
                        <a:t>エージェントとツールのセット</a:t>
                      </a:r>
                    </a:p>
                  </a:txBody>
                  <a:tcPr/>
                </a:tc>
                <a:extLst>
                  <a:ext uri="{0D108BD9-81ED-4DB2-BD59-A6C34878D82A}">
                    <a16:rowId xmlns:a16="http://schemas.microsoft.com/office/drawing/2014/main" val="985798055"/>
                  </a:ext>
                </a:extLst>
              </a:tr>
              <a:tr h="324000">
                <a:tc>
                  <a:txBody>
                    <a:bodyPr/>
                    <a:lstStyle/>
                    <a:p>
                      <a:r>
                        <a:rPr kumimoji="1" lang="en-US" altLang="ja-JP" sz="1400" dirty="0"/>
                        <a:t>Callbacks</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Callbacks</a:t>
                      </a:r>
                      <a:endParaRPr kumimoji="1" lang="ja-JP" altLang="en-US" sz="1400" dirty="0"/>
                    </a:p>
                  </a:txBody>
                  <a:tcPr/>
                </a:tc>
                <a:tc>
                  <a:txBody>
                    <a:bodyPr/>
                    <a:lstStyle/>
                    <a:p>
                      <a:r>
                        <a:rPr kumimoji="1" lang="ja-JP" altLang="en-US" sz="1400" dirty="0"/>
                        <a:t>イベントをサブスクライブできる（ログ記録、モニタリング等に利用）</a:t>
                      </a:r>
                    </a:p>
                  </a:txBody>
                  <a:tcPr/>
                </a:tc>
                <a:extLst>
                  <a:ext uri="{0D108BD9-81ED-4DB2-BD59-A6C34878D82A}">
                    <a16:rowId xmlns:a16="http://schemas.microsoft.com/office/drawing/2014/main" val="1145174868"/>
                  </a:ext>
                </a:extLst>
              </a:tr>
            </a:tbl>
          </a:graphicData>
        </a:graphic>
      </p:graphicFrame>
    </p:spTree>
    <p:extLst>
      <p:ext uri="{BB962C8B-B14F-4D97-AF65-F5344CB8AC3E}">
        <p14:creationId xmlns:p14="http://schemas.microsoft.com/office/powerpoint/2010/main" val="7409929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3764</TotalTime>
  <Words>3149</Words>
  <Application>Microsoft Office PowerPoint</Application>
  <PresentationFormat>ワイド画面</PresentationFormat>
  <Paragraphs>437</Paragraphs>
  <Slides>39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39</vt:i4>
      </vt:variant>
    </vt:vector>
  </HeadingPairs>
  <TitlesOfParts>
    <vt:vector size="44" baseType="lpstr">
      <vt:lpstr>游ゴシック</vt:lpstr>
      <vt:lpstr>游ゴシック Light</vt:lpstr>
      <vt:lpstr>Arial</vt:lpstr>
      <vt:lpstr>Courier New</vt:lpstr>
      <vt:lpstr>Office テーマ</vt:lpstr>
      <vt:lpstr>LangChainについて</vt:lpstr>
      <vt:lpstr>はじめに</vt:lpstr>
      <vt:lpstr>LangChainのモジュール一覧</vt:lpstr>
      <vt:lpstr>Models</vt:lpstr>
      <vt:lpstr>Models - LLMs</vt:lpstr>
      <vt:lpstr>Models - LLMs</vt:lpstr>
      <vt:lpstr>Models – Chat Models</vt:lpstr>
      <vt:lpstr>Models – Text Embedding Models</vt:lpstr>
      <vt:lpstr>LangChainのモジュール一覧</vt:lpstr>
      <vt:lpstr>Prompt</vt:lpstr>
      <vt:lpstr>Prompt – Prompt Templates</vt:lpstr>
      <vt:lpstr>Prompt – Chat Prompt Templates</vt:lpstr>
      <vt:lpstr>Prompt – Example Selectors</vt:lpstr>
      <vt:lpstr>Prompt – Output Parsers</vt:lpstr>
      <vt:lpstr>LangChainのモジュール一覧</vt:lpstr>
      <vt:lpstr>Memory</vt:lpstr>
      <vt:lpstr>LangChainのモジュール一覧</vt:lpstr>
      <vt:lpstr>Indexes</vt:lpstr>
      <vt:lpstr>Indexes - Document Loaders</vt:lpstr>
      <vt:lpstr>Indexes – Text Splitters</vt:lpstr>
      <vt:lpstr>Indexes – Vectorstores</vt:lpstr>
      <vt:lpstr>Indexes – Retrievers</vt:lpstr>
      <vt:lpstr>LangChainのモジュール一覧</vt:lpstr>
      <vt:lpstr>Chains</vt:lpstr>
      <vt:lpstr>LangChainのモジュール一覧</vt:lpstr>
      <vt:lpstr>Agents</vt:lpstr>
      <vt:lpstr>Agents - Tools</vt:lpstr>
      <vt:lpstr>Agents - Agents</vt:lpstr>
      <vt:lpstr>Agents - Toolkits</vt:lpstr>
      <vt:lpstr>Agents - Toolkits</vt:lpstr>
      <vt:lpstr>Agents – Agent Executor</vt:lpstr>
      <vt:lpstr>Utils</vt:lpstr>
      <vt:lpstr>活用例</vt:lpstr>
      <vt:lpstr>活用例</vt:lpstr>
      <vt:lpstr>活用例</vt:lpstr>
      <vt:lpstr>活用例</vt:lpstr>
      <vt:lpstr>活用例</vt:lpstr>
      <vt:lpstr>まとめ</vt:lpstr>
      <vt:lpstr>参考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LangChainについて</dc:title>
  <dc:creator>泰弘 仲山</dc:creator>
  <cp:lastModifiedBy>泰弘 仲山</cp:lastModifiedBy>
  <cp:revision>1</cp:revision>
  <dcterms:created xsi:type="dcterms:W3CDTF">2023-05-21T04:16:42Z</dcterms:created>
  <dcterms:modified xsi:type="dcterms:W3CDTF">2023-06-06T00:13:32Z</dcterms:modified>
</cp:coreProperties>
</file>