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8" r:id="rId4"/>
    <p:sldId id="289" r:id="rId5"/>
    <p:sldId id="258" r:id="rId6"/>
    <p:sldId id="262" r:id="rId7"/>
    <p:sldId id="265" r:id="rId8"/>
    <p:sldId id="280" r:id="rId9"/>
    <p:sldId id="281" r:id="rId10"/>
    <p:sldId id="270" r:id="rId11"/>
    <p:sldId id="271" r:id="rId12"/>
    <p:sldId id="273" r:id="rId13"/>
    <p:sldId id="285" r:id="rId14"/>
    <p:sldId id="286" r:id="rId15"/>
    <p:sldId id="274" r:id="rId16"/>
    <p:sldId id="272" r:id="rId17"/>
    <p:sldId id="283" r:id="rId18"/>
    <p:sldId id="284" r:id="rId19"/>
    <p:sldId id="263" r:id="rId20"/>
    <p:sldId id="287" r:id="rId21"/>
    <p:sldId id="259" r:id="rId22"/>
    <p:sldId id="261" r:id="rId23"/>
    <p:sldId id="267" r:id="rId24"/>
    <p:sldId id="266" r:id="rId25"/>
    <p:sldId id="268" r:id="rId26"/>
    <p:sldId id="276" r:id="rId27"/>
    <p:sldId id="278" r:id="rId28"/>
    <p:sldId id="290" r:id="rId29"/>
    <p:sldId id="275" r:id="rId30"/>
    <p:sldId id="282" r:id="rId31"/>
    <p:sldId id="260" r:id="rId32"/>
    <p:sldId id="279" r:id="rId3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7862A6-FA1C-4E03-A8B2-AD6A3C5D2B1D}" v="51" dt="2023-10-13T11:04:46.222"/>
    <p1510:client id="{A2F55CE5-C62C-4217-B41D-12E508FBAFBE}" v="76" dt="2023-10-13T17:00:21.911"/>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仲山 泰弘" userId="857b4835f3abfbd8" providerId="LiveId" clId="{E9EB4265-6357-448D-B836-F2037EB9B26A}"/>
    <pc:docChg chg="custSel addSld modSld sldOrd">
      <pc:chgData name="仲山 泰弘" userId="857b4835f3abfbd8" providerId="LiveId" clId="{E9EB4265-6357-448D-B836-F2037EB9B26A}" dt="2023-09-15T15:57:59.215" v="89"/>
      <pc:docMkLst>
        <pc:docMk/>
      </pc:docMkLst>
      <pc:sldChg chg="modSp mod">
        <pc:chgData name="仲山 泰弘" userId="857b4835f3abfbd8" providerId="LiveId" clId="{E9EB4265-6357-448D-B836-F2037EB9B26A}" dt="2023-09-15T15:57:11.816" v="31" actId="255"/>
        <pc:sldMkLst>
          <pc:docMk/>
          <pc:sldMk cId="1690639933" sldId="256"/>
        </pc:sldMkLst>
        <pc:spChg chg="mod">
          <ac:chgData name="仲山 泰弘" userId="857b4835f3abfbd8" providerId="LiveId" clId="{E9EB4265-6357-448D-B836-F2037EB9B26A}" dt="2023-09-15T15:57:11.816" v="31" actId="255"/>
          <ac:spMkLst>
            <pc:docMk/>
            <pc:sldMk cId="1690639933" sldId="256"/>
            <ac:spMk id="2" creationId="{950621DE-D5BB-47E3-FE16-77DF94C3C388}"/>
          </ac:spMkLst>
        </pc:spChg>
      </pc:sldChg>
      <pc:sldChg chg="addSp delSp modSp mod">
        <pc:chgData name="仲山 泰弘" userId="857b4835f3abfbd8" providerId="LiveId" clId="{E9EB4265-6357-448D-B836-F2037EB9B26A}" dt="2023-09-14T15:06:09.641" v="4" actId="1076"/>
        <pc:sldMkLst>
          <pc:docMk/>
          <pc:sldMk cId="913858858" sldId="258"/>
        </pc:sldMkLst>
        <pc:picChg chg="del">
          <ac:chgData name="仲山 泰弘" userId="857b4835f3abfbd8" providerId="LiveId" clId="{E9EB4265-6357-448D-B836-F2037EB9B26A}" dt="2023-09-14T15:05:57.819" v="0" actId="478"/>
          <ac:picMkLst>
            <pc:docMk/>
            <pc:sldMk cId="913858858" sldId="258"/>
            <ac:picMk id="5" creationId="{1EDAA58D-45B2-D509-92D0-EEB45BC22DBC}"/>
          </ac:picMkLst>
        </pc:picChg>
        <pc:picChg chg="add mod">
          <ac:chgData name="仲山 泰弘" userId="857b4835f3abfbd8" providerId="LiveId" clId="{E9EB4265-6357-448D-B836-F2037EB9B26A}" dt="2023-09-14T15:06:09.641" v="4" actId="1076"/>
          <ac:picMkLst>
            <pc:docMk/>
            <pc:sldMk cId="913858858" sldId="258"/>
            <ac:picMk id="7" creationId="{129700B6-4CE3-24BB-FE4D-CFC1C8FD62A0}"/>
          </ac:picMkLst>
        </pc:picChg>
      </pc:sldChg>
      <pc:sldChg chg="modSp mod">
        <pc:chgData name="仲山 泰弘" userId="857b4835f3abfbd8" providerId="LiveId" clId="{E9EB4265-6357-448D-B836-F2037EB9B26A}" dt="2023-09-15T15:57:29.683" v="50" actId="20577"/>
        <pc:sldMkLst>
          <pc:docMk/>
          <pc:sldMk cId="87785788" sldId="259"/>
        </pc:sldMkLst>
        <pc:spChg chg="mod">
          <ac:chgData name="仲山 泰弘" userId="857b4835f3abfbd8" providerId="LiveId" clId="{E9EB4265-6357-448D-B836-F2037EB9B26A}" dt="2023-09-15T15:57:29.683" v="50" actId="20577"/>
          <ac:spMkLst>
            <pc:docMk/>
            <pc:sldMk cId="87785788" sldId="259"/>
            <ac:spMk id="2" creationId="{2A470DEF-DBA7-0C34-C539-D90234F30663}"/>
          </ac:spMkLst>
        </pc:spChg>
      </pc:sldChg>
      <pc:sldChg chg="modSp add mod ord">
        <pc:chgData name="仲山 泰弘" userId="857b4835f3abfbd8" providerId="LiveId" clId="{E9EB4265-6357-448D-B836-F2037EB9B26A}" dt="2023-09-15T15:57:53.071" v="88" actId="20577"/>
        <pc:sldMkLst>
          <pc:docMk/>
          <pc:sldMk cId="2703687451" sldId="260"/>
        </pc:sldMkLst>
        <pc:spChg chg="mod">
          <ac:chgData name="仲山 泰弘" userId="857b4835f3abfbd8" providerId="LiveId" clId="{E9EB4265-6357-448D-B836-F2037EB9B26A}" dt="2023-09-15T15:57:53.071" v="88" actId="20577"/>
          <ac:spMkLst>
            <pc:docMk/>
            <pc:sldMk cId="2703687451" sldId="260"/>
            <ac:spMk id="2" creationId="{2A470DEF-DBA7-0C34-C539-D90234F30663}"/>
          </ac:spMkLst>
        </pc:spChg>
      </pc:sldChg>
      <pc:sldChg chg="add">
        <pc:chgData name="仲山 泰弘" userId="857b4835f3abfbd8" providerId="LiveId" clId="{E9EB4265-6357-448D-B836-F2037EB9B26A}" dt="2023-09-15T15:57:59.215" v="89"/>
        <pc:sldMkLst>
          <pc:docMk/>
          <pc:sldMk cId="567312585" sldId="261"/>
        </pc:sldMkLst>
      </pc:sldChg>
    </pc:docChg>
  </pc:docChgLst>
  <pc:docChgLst>
    <pc:chgData name="泰弘 仲山" userId="857b4835f3abfbd8" providerId="LiveId" clId="{E9EB4265-6357-448D-B836-F2037EB9B26A}"/>
    <pc:docChg chg="undo custSel addSld delSld modSld sldOrd">
      <pc:chgData name="泰弘 仲山" userId="857b4835f3abfbd8" providerId="LiveId" clId="{E9EB4265-6357-448D-B836-F2037EB9B26A}" dt="2023-09-19T13:18:14.736" v="8355" actId="255"/>
      <pc:docMkLst>
        <pc:docMk/>
      </pc:docMkLst>
      <pc:sldChg chg="modSp mod">
        <pc:chgData name="泰弘 仲山" userId="857b4835f3abfbd8" providerId="LiveId" clId="{E9EB4265-6357-448D-B836-F2037EB9B26A}" dt="2023-09-18T20:19:21.500" v="5710" actId="20577"/>
        <pc:sldMkLst>
          <pc:docMk/>
          <pc:sldMk cId="1690639933" sldId="256"/>
        </pc:sldMkLst>
        <pc:spChg chg="mod">
          <ac:chgData name="泰弘 仲山" userId="857b4835f3abfbd8" providerId="LiveId" clId="{E9EB4265-6357-448D-B836-F2037EB9B26A}" dt="2023-09-18T20:19:21.500" v="5710" actId="20577"/>
          <ac:spMkLst>
            <pc:docMk/>
            <pc:sldMk cId="1690639933" sldId="256"/>
            <ac:spMk id="2" creationId="{950621DE-D5BB-47E3-FE16-77DF94C3C388}"/>
          </ac:spMkLst>
        </pc:spChg>
      </pc:sldChg>
      <pc:sldChg chg="modSp mod">
        <pc:chgData name="泰弘 仲山" userId="857b4835f3abfbd8" providerId="LiveId" clId="{E9EB4265-6357-448D-B836-F2037EB9B26A}" dt="2023-09-18T20:19:55.083" v="5716" actId="20577"/>
        <pc:sldMkLst>
          <pc:docMk/>
          <pc:sldMk cId="589572605" sldId="257"/>
        </pc:sldMkLst>
        <pc:spChg chg="mod">
          <ac:chgData name="泰弘 仲山" userId="857b4835f3abfbd8" providerId="LiveId" clId="{E9EB4265-6357-448D-B836-F2037EB9B26A}" dt="2023-09-17T04:36:49.896" v="12" actId="20577"/>
          <ac:spMkLst>
            <pc:docMk/>
            <pc:sldMk cId="589572605" sldId="257"/>
            <ac:spMk id="2" creationId="{5D916157-F0AC-6159-8F07-111AB8731496}"/>
          </ac:spMkLst>
        </pc:spChg>
        <pc:spChg chg="mod">
          <ac:chgData name="泰弘 仲山" userId="857b4835f3abfbd8" providerId="LiveId" clId="{E9EB4265-6357-448D-B836-F2037EB9B26A}" dt="2023-09-18T20:19:55.083" v="5716" actId="20577"/>
          <ac:spMkLst>
            <pc:docMk/>
            <pc:sldMk cId="589572605" sldId="257"/>
            <ac:spMk id="3" creationId="{B0AEAB4B-9639-C7B4-705F-B6E11BB76AA4}"/>
          </ac:spMkLst>
        </pc:spChg>
      </pc:sldChg>
      <pc:sldChg chg="modSp mod">
        <pc:chgData name="泰弘 仲山" userId="857b4835f3abfbd8" providerId="LiveId" clId="{E9EB4265-6357-448D-B836-F2037EB9B26A}" dt="2023-09-18T18:25:03.312" v="2920" actId="20577"/>
        <pc:sldMkLst>
          <pc:docMk/>
          <pc:sldMk cId="913858858" sldId="258"/>
        </pc:sldMkLst>
        <pc:spChg chg="mod">
          <ac:chgData name="泰弘 仲山" userId="857b4835f3abfbd8" providerId="LiveId" clId="{E9EB4265-6357-448D-B836-F2037EB9B26A}" dt="2023-09-18T18:25:03.312" v="2920" actId="20577"/>
          <ac:spMkLst>
            <pc:docMk/>
            <pc:sldMk cId="913858858" sldId="258"/>
            <ac:spMk id="2" creationId="{5D916157-F0AC-6159-8F07-111AB8731496}"/>
          </ac:spMkLst>
        </pc:spChg>
        <pc:spChg chg="mod">
          <ac:chgData name="泰弘 仲山" userId="857b4835f3abfbd8" providerId="LiveId" clId="{E9EB4265-6357-448D-B836-F2037EB9B26A}" dt="2023-09-18T18:09:03.283" v="2913" actId="20577"/>
          <ac:spMkLst>
            <pc:docMk/>
            <pc:sldMk cId="913858858" sldId="258"/>
            <ac:spMk id="3" creationId="{B0AEAB4B-9639-C7B4-705F-B6E11BB76AA4}"/>
          </ac:spMkLst>
        </pc:spChg>
        <pc:picChg chg="mod">
          <ac:chgData name="泰弘 仲山" userId="857b4835f3abfbd8" providerId="LiveId" clId="{E9EB4265-6357-448D-B836-F2037EB9B26A}" dt="2023-09-18T16:46:20.490" v="2607" actId="1076"/>
          <ac:picMkLst>
            <pc:docMk/>
            <pc:sldMk cId="913858858" sldId="258"/>
            <ac:picMk id="7" creationId="{129700B6-4CE3-24BB-FE4D-CFC1C8FD62A0}"/>
          </ac:picMkLst>
        </pc:picChg>
      </pc:sldChg>
      <pc:sldChg chg="addSp delSp modSp mod">
        <pc:chgData name="泰弘 仲山" userId="857b4835f3abfbd8" providerId="LiveId" clId="{E9EB4265-6357-448D-B836-F2037EB9B26A}" dt="2023-09-18T20:22:14.350" v="5800" actId="20577"/>
        <pc:sldMkLst>
          <pc:docMk/>
          <pc:sldMk cId="87785788" sldId="259"/>
        </pc:sldMkLst>
        <pc:spChg chg="mod">
          <ac:chgData name="泰弘 仲山" userId="857b4835f3abfbd8" providerId="LiveId" clId="{E9EB4265-6357-448D-B836-F2037EB9B26A}" dt="2023-09-18T04:05:01.245" v="1791" actId="1076"/>
          <ac:spMkLst>
            <pc:docMk/>
            <pc:sldMk cId="87785788" sldId="259"/>
            <ac:spMk id="2" creationId="{2A470DEF-DBA7-0C34-C539-D90234F30663}"/>
          </ac:spMkLst>
        </pc:spChg>
        <pc:spChg chg="mod">
          <ac:chgData name="泰弘 仲山" userId="857b4835f3abfbd8" providerId="LiveId" clId="{E9EB4265-6357-448D-B836-F2037EB9B26A}" dt="2023-09-18T20:21:34.094" v="5734" actId="20577"/>
          <ac:spMkLst>
            <pc:docMk/>
            <pc:sldMk cId="87785788" sldId="259"/>
            <ac:spMk id="3" creationId="{06677FD2-4DC9-36D5-813A-F20C27B3B97C}"/>
          </ac:spMkLst>
        </pc:spChg>
        <pc:spChg chg="add del">
          <ac:chgData name="泰弘 仲山" userId="857b4835f3abfbd8" providerId="LiveId" clId="{E9EB4265-6357-448D-B836-F2037EB9B26A}" dt="2023-09-17T05:48:17.973" v="669" actId="22"/>
          <ac:spMkLst>
            <pc:docMk/>
            <pc:sldMk cId="87785788" sldId="259"/>
            <ac:spMk id="5" creationId="{01C5DA8A-2613-13BF-ECA5-78481613347C}"/>
          </ac:spMkLst>
        </pc:spChg>
        <pc:spChg chg="add del mod">
          <ac:chgData name="泰弘 仲山" userId="857b4835f3abfbd8" providerId="LiveId" clId="{E9EB4265-6357-448D-B836-F2037EB9B26A}" dt="2023-09-18T03:28:05.738" v="945" actId="478"/>
          <ac:spMkLst>
            <pc:docMk/>
            <pc:sldMk cId="87785788" sldId="259"/>
            <ac:spMk id="7" creationId="{A9A131DA-A4D5-D98E-1D86-44622099BC56}"/>
          </ac:spMkLst>
        </pc:spChg>
        <pc:spChg chg="add mod">
          <ac:chgData name="泰弘 仲山" userId="857b4835f3abfbd8" providerId="LiveId" clId="{E9EB4265-6357-448D-B836-F2037EB9B26A}" dt="2023-09-18T04:05:32.889" v="1801" actId="1076"/>
          <ac:spMkLst>
            <pc:docMk/>
            <pc:sldMk cId="87785788" sldId="259"/>
            <ac:spMk id="8" creationId="{78BA6F1C-E6F3-E8C1-4AD3-11AD88619994}"/>
          </ac:spMkLst>
        </pc:spChg>
        <pc:spChg chg="add mod">
          <ac:chgData name="泰弘 仲山" userId="857b4835f3abfbd8" providerId="LiveId" clId="{E9EB4265-6357-448D-B836-F2037EB9B26A}" dt="2023-09-18T20:22:14.350" v="5800" actId="20577"/>
          <ac:spMkLst>
            <pc:docMk/>
            <pc:sldMk cId="87785788" sldId="259"/>
            <ac:spMk id="10" creationId="{73E587CF-2C03-3A1A-3C2E-CA412CE89A1F}"/>
          </ac:spMkLst>
        </pc:spChg>
        <pc:graphicFrameChg chg="add mod modGraphic">
          <ac:chgData name="泰弘 仲山" userId="857b4835f3abfbd8" providerId="LiveId" clId="{E9EB4265-6357-448D-B836-F2037EB9B26A}" dt="2023-09-18T04:05:32.889" v="1801" actId="1076"/>
          <ac:graphicFrameMkLst>
            <pc:docMk/>
            <pc:sldMk cId="87785788" sldId="259"/>
            <ac:graphicFrameMk id="9" creationId="{F568C158-327A-8319-4241-2345D4856417}"/>
          </ac:graphicFrameMkLst>
        </pc:graphicFrameChg>
        <pc:picChg chg="add mod">
          <ac:chgData name="泰弘 仲山" userId="857b4835f3abfbd8" providerId="LiveId" clId="{E9EB4265-6357-448D-B836-F2037EB9B26A}" dt="2023-09-18T04:05:28.391" v="1800" actId="1076"/>
          <ac:picMkLst>
            <pc:docMk/>
            <pc:sldMk cId="87785788" sldId="259"/>
            <ac:picMk id="3074" creationId="{A7BA66BD-6820-89BD-8F5D-C8A28BBB1670}"/>
          </ac:picMkLst>
        </pc:picChg>
      </pc:sldChg>
      <pc:sldChg chg="ord">
        <pc:chgData name="泰弘 仲山" userId="857b4835f3abfbd8" providerId="LiveId" clId="{E9EB4265-6357-448D-B836-F2037EB9B26A}" dt="2023-09-18T03:28:37.640" v="950"/>
        <pc:sldMkLst>
          <pc:docMk/>
          <pc:sldMk cId="2703687451" sldId="260"/>
        </pc:sldMkLst>
      </pc:sldChg>
      <pc:sldChg chg="addSp delSp modSp mod">
        <pc:chgData name="泰弘 仲山" userId="857b4835f3abfbd8" providerId="LiveId" clId="{E9EB4265-6357-448D-B836-F2037EB9B26A}" dt="2023-09-18T20:22:40.620" v="5802" actId="1076"/>
        <pc:sldMkLst>
          <pc:docMk/>
          <pc:sldMk cId="567312585" sldId="261"/>
        </pc:sldMkLst>
        <pc:spChg chg="mod">
          <ac:chgData name="泰弘 仲山" userId="857b4835f3abfbd8" providerId="LiveId" clId="{E9EB4265-6357-448D-B836-F2037EB9B26A}" dt="2023-09-18T04:06:00.915" v="1809" actId="1076"/>
          <ac:spMkLst>
            <pc:docMk/>
            <pc:sldMk cId="567312585" sldId="261"/>
            <ac:spMk id="2" creationId="{2A470DEF-DBA7-0C34-C539-D90234F30663}"/>
          </ac:spMkLst>
        </pc:spChg>
        <pc:spChg chg="del">
          <ac:chgData name="泰弘 仲山" userId="857b4835f3abfbd8" providerId="LiveId" clId="{E9EB4265-6357-448D-B836-F2037EB9B26A}" dt="2023-09-17T05:49:33.050" v="674"/>
          <ac:spMkLst>
            <pc:docMk/>
            <pc:sldMk cId="567312585" sldId="261"/>
            <ac:spMk id="3" creationId="{06677FD2-4DC9-36D5-813A-F20C27B3B97C}"/>
          </ac:spMkLst>
        </pc:spChg>
        <pc:spChg chg="add mod">
          <ac:chgData name="泰弘 仲山" userId="857b4835f3abfbd8" providerId="LiveId" clId="{E9EB4265-6357-448D-B836-F2037EB9B26A}" dt="2023-09-18T17:37:51.590" v="2905" actId="20577"/>
          <ac:spMkLst>
            <pc:docMk/>
            <pc:sldMk cId="567312585" sldId="261"/>
            <ac:spMk id="4" creationId="{F208995B-3E17-1CD7-774A-B42DB5CF2D01}"/>
          </ac:spMkLst>
        </pc:spChg>
        <pc:spChg chg="add del mod">
          <ac:chgData name="泰弘 仲山" userId="857b4835f3abfbd8" providerId="LiveId" clId="{E9EB4265-6357-448D-B836-F2037EB9B26A}" dt="2023-09-18T03:26:23.947" v="890" actId="478"/>
          <ac:spMkLst>
            <pc:docMk/>
            <pc:sldMk cId="567312585" sldId="261"/>
            <ac:spMk id="6" creationId="{CF142EBC-72EE-68A3-3997-14D4A6AD1295}"/>
          </ac:spMkLst>
        </pc:spChg>
        <pc:spChg chg="add mod">
          <ac:chgData name="泰弘 仲山" userId="857b4835f3abfbd8" providerId="LiveId" clId="{E9EB4265-6357-448D-B836-F2037EB9B26A}" dt="2023-09-18T04:05:50.519" v="1806" actId="1076"/>
          <ac:spMkLst>
            <pc:docMk/>
            <pc:sldMk cId="567312585" sldId="261"/>
            <ac:spMk id="8" creationId="{DAD5F589-AC49-23E0-2B2C-D3A2849E74CA}"/>
          </ac:spMkLst>
        </pc:spChg>
        <pc:spChg chg="add mod">
          <ac:chgData name="泰弘 仲山" userId="857b4835f3abfbd8" providerId="LiveId" clId="{E9EB4265-6357-448D-B836-F2037EB9B26A}" dt="2023-09-18T20:22:40.620" v="5802" actId="1076"/>
          <ac:spMkLst>
            <pc:docMk/>
            <pc:sldMk cId="567312585" sldId="261"/>
            <ac:spMk id="9" creationId="{C65238B3-0A7E-BCD4-14A9-BF87DD073432}"/>
          </ac:spMkLst>
        </pc:spChg>
        <pc:graphicFrameChg chg="add mod modGraphic">
          <ac:chgData name="泰弘 仲山" userId="857b4835f3abfbd8" providerId="LiveId" clId="{E9EB4265-6357-448D-B836-F2037EB9B26A}" dt="2023-09-18T04:05:54.682" v="1807" actId="1076"/>
          <ac:graphicFrameMkLst>
            <pc:docMk/>
            <pc:sldMk cId="567312585" sldId="261"/>
            <ac:graphicFrameMk id="7" creationId="{B984E65E-CF46-AB33-4147-85BB320B4AD1}"/>
          </ac:graphicFrameMkLst>
        </pc:graphicFrameChg>
        <pc:picChg chg="add mod">
          <ac:chgData name="泰弘 仲山" userId="857b4835f3abfbd8" providerId="LiveId" clId="{E9EB4265-6357-448D-B836-F2037EB9B26A}" dt="2023-09-18T04:05:46.423" v="1805" actId="1076"/>
          <ac:picMkLst>
            <pc:docMk/>
            <pc:sldMk cId="567312585" sldId="261"/>
            <ac:picMk id="4098" creationId="{FB5DCF94-B7FE-6BA8-C684-5C745AAF55C3}"/>
          </ac:picMkLst>
        </pc:picChg>
      </pc:sldChg>
      <pc:sldChg chg="addSp delSp modSp new mod">
        <pc:chgData name="泰弘 仲山" userId="857b4835f3abfbd8" providerId="LiveId" clId="{E9EB4265-6357-448D-B836-F2037EB9B26A}" dt="2023-09-18T18:28:27.123" v="3114" actId="20577"/>
        <pc:sldMkLst>
          <pc:docMk/>
          <pc:sldMk cId="410430559" sldId="262"/>
        </pc:sldMkLst>
        <pc:spChg chg="mod">
          <ac:chgData name="泰弘 仲山" userId="857b4835f3abfbd8" providerId="LiveId" clId="{E9EB4265-6357-448D-B836-F2037EB9B26A}" dt="2023-09-18T18:28:27.123" v="3114" actId="20577"/>
          <ac:spMkLst>
            <pc:docMk/>
            <pc:sldMk cId="410430559" sldId="262"/>
            <ac:spMk id="2" creationId="{DFD2E7E6-3F00-8118-FCD5-C23CDAB19BB9}"/>
          </ac:spMkLst>
        </pc:spChg>
        <pc:spChg chg="del">
          <ac:chgData name="泰弘 仲山" userId="857b4835f3abfbd8" providerId="LiveId" clId="{E9EB4265-6357-448D-B836-F2037EB9B26A}" dt="2023-09-17T05:00:09.826" v="71" actId="3680"/>
          <ac:spMkLst>
            <pc:docMk/>
            <pc:sldMk cId="410430559" sldId="262"/>
            <ac:spMk id="3" creationId="{E6DF55C2-EDB6-2026-134E-F7001182615D}"/>
          </ac:spMkLst>
        </pc:spChg>
        <pc:spChg chg="add mod">
          <ac:chgData name="泰弘 仲山" userId="857b4835f3abfbd8" providerId="LiveId" clId="{E9EB4265-6357-448D-B836-F2037EB9B26A}" dt="2023-09-18T04:00:35.672" v="1532" actId="1076"/>
          <ac:spMkLst>
            <pc:docMk/>
            <pc:sldMk cId="410430559" sldId="262"/>
            <ac:spMk id="5" creationId="{4FEF4E6E-C006-F70A-CDEE-BB39EB763490}"/>
          </ac:spMkLst>
        </pc:spChg>
        <pc:spChg chg="add mod">
          <ac:chgData name="泰弘 仲山" userId="857b4835f3abfbd8" providerId="LiveId" clId="{E9EB4265-6357-448D-B836-F2037EB9B26A}" dt="2023-09-18T17:52:54.547" v="2907" actId="20577"/>
          <ac:spMkLst>
            <pc:docMk/>
            <pc:sldMk cId="410430559" sldId="262"/>
            <ac:spMk id="6" creationId="{12BDFBE7-CC7A-D124-0FDC-45F151658068}"/>
          </ac:spMkLst>
        </pc:spChg>
        <pc:graphicFrameChg chg="add mod ord modGraphic">
          <ac:chgData name="泰弘 仲山" userId="857b4835f3abfbd8" providerId="LiveId" clId="{E9EB4265-6357-448D-B836-F2037EB9B26A}" dt="2023-09-18T04:26:22.264" v="2289" actId="1076"/>
          <ac:graphicFrameMkLst>
            <pc:docMk/>
            <pc:sldMk cId="410430559" sldId="262"/>
            <ac:graphicFrameMk id="4" creationId="{1445D414-0C3C-6BF3-ED7B-BB5E77FEC501}"/>
          </ac:graphicFrameMkLst>
        </pc:graphicFrameChg>
        <pc:picChg chg="add del mod">
          <ac:chgData name="泰弘 仲山" userId="857b4835f3abfbd8" providerId="LiveId" clId="{E9EB4265-6357-448D-B836-F2037EB9B26A}" dt="2023-09-17T05:02:35.753" v="146" actId="478"/>
          <ac:picMkLst>
            <pc:docMk/>
            <pc:sldMk cId="410430559" sldId="262"/>
            <ac:picMk id="1026" creationId="{DD5CC10D-C77F-BE6D-601D-038082A21F10}"/>
          </ac:picMkLst>
        </pc:picChg>
        <pc:picChg chg="add mod">
          <ac:chgData name="泰弘 仲山" userId="857b4835f3abfbd8" providerId="LiveId" clId="{E9EB4265-6357-448D-B836-F2037EB9B26A}" dt="2023-09-18T04:26:18.200" v="2288" actId="1076"/>
          <ac:picMkLst>
            <pc:docMk/>
            <pc:sldMk cId="410430559" sldId="262"/>
            <ac:picMk id="1028" creationId="{5C0B090C-9B20-1C20-86AA-57698DA8360E}"/>
          </ac:picMkLst>
        </pc:picChg>
      </pc:sldChg>
      <pc:sldChg chg="addSp delSp modSp new mod">
        <pc:chgData name="泰弘 仲山" userId="857b4835f3abfbd8" providerId="LiveId" clId="{E9EB4265-6357-448D-B836-F2037EB9B26A}" dt="2023-09-19T01:47:45.479" v="6671" actId="1076"/>
        <pc:sldMkLst>
          <pc:docMk/>
          <pc:sldMk cId="2842311260" sldId="263"/>
        </pc:sldMkLst>
        <pc:spChg chg="mod">
          <ac:chgData name="泰弘 仲山" userId="857b4835f3abfbd8" providerId="LiveId" clId="{E9EB4265-6357-448D-B836-F2037EB9B26A}" dt="2023-09-19T01:44:39.227" v="6460" actId="1076"/>
          <ac:spMkLst>
            <pc:docMk/>
            <pc:sldMk cId="2842311260" sldId="263"/>
            <ac:spMk id="2" creationId="{E4149BC1-9881-5143-96F2-0F83D6513CD5}"/>
          </ac:spMkLst>
        </pc:spChg>
        <pc:spChg chg="mod">
          <ac:chgData name="泰弘 仲山" userId="857b4835f3abfbd8" providerId="LiveId" clId="{E9EB4265-6357-448D-B836-F2037EB9B26A}" dt="2023-09-19T01:47:36.822" v="6669" actId="14100"/>
          <ac:spMkLst>
            <pc:docMk/>
            <pc:sldMk cId="2842311260" sldId="263"/>
            <ac:spMk id="3" creationId="{7F52D798-8D12-06D9-E0BD-E84CAD1AB5E8}"/>
          </ac:spMkLst>
        </pc:spChg>
        <pc:graphicFrameChg chg="add mod modGraphic">
          <ac:chgData name="泰弘 仲山" userId="857b4835f3abfbd8" providerId="LiveId" clId="{E9EB4265-6357-448D-B836-F2037EB9B26A}" dt="2023-09-19T01:47:41.122" v="6670" actId="1076"/>
          <ac:graphicFrameMkLst>
            <pc:docMk/>
            <pc:sldMk cId="2842311260" sldId="263"/>
            <ac:graphicFrameMk id="4" creationId="{5A031A08-68E9-616B-8579-81E1398D10A0}"/>
          </ac:graphicFrameMkLst>
        </pc:graphicFrameChg>
        <pc:graphicFrameChg chg="add mod modGraphic">
          <ac:chgData name="泰弘 仲山" userId="857b4835f3abfbd8" providerId="LiveId" clId="{E9EB4265-6357-448D-B836-F2037EB9B26A}" dt="2023-09-19T01:47:45.479" v="6671" actId="1076"/>
          <ac:graphicFrameMkLst>
            <pc:docMk/>
            <pc:sldMk cId="2842311260" sldId="263"/>
            <ac:graphicFrameMk id="5" creationId="{BF06B4E1-F2F5-087F-B7FF-C638F21572DF}"/>
          </ac:graphicFrameMkLst>
        </pc:graphicFrameChg>
        <pc:picChg chg="add del mod">
          <ac:chgData name="泰弘 仲山" userId="857b4835f3abfbd8" providerId="LiveId" clId="{E9EB4265-6357-448D-B836-F2037EB9B26A}" dt="2023-09-19T01:39:18.586" v="6147" actId="478"/>
          <ac:picMkLst>
            <pc:docMk/>
            <pc:sldMk cId="2842311260" sldId="263"/>
            <ac:picMk id="14338" creationId="{03ABC75C-ED6C-6168-7DD9-27A737BD5135}"/>
          </ac:picMkLst>
        </pc:picChg>
        <pc:picChg chg="add mod">
          <ac:chgData name="泰弘 仲山" userId="857b4835f3abfbd8" providerId="LiveId" clId="{E9EB4265-6357-448D-B836-F2037EB9B26A}" dt="2023-09-19T01:44:41.453" v="6461" actId="1076"/>
          <ac:picMkLst>
            <pc:docMk/>
            <pc:sldMk cId="2842311260" sldId="263"/>
            <ac:picMk id="14340" creationId="{0EEC3A1F-FB41-3EDD-5444-C90329EC24DE}"/>
          </ac:picMkLst>
        </pc:picChg>
      </pc:sldChg>
      <pc:sldChg chg="modSp new del mod">
        <pc:chgData name="泰弘 仲山" userId="857b4835f3abfbd8" providerId="LiveId" clId="{E9EB4265-6357-448D-B836-F2037EB9B26A}" dt="2023-09-18T04:26:07.826" v="2286" actId="47"/>
        <pc:sldMkLst>
          <pc:docMk/>
          <pc:sldMk cId="3024051185" sldId="264"/>
        </pc:sldMkLst>
        <pc:spChg chg="mod">
          <ac:chgData name="泰弘 仲山" userId="857b4835f3abfbd8" providerId="LiveId" clId="{E9EB4265-6357-448D-B836-F2037EB9B26A}" dt="2023-09-17T05:18:47.445" v="218" actId="20577"/>
          <ac:spMkLst>
            <pc:docMk/>
            <pc:sldMk cId="3024051185" sldId="264"/>
            <ac:spMk id="3" creationId="{67CDB159-A45B-5769-ED7D-D76CACA0F9FD}"/>
          </ac:spMkLst>
        </pc:spChg>
      </pc:sldChg>
      <pc:sldChg chg="addSp delSp modSp new mod">
        <pc:chgData name="泰弘 仲山" userId="857b4835f3abfbd8" providerId="LiveId" clId="{E9EB4265-6357-448D-B836-F2037EB9B26A}" dt="2023-09-18T04:27:09.626" v="2292" actId="14100"/>
        <pc:sldMkLst>
          <pc:docMk/>
          <pc:sldMk cId="2054647750" sldId="265"/>
        </pc:sldMkLst>
        <pc:spChg chg="mod">
          <ac:chgData name="泰弘 仲山" userId="857b4835f3abfbd8" providerId="LiveId" clId="{E9EB4265-6357-448D-B836-F2037EB9B26A}" dt="2023-09-18T04:27:04.455" v="2290" actId="1076"/>
          <ac:spMkLst>
            <pc:docMk/>
            <pc:sldMk cId="2054647750" sldId="265"/>
            <ac:spMk id="2" creationId="{192E17E5-30EC-06ED-B5AA-E928D6513AA3}"/>
          </ac:spMkLst>
        </pc:spChg>
        <pc:spChg chg="del">
          <ac:chgData name="泰弘 仲山" userId="857b4835f3abfbd8" providerId="LiveId" clId="{E9EB4265-6357-448D-B836-F2037EB9B26A}" dt="2023-09-17T05:27:15.652" v="222" actId="3680"/>
          <ac:spMkLst>
            <pc:docMk/>
            <pc:sldMk cId="2054647750" sldId="265"/>
            <ac:spMk id="3" creationId="{B9B65630-6C6A-689A-727E-85F6E669346E}"/>
          </ac:spMkLst>
        </pc:spChg>
        <pc:spChg chg="add mod">
          <ac:chgData name="泰弘 仲山" userId="857b4835f3abfbd8" providerId="LiveId" clId="{E9EB4265-6357-448D-B836-F2037EB9B26A}" dt="2023-09-17T05:43:56.090" v="511" actId="1076"/>
          <ac:spMkLst>
            <pc:docMk/>
            <pc:sldMk cId="2054647750" sldId="265"/>
            <ac:spMk id="5" creationId="{8657AFF3-2DA6-F095-7551-11CFC8FAD1D8}"/>
          </ac:spMkLst>
        </pc:spChg>
        <pc:spChg chg="add mod">
          <ac:chgData name="泰弘 仲山" userId="857b4835f3abfbd8" providerId="LiveId" clId="{E9EB4265-6357-448D-B836-F2037EB9B26A}" dt="2023-09-18T04:12:08.713" v="1825" actId="20577"/>
          <ac:spMkLst>
            <pc:docMk/>
            <pc:sldMk cId="2054647750" sldId="265"/>
            <ac:spMk id="6" creationId="{25FCD92D-59ED-EB34-DEBF-120EBEFF5DEB}"/>
          </ac:spMkLst>
        </pc:spChg>
        <pc:graphicFrameChg chg="add mod ord modGraphic">
          <ac:chgData name="泰弘 仲山" userId="857b4835f3abfbd8" providerId="LiveId" clId="{E9EB4265-6357-448D-B836-F2037EB9B26A}" dt="2023-09-17T05:43:59.028" v="512" actId="1076"/>
          <ac:graphicFrameMkLst>
            <pc:docMk/>
            <pc:sldMk cId="2054647750" sldId="265"/>
            <ac:graphicFrameMk id="4" creationId="{C40A9843-AC41-DB4E-627C-7FB475EF43F6}"/>
          </ac:graphicFrameMkLst>
        </pc:graphicFrameChg>
        <pc:picChg chg="add mod">
          <ac:chgData name="泰弘 仲山" userId="857b4835f3abfbd8" providerId="LiveId" clId="{E9EB4265-6357-448D-B836-F2037EB9B26A}" dt="2023-09-18T04:27:09.626" v="2292" actId="14100"/>
          <ac:picMkLst>
            <pc:docMk/>
            <pc:sldMk cId="2054647750" sldId="265"/>
            <ac:picMk id="2050" creationId="{4C132541-FC6D-AEDA-F605-3FE5C01466BB}"/>
          </ac:picMkLst>
        </pc:picChg>
      </pc:sldChg>
      <pc:sldChg chg="addSp delSp modSp add mod">
        <pc:chgData name="泰弘 仲山" userId="857b4835f3abfbd8" providerId="LiveId" clId="{E9EB4265-6357-448D-B836-F2037EB9B26A}" dt="2023-09-18T20:15:19.116" v="5423" actId="20577"/>
        <pc:sldMkLst>
          <pc:docMk/>
          <pc:sldMk cId="131379379" sldId="266"/>
        </pc:sldMkLst>
        <pc:spChg chg="mod">
          <ac:chgData name="泰弘 仲山" userId="857b4835f3abfbd8" providerId="LiveId" clId="{E9EB4265-6357-448D-B836-F2037EB9B26A}" dt="2023-09-18T20:15:19.116" v="5423" actId="20577"/>
          <ac:spMkLst>
            <pc:docMk/>
            <pc:sldMk cId="131379379" sldId="266"/>
            <ac:spMk id="4" creationId="{F208995B-3E17-1CD7-774A-B42DB5CF2D01}"/>
          </ac:spMkLst>
        </pc:spChg>
        <pc:spChg chg="del">
          <ac:chgData name="泰弘 仲山" userId="857b4835f3abfbd8" providerId="LiveId" clId="{E9EB4265-6357-448D-B836-F2037EB9B26A}" dt="2023-09-18T04:17:43.797" v="1830" actId="478"/>
          <ac:spMkLst>
            <pc:docMk/>
            <pc:sldMk cId="131379379" sldId="266"/>
            <ac:spMk id="8" creationId="{DAD5F589-AC49-23E0-2B2C-D3A2849E74CA}"/>
          </ac:spMkLst>
        </pc:spChg>
        <pc:graphicFrameChg chg="add mod modGraphic">
          <ac:chgData name="泰弘 仲山" userId="857b4835f3abfbd8" providerId="LiveId" clId="{E9EB4265-6357-448D-B836-F2037EB9B26A}" dt="2023-09-18T20:13:29.452" v="5272" actId="1076"/>
          <ac:graphicFrameMkLst>
            <pc:docMk/>
            <pc:sldMk cId="131379379" sldId="266"/>
            <ac:graphicFrameMk id="3" creationId="{DD812CD1-47B2-51F8-81AD-C81EDD448797}"/>
          </ac:graphicFrameMkLst>
        </pc:graphicFrameChg>
        <pc:graphicFrameChg chg="del modGraphic">
          <ac:chgData name="泰弘 仲山" userId="857b4835f3abfbd8" providerId="LiveId" clId="{E9EB4265-6357-448D-B836-F2037EB9B26A}" dt="2023-09-18T04:17:42.249" v="1829" actId="478"/>
          <ac:graphicFrameMkLst>
            <pc:docMk/>
            <pc:sldMk cId="131379379" sldId="266"/>
            <ac:graphicFrameMk id="7" creationId="{B984E65E-CF46-AB33-4147-85BB320B4AD1}"/>
          </ac:graphicFrameMkLst>
        </pc:graphicFrameChg>
        <pc:picChg chg="del">
          <ac:chgData name="泰弘 仲山" userId="857b4835f3abfbd8" providerId="LiveId" clId="{E9EB4265-6357-448D-B836-F2037EB9B26A}" dt="2023-09-18T04:17:36.393" v="1827" actId="478"/>
          <ac:picMkLst>
            <pc:docMk/>
            <pc:sldMk cId="131379379" sldId="266"/>
            <ac:picMk id="4098" creationId="{FB5DCF94-B7FE-6BA8-C684-5C745AAF55C3}"/>
          </ac:picMkLst>
        </pc:picChg>
      </pc:sldChg>
      <pc:sldChg chg="add del">
        <pc:chgData name="泰弘 仲山" userId="857b4835f3abfbd8" providerId="LiveId" clId="{E9EB4265-6357-448D-B836-F2037EB9B26A}" dt="2023-09-17T05:55:07.760" v="842" actId="47"/>
        <pc:sldMkLst>
          <pc:docMk/>
          <pc:sldMk cId="2335211641" sldId="266"/>
        </pc:sldMkLst>
      </pc:sldChg>
      <pc:sldChg chg="addSp modSp add mod">
        <pc:chgData name="泰弘 仲山" userId="857b4835f3abfbd8" providerId="LiveId" clId="{E9EB4265-6357-448D-B836-F2037EB9B26A}" dt="2023-09-18T20:16:46.594" v="5582" actId="20577"/>
        <pc:sldMkLst>
          <pc:docMk/>
          <pc:sldMk cId="1862145888" sldId="267"/>
        </pc:sldMkLst>
        <pc:spChg chg="mod">
          <ac:chgData name="泰弘 仲山" userId="857b4835f3abfbd8" providerId="LiveId" clId="{E9EB4265-6357-448D-B836-F2037EB9B26A}" dt="2023-09-18T20:16:46.594" v="5582" actId="20577"/>
          <ac:spMkLst>
            <pc:docMk/>
            <pc:sldMk cId="1862145888" sldId="267"/>
            <ac:spMk id="4" creationId="{F208995B-3E17-1CD7-774A-B42DB5CF2D01}"/>
          </ac:spMkLst>
        </pc:spChg>
        <pc:graphicFrameChg chg="add mod modGraphic">
          <ac:chgData name="泰弘 仲山" userId="857b4835f3abfbd8" providerId="LiveId" clId="{E9EB4265-6357-448D-B836-F2037EB9B26A}" dt="2023-09-18T20:13:17.015" v="5271" actId="1076"/>
          <ac:graphicFrameMkLst>
            <pc:docMk/>
            <pc:sldMk cId="1862145888" sldId="267"/>
            <ac:graphicFrameMk id="3" creationId="{26BF0C67-0AA8-FA1C-88DC-672F796061EC}"/>
          </ac:graphicFrameMkLst>
        </pc:graphicFrameChg>
      </pc:sldChg>
      <pc:sldChg chg="addSp modSp add mod">
        <pc:chgData name="泰弘 仲山" userId="857b4835f3abfbd8" providerId="LiveId" clId="{E9EB4265-6357-448D-B836-F2037EB9B26A}" dt="2023-09-19T02:58:18.642" v="7979" actId="20577"/>
        <pc:sldMkLst>
          <pc:docMk/>
          <pc:sldMk cId="4125359110" sldId="268"/>
        </pc:sldMkLst>
        <pc:spChg chg="mod">
          <ac:chgData name="泰弘 仲山" userId="857b4835f3abfbd8" providerId="LiveId" clId="{E9EB4265-6357-448D-B836-F2037EB9B26A}" dt="2023-09-18T18:58:56.624" v="3692" actId="20577"/>
          <ac:spMkLst>
            <pc:docMk/>
            <pc:sldMk cId="4125359110" sldId="268"/>
            <ac:spMk id="2" creationId="{2A470DEF-DBA7-0C34-C539-D90234F30663}"/>
          </ac:spMkLst>
        </pc:spChg>
        <pc:spChg chg="mod">
          <ac:chgData name="泰弘 仲山" userId="857b4835f3abfbd8" providerId="LiveId" clId="{E9EB4265-6357-448D-B836-F2037EB9B26A}" dt="2023-09-18T17:00:03.844" v="2904" actId="20577"/>
          <ac:spMkLst>
            <pc:docMk/>
            <pc:sldMk cId="4125359110" sldId="268"/>
            <ac:spMk id="4" creationId="{F208995B-3E17-1CD7-774A-B42DB5CF2D01}"/>
          </ac:spMkLst>
        </pc:spChg>
        <pc:graphicFrameChg chg="add mod modGraphic">
          <ac:chgData name="泰弘 仲山" userId="857b4835f3abfbd8" providerId="LiveId" clId="{E9EB4265-6357-448D-B836-F2037EB9B26A}" dt="2023-09-19T02:58:18.642" v="7979" actId="20577"/>
          <ac:graphicFrameMkLst>
            <pc:docMk/>
            <pc:sldMk cId="4125359110" sldId="268"/>
            <ac:graphicFrameMk id="3" creationId="{E56A6498-7CD4-B38D-8D48-FEF8E733E8BF}"/>
          </ac:graphicFrameMkLst>
        </pc:graphicFrameChg>
      </pc:sldChg>
      <pc:sldChg chg="modSp new mod">
        <pc:chgData name="泰弘 仲山" userId="857b4835f3abfbd8" providerId="LiveId" clId="{E9EB4265-6357-448D-B836-F2037EB9B26A}" dt="2023-09-19T02:57:45.207" v="7961" actId="6549"/>
        <pc:sldMkLst>
          <pc:docMk/>
          <pc:sldMk cId="1300477928" sldId="269"/>
        </pc:sldMkLst>
        <pc:spChg chg="mod">
          <ac:chgData name="泰弘 仲山" userId="857b4835f3abfbd8" providerId="LiveId" clId="{E9EB4265-6357-448D-B836-F2037EB9B26A}" dt="2023-09-18T04:24:13.045" v="2045" actId="20577"/>
          <ac:spMkLst>
            <pc:docMk/>
            <pc:sldMk cId="1300477928" sldId="269"/>
            <ac:spMk id="2" creationId="{B07855C0-F6ED-5B0A-5020-BF8AEA558908}"/>
          </ac:spMkLst>
        </pc:spChg>
        <pc:spChg chg="mod">
          <ac:chgData name="泰弘 仲山" userId="857b4835f3abfbd8" providerId="LiveId" clId="{E9EB4265-6357-448D-B836-F2037EB9B26A}" dt="2023-09-19T02:57:45.207" v="7961" actId="6549"/>
          <ac:spMkLst>
            <pc:docMk/>
            <pc:sldMk cId="1300477928" sldId="269"/>
            <ac:spMk id="3" creationId="{684D72B4-E4FF-204D-28BB-5A9830B8DD38}"/>
          </ac:spMkLst>
        </pc:spChg>
      </pc:sldChg>
      <pc:sldChg chg="addSp delSp modSp add mod">
        <pc:chgData name="泰弘 仲山" userId="857b4835f3abfbd8" providerId="LiveId" clId="{E9EB4265-6357-448D-B836-F2037EB9B26A}" dt="2023-09-18T18:29:21.493" v="3163" actId="1076"/>
        <pc:sldMkLst>
          <pc:docMk/>
          <pc:sldMk cId="834716560" sldId="270"/>
        </pc:sldMkLst>
        <pc:spChg chg="mod">
          <ac:chgData name="泰弘 仲山" userId="857b4835f3abfbd8" providerId="LiveId" clId="{E9EB4265-6357-448D-B836-F2037EB9B26A}" dt="2023-09-18T18:26:41.119" v="2973" actId="20577"/>
          <ac:spMkLst>
            <pc:docMk/>
            <pc:sldMk cId="834716560" sldId="270"/>
            <ac:spMk id="2" creationId="{5D916157-F0AC-6159-8F07-111AB8731496}"/>
          </ac:spMkLst>
        </pc:spChg>
        <pc:spChg chg="mod">
          <ac:chgData name="泰弘 仲山" userId="857b4835f3abfbd8" providerId="LiveId" clId="{E9EB4265-6357-448D-B836-F2037EB9B26A}" dt="2023-09-18T18:29:16.547" v="3162" actId="20577"/>
          <ac:spMkLst>
            <pc:docMk/>
            <pc:sldMk cId="834716560" sldId="270"/>
            <ac:spMk id="3" creationId="{B0AEAB4B-9639-C7B4-705F-B6E11BB76AA4}"/>
          </ac:spMkLst>
        </pc:spChg>
        <pc:picChg chg="add mod">
          <ac:chgData name="泰弘 仲山" userId="857b4835f3abfbd8" providerId="LiveId" clId="{E9EB4265-6357-448D-B836-F2037EB9B26A}" dt="2023-09-18T18:29:21.493" v="3163" actId="1076"/>
          <ac:picMkLst>
            <pc:docMk/>
            <pc:sldMk cId="834716560" sldId="270"/>
            <ac:picMk id="5" creationId="{673FCC76-F7B4-B8DF-6AC0-C4FC3C8AAA8D}"/>
          </ac:picMkLst>
        </pc:picChg>
        <pc:picChg chg="del">
          <ac:chgData name="泰弘 仲山" userId="857b4835f3abfbd8" providerId="LiveId" clId="{E9EB4265-6357-448D-B836-F2037EB9B26A}" dt="2023-09-18T18:26:10.050" v="2923" actId="478"/>
          <ac:picMkLst>
            <pc:docMk/>
            <pc:sldMk cId="834716560" sldId="270"/>
            <ac:picMk id="7" creationId="{129700B6-4CE3-24BB-FE4D-CFC1C8FD62A0}"/>
          </ac:picMkLst>
        </pc:picChg>
      </pc:sldChg>
      <pc:sldChg chg="addSp delSp modSp add mod">
        <pc:chgData name="泰弘 仲山" userId="857b4835f3abfbd8" providerId="LiveId" clId="{E9EB4265-6357-448D-B836-F2037EB9B26A}" dt="2023-09-18T18:36:05.693" v="3300" actId="20577"/>
        <pc:sldMkLst>
          <pc:docMk/>
          <pc:sldMk cId="2957338711" sldId="271"/>
        </pc:sldMkLst>
        <pc:spChg chg="mod">
          <ac:chgData name="泰弘 仲山" userId="857b4835f3abfbd8" providerId="LiveId" clId="{E9EB4265-6357-448D-B836-F2037EB9B26A}" dt="2023-09-18T18:28:35.902" v="3119" actId="20577"/>
          <ac:spMkLst>
            <pc:docMk/>
            <pc:sldMk cId="2957338711" sldId="271"/>
            <ac:spMk id="2" creationId="{DFD2E7E6-3F00-8118-FCD5-C23CDAB19BB9}"/>
          </ac:spMkLst>
        </pc:spChg>
        <pc:spChg chg="mod">
          <ac:chgData name="泰弘 仲山" userId="857b4835f3abfbd8" providerId="LiveId" clId="{E9EB4265-6357-448D-B836-F2037EB9B26A}" dt="2023-09-18T18:30:23.456" v="3196" actId="20577"/>
          <ac:spMkLst>
            <pc:docMk/>
            <pc:sldMk cId="2957338711" sldId="271"/>
            <ac:spMk id="6" creationId="{12BDFBE7-CC7A-D124-0FDC-45F151658068}"/>
          </ac:spMkLst>
        </pc:spChg>
        <pc:spChg chg="add del">
          <ac:chgData name="泰弘 仲山" userId="857b4835f3abfbd8" providerId="LiveId" clId="{E9EB4265-6357-448D-B836-F2037EB9B26A}" dt="2023-09-18T18:34:45.385" v="3218" actId="22"/>
          <ac:spMkLst>
            <pc:docMk/>
            <pc:sldMk cId="2957338711" sldId="271"/>
            <ac:spMk id="7" creationId="{BFC25A24-D481-6285-BB88-9ACB933BFAC0}"/>
          </ac:spMkLst>
        </pc:spChg>
        <pc:graphicFrameChg chg="modGraphic">
          <ac:chgData name="泰弘 仲山" userId="857b4835f3abfbd8" providerId="LiveId" clId="{E9EB4265-6357-448D-B836-F2037EB9B26A}" dt="2023-09-18T18:36:05.693" v="3300" actId="20577"/>
          <ac:graphicFrameMkLst>
            <pc:docMk/>
            <pc:sldMk cId="2957338711" sldId="271"/>
            <ac:graphicFrameMk id="4" creationId="{1445D414-0C3C-6BF3-ED7B-BB5E77FEC501}"/>
          </ac:graphicFrameMkLst>
        </pc:graphicFrameChg>
        <pc:picChg chg="del">
          <ac:chgData name="泰弘 仲山" userId="857b4835f3abfbd8" providerId="LiveId" clId="{E9EB4265-6357-448D-B836-F2037EB9B26A}" dt="2023-09-18T18:28:37.793" v="3120" actId="478"/>
          <ac:picMkLst>
            <pc:docMk/>
            <pc:sldMk cId="2957338711" sldId="271"/>
            <ac:picMk id="1028" creationId="{5C0B090C-9B20-1C20-86AA-57698DA8360E}"/>
          </ac:picMkLst>
        </pc:picChg>
        <pc:picChg chg="add mod">
          <ac:chgData name="泰弘 仲山" userId="857b4835f3abfbd8" providerId="LiveId" clId="{E9EB4265-6357-448D-B836-F2037EB9B26A}" dt="2023-09-18T18:28:51.012" v="3124" actId="1076"/>
          <ac:picMkLst>
            <pc:docMk/>
            <pc:sldMk cId="2957338711" sldId="271"/>
            <ac:picMk id="5122" creationId="{7F29EF38-03E7-F568-DD14-138B79584391}"/>
          </ac:picMkLst>
        </pc:picChg>
      </pc:sldChg>
      <pc:sldChg chg="addSp delSp modSp add mod">
        <pc:chgData name="泰弘 仲山" userId="857b4835f3abfbd8" providerId="LiveId" clId="{E9EB4265-6357-448D-B836-F2037EB9B26A}" dt="2023-09-18T20:20:58.392" v="5718" actId="1076"/>
        <pc:sldMkLst>
          <pc:docMk/>
          <pc:sldMk cId="3872684133" sldId="272"/>
        </pc:sldMkLst>
        <pc:spChg chg="mod">
          <ac:chgData name="泰弘 仲山" userId="857b4835f3abfbd8" providerId="LiveId" clId="{E9EB4265-6357-448D-B836-F2037EB9B26A}" dt="2023-09-18T18:34:53.151" v="3227" actId="20577"/>
          <ac:spMkLst>
            <pc:docMk/>
            <pc:sldMk cId="3872684133" sldId="272"/>
            <ac:spMk id="2" creationId="{DFD2E7E6-3F00-8118-FCD5-C23CDAB19BB9}"/>
          </ac:spMkLst>
        </pc:spChg>
        <pc:spChg chg="mod">
          <ac:chgData name="泰弘 仲山" userId="857b4835f3abfbd8" providerId="LiveId" clId="{E9EB4265-6357-448D-B836-F2037EB9B26A}" dt="2023-09-18T18:46:48.750" v="3629" actId="20577"/>
          <ac:spMkLst>
            <pc:docMk/>
            <pc:sldMk cId="3872684133" sldId="272"/>
            <ac:spMk id="5" creationId="{4FEF4E6E-C006-F70A-CDEE-BB39EB763490}"/>
          </ac:spMkLst>
        </pc:spChg>
        <pc:spChg chg="mod">
          <ac:chgData name="泰弘 仲山" userId="857b4835f3abfbd8" providerId="LiveId" clId="{E9EB4265-6357-448D-B836-F2037EB9B26A}" dt="2023-09-18T20:20:58.392" v="5718" actId="1076"/>
          <ac:spMkLst>
            <pc:docMk/>
            <pc:sldMk cId="3872684133" sldId="272"/>
            <ac:spMk id="6" creationId="{12BDFBE7-CC7A-D124-0FDC-45F151658068}"/>
          </ac:spMkLst>
        </pc:spChg>
        <pc:spChg chg="add del mod">
          <ac:chgData name="泰弘 仲山" userId="857b4835f3abfbd8" providerId="LiveId" clId="{E9EB4265-6357-448D-B836-F2037EB9B26A}" dt="2023-09-18T18:35:01.437" v="3230" actId="478"/>
          <ac:spMkLst>
            <pc:docMk/>
            <pc:sldMk cId="3872684133" sldId="272"/>
            <ac:spMk id="7" creationId="{A755BEF4-8B3B-5C8B-8CAC-7AFD59996D95}"/>
          </ac:spMkLst>
        </pc:spChg>
        <pc:graphicFrameChg chg="del">
          <ac:chgData name="泰弘 仲山" userId="857b4835f3abfbd8" providerId="LiveId" clId="{E9EB4265-6357-448D-B836-F2037EB9B26A}" dt="2023-09-18T18:34:58.389" v="3229" actId="478"/>
          <ac:graphicFrameMkLst>
            <pc:docMk/>
            <pc:sldMk cId="3872684133" sldId="272"/>
            <ac:graphicFrameMk id="4" creationId="{1445D414-0C3C-6BF3-ED7B-BB5E77FEC501}"/>
          </ac:graphicFrameMkLst>
        </pc:graphicFrameChg>
        <pc:picChg chg="del">
          <ac:chgData name="泰弘 仲山" userId="857b4835f3abfbd8" providerId="LiveId" clId="{E9EB4265-6357-448D-B836-F2037EB9B26A}" dt="2023-09-18T18:34:55.571" v="3228" actId="478"/>
          <ac:picMkLst>
            <pc:docMk/>
            <pc:sldMk cId="3872684133" sldId="272"/>
            <ac:picMk id="5122" creationId="{7F29EF38-03E7-F568-DD14-138B79584391}"/>
          </ac:picMkLst>
        </pc:picChg>
        <pc:picChg chg="add mod">
          <ac:chgData name="泰弘 仲山" userId="857b4835f3abfbd8" providerId="LiveId" clId="{E9EB4265-6357-448D-B836-F2037EB9B26A}" dt="2023-09-18T18:35:18.795" v="3237" actId="14100"/>
          <ac:picMkLst>
            <pc:docMk/>
            <pc:sldMk cId="3872684133" sldId="272"/>
            <ac:picMk id="9218" creationId="{ABD31F1D-783A-2268-98EF-BBDB4EC035C4}"/>
          </ac:picMkLst>
        </pc:picChg>
      </pc:sldChg>
      <pc:sldChg chg="addSp delSp modSp add mod ord">
        <pc:chgData name="泰弘 仲山" userId="857b4835f3abfbd8" providerId="LiveId" clId="{E9EB4265-6357-448D-B836-F2037EB9B26A}" dt="2023-09-18T18:46:36.291" v="3611"/>
        <pc:sldMkLst>
          <pc:docMk/>
          <pc:sldMk cId="1573887402" sldId="273"/>
        </pc:sldMkLst>
        <pc:spChg chg="mod">
          <ac:chgData name="泰弘 仲山" userId="857b4835f3abfbd8" providerId="LiveId" clId="{E9EB4265-6357-448D-B836-F2037EB9B26A}" dt="2023-09-18T18:40:25.696" v="3393" actId="20577"/>
          <ac:spMkLst>
            <pc:docMk/>
            <pc:sldMk cId="1573887402" sldId="273"/>
            <ac:spMk id="5" creationId="{8657AFF3-2DA6-F095-7551-11CFC8FAD1D8}"/>
          </ac:spMkLst>
        </pc:spChg>
        <pc:spChg chg="mod">
          <ac:chgData name="泰弘 仲山" userId="857b4835f3abfbd8" providerId="LiveId" clId="{E9EB4265-6357-448D-B836-F2037EB9B26A}" dt="2023-09-18T18:41:05.250" v="3418" actId="20577"/>
          <ac:spMkLst>
            <pc:docMk/>
            <pc:sldMk cId="1573887402" sldId="273"/>
            <ac:spMk id="6" creationId="{25FCD92D-59ED-EB34-DEBF-120EBEFF5DEB}"/>
          </ac:spMkLst>
        </pc:spChg>
        <pc:graphicFrameChg chg="mod modGraphic">
          <ac:chgData name="泰弘 仲山" userId="857b4835f3abfbd8" providerId="LiveId" clId="{E9EB4265-6357-448D-B836-F2037EB9B26A}" dt="2023-09-18T18:42:20.635" v="3447" actId="1076"/>
          <ac:graphicFrameMkLst>
            <pc:docMk/>
            <pc:sldMk cId="1573887402" sldId="273"/>
            <ac:graphicFrameMk id="4" creationId="{C40A9843-AC41-DB4E-627C-7FB475EF43F6}"/>
          </ac:graphicFrameMkLst>
        </pc:graphicFrameChg>
        <pc:picChg chg="del">
          <ac:chgData name="泰弘 仲山" userId="857b4835f3abfbd8" providerId="LiveId" clId="{E9EB4265-6357-448D-B836-F2037EB9B26A}" dt="2023-09-18T18:38:21.201" v="3356" actId="478"/>
          <ac:picMkLst>
            <pc:docMk/>
            <pc:sldMk cId="1573887402" sldId="273"/>
            <ac:picMk id="2050" creationId="{4C132541-FC6D-AEDA-F605-3FE5C01466BB}"/>
          </ac:picMkLst>
        </pc:picChg>
        <pc:picChg chg="add mod">
          <ac:chgData name="泰弘 仲山" userId="857b4835f3abfbd8" providerId="LiveId" clId="{E9EB4265-6357-448D-B836-F2037EB9B26A}" dt="2023-09-18T18:40:54.988" v="3398" actId="1076"/>
          <ac:picMkLst>
            <pc:docMk/>
            <pc:sldMk cId="1573887402" sldId="273"/>
            <ac:picMk id="10242" creationId="{66219E92-5194-6659-BFE5-757D5368E4F0}"/>
          </ac:picMkLst>
        </pc:picChg>
      </pc:sldChg>
      <pc:sldChg chg="addSp delSp modSp add mod">
        <pc:chgData name="泰弘 仲山" userId="857b4835f3abfbd8" providerId="LiveId" clId="{E9EB4265-6357-448D-B836-F2037EB9B26A}" dt="2023-09-18T20:20:52.510" v="5717" actId="1076"/>
        <pc:sldMkLst>
          <pc:docMk/>
          <pc:sldMk cId="713852728" sldId="274"/>
        </pc:sldMkLst>
        <pc:spChg chg="mod">
          <ac:chgData name="泰弘 仲山" userId="857b4835f3abfbd8" providerId="LiveId" clId="{E9EB4265-6357-448D-B836-F2037EB9B26A}" dt="2023-09-18T18:44:17.666" v="3480" actId="20577"/>
          <ac:spMkLst>
            <pc:docMk/>
            <pc:sldMk cId="713852728" sldId="274"/>
            <ac:spMk id="2" creationId="{5D916157-F0AC-6159-8F07-111AB8731496}"/>
          </ac:spMkLst>
        </pc:spChg>
        <pc:spChg chg="mod">
          <ac:chgData name="泰弘 仲山" userId="857b4835f3abfbd8" providerId="LiveId" clId="{E9EB4265-6357-448D-B836-F2037EB9B26A}" dt="2023-09-18T18:46:28.573" v="3609" actId="20577"/>
          <ac:spMkLst>
            <pc:docMk/>
            <pc:sldMk cId="713852728" sldId="274"/>
            <ac:spMk id="3" creationId="{B0AEAB4B-9639-C7B4-705F-B6E11BB76AA4}"/>
          </ac:spMkLst>
        </pc:spChg>
        <pc:picChg chg="del">
          <ac:chgData name="泰弘 仲山" userId="857b4835f3abfbd8" providerId="LiveId" clId="{E9EB4265-6357-448D-B836-F2037EB9B26A}" dt="2023-09-18T18:43:37.681" v="3449" actId="478"/>
          <ac:picMkLst>
            <pc:docMk/>
            <pc:sldMk cId="713852728" sldId="274"/>
            <ac:picMk id="5" creationId="{673FCC76-F7B4-B8DF-6AC0-C4FC3C8AAA8D}"/>
          </ac:picMkLst>
        </pc:picChg>
        <pc:picChg chg="add mod">
          <ac:chgData name="泰弘 仲山" userId="857b4835f3abfbd8" providerId="LiveId" clId="{E9EB4265-6357-448D-B836-F2037EB9B26A}" dt="2023-09-18T20:20:52.510" v="5717" actId="1076"/>
          <ac:picMkLst>
            <pc:docMk/>
            <pc:sldMk cId="713852728" sldId="274"/>
            <ac:picMk id="6" creationId="{8E2F5B9F-D943-B300-2D73-F90D2D018E5B}"/>
          </ac:picMkLst>
        </pc:picChg>
      </pc:sldChg>
      <pc:sldChg chg="modSp add mod">
        <pc:chgData name="泰弘 仲山" userId="857b4835f3abfbd8" providerId="LiveId" clId="{E9EB4265-6357-448D-B836-F2037EB9B26A}" dt="2023-09-19T02:58:09.441" v="7970" actId="20577"/>
        <pc:sldMkLst>
          <pc:docMk/>
          <pc:sldMk cId="2462090901" sldId="275"/>
        </pc:sldMkLst>
        <pc:spChg chg="mod">
          <ac:chgData name="泰弘 仲山" userId="857b4835f3abfbd8" providerId="LiveId" clId="{E9EB4265-6357-448D-B836-F2037EB9B26A}" dt="2023-09-18T18:59:09.247" v="3713" actId="20577"/>
          <ac:spMkLst>
            <pc:docMk/>
            <pc:sldMk cId="2462090901" sldId="275"/>
            <ac:spMk id="2" creationId="{2A470DEF-DBA7-0C34-C539-D90234F30663}"/>
          </ac:spMkLst>
        </pc:spChg>
        <pc:spChg chg="mod">
          <ac:chgData name="泰弘 仲山" userId="857b4835f3abfbd8" providerId="LiveId" clId="{E9EB4265-6357-448D-B836-F2037EB9B26A}" dt="2023-09-18T18:58:46.292" v="3663" actId="1076"/>
          <ac:spMkLst>
            <pc:docMk/>
            <pc:sldMk cId="2462090901" sldId="275"/>
            <ac:spMk id="4" creationId="{F208995B-3E17-1CD7-774A-B42DB5CF2D01}"/>
          </ac:spMkLst>
        </pc:spChg>
        <pc:graphicFrameChg chg="mod modGraphic">
          <ac:chgData name="泰弘 仲山" userId="857b4835f3abfbd8" providerId="LiveId" clId="{E9EB4265-6357-448D-B836-F2037EB9B26A}" dt="2023-09-19T02:58:09.441" v="7970" actId="20577"/>
          <ac:graphicFrameMkLst>
            <pc:docMk/>
            <pc:sldMk cId="2462090901" sldId="275"/>
            <ac:graphicFrameMk id="3" creationId="{E56A6498-7CD4-B38D-8D48-FEF8E733E8BF}"/>
          </ac:graphicFrameMkLst>
        </pc:graphicFrameChg>
      </pc:sldChg>
      <pc:sldChg chg="modSp add mod">
        <pc:chgData name="泰弘 仲山" userId="857b4835f3abfbd8" providerId="LiveId" clId="{E9EB4265-6357-448D-B836-F2037EB9B26A}" dt="2023-09-18T19:07:16.780" v="3918" actId="1076"/>
        <pc:sldMkLst>
          <pc:docMk/>
          <pc:sldMk cId="3125087564" sldId="276"/>
        </pc:sldMkLst>
        <pc:spChg chg="mod">
          <ac:chgData name="泰弘 仲山" userId="857b4835f3abfbd8" providerId="LiveId" clId="{E9EB4265-6357-448D-B836-F2037EB9B26A}" dt="2023-09-18T19:07:16.780" v="3918" actId="1076"/>
          <ac:spMkLst>
            <pc:docMk/>
            <pc:sldMk cId="3125087564" sldId="276"/>
            <ac:spMk id="2" creationId="{2A470DEF-DBA7-0C34-C539-D90234F30663}"/>
          </ac:spMkLst>
        </pc:spChg>
        <pc:spChg chg="mod">
          <ac:chgData name="泰弘 仲山" userId="857b4835f3abfbd8" providerId="LiveId" clId="{E9EB4265-6357-448D-B836-F2037EB9B26A}" dt="2023-09-18T19:06:43.547" v="3916" actId="1076"/>
          <ac:spMkLst>
            <pc:docMk/>
            <pc:sldMk cId="3125087564" sldId="276"/>
            <ac:spMk id="4" creationId="{F208995B-3E17-1CD7-774A-B42DB5CF2D01}"/>
          </ac:spMkLst>
        </pc:spChg>
        <pc:graphicFrameChg chg="mod modGraphic">
          <ac:chgData name="泰弘 仲山" userId="857b4835f3abfbd8" providerId="LiveId" clId="{E9EB4265-6357-448D-B836-F2037EB9B26A}" dt="2023-09-18T19:06:53.249" v="3917" actId="1036"/>
          <ac:graphicFrameMkLst>
            <pc:docMk/>
            <pc:sldMk cId="3125087564" sldId="276"/>
            <ac:graphicFrameMk id="3" creationId="{E56A6498-7CD4-B38D-8D48-FEF8E733E8BF}"/>
          </ac:graphicFrameMkLst>
        </pc:graphicFrameChg>
      </pc:sldChg>
      <pc:sldChg chg="new del">
        <pc:chgData name="泰弘 仲山" userId="857b4835f3abfbd8" providerId="LiveId" clId="{E9EB4265-6357-448D-B836-F2037EB9B26A}" dt="2023-09-18T19:48:13.497" v="3922" actId="47"/>
        <pc:sldMkLst>
          <pc:docMk/>
          <pc:sldMk cId="2975981677" sldId="277"/>
        </pc:sldMkLst>
      </pc:sldChg>
      <pc:sldChg chg="addSp delSp modSp add mod">
        <pc:chgData name="泰弘 仲山" userId="857b4835f3abfbd8" providerId="LiveId" clId="{E9EB4265-6357-448D-B836-F2037EB9B26A}" dt="2023-09-18T19:55:02.484" v="4374" actId="14100"/>
        <pc:sldMkLst>
          <pc:docMk/>
          <pc:sldMk cId="2333606952" sldId="278"/>
        </pc:sldMkLst>
        <pc:spChg chg="mod">
          <ac:chgData name="泰弘 仲山" userId="857b4835f3abfbd8" providerId="LiveId" clId="{E9EB4265-6357-448D-B836-F2037EB9B26A}" dt="2023-09-18T19:54:03.316" v="4245" actId="27636"/>
          <ac:spMkLst>
            <pc:docMk/>
            <pc:sldMk cId="2333606952" sldId="278"/>
            <ac:spMk id="2" creationId="{2A470DEF-DBA7-0C34-C539-D90234F30663}"/>
          </ac:spMkLst>
        </pc:spChg>
        <pc:spChg chg="mod">
          <ac:chgData name="泰弘 仲山" userId="857b4835f3abfbd8" providerId="LiveId" clId="{E9EB4265-6357-448D-B836-F2037EB9B26A}" dt="2023-09-18T19:54:38.844" v="4326" actId="27636"/>
          <ac:spMkLst>
            <pc:docMk/>
            <pc:sldMk cId="2333606952" sldId="278"/>
            <ac:spMk id="4" creationId="{F208995B-3E17-1CD7-774A-B42DB5CF2D01}"/>
          </ac:spMkLst>
        </pc:spChg>
        <pc:spChg chg="add mod">
          <ac:chgData name="泰弘 仲山" userId="857b4835f3abfbd8" providerId="LiveId" clId="{E9EB4265-6357-448D-B836-F2037EB9B26A}" dt="2023-09-18T19:55:02.484" v="4374" actId="14100"/>
          <ac:spMkLst>
            <pc:docMk/>
            <pc:sldMk cId="2333606952" sldId="278"/>
            <ac:spMk id="5" creationId="{892FCC88-0808-939A-7D52-90161EA04066}"/>
          </ac:spMkLst>
        </pc:spChg>
        <pc:graphicFrameChg chg="del modGraphic">
          <ac:chgData name="泰弘 仲山" userId="857b4835f3abfbd8" providerId="LiveId" clId="{E9EB4265-6357-448D-B836-F2037EB9B26A}" dt="2023-09-18T19:48:21.744" v="3924" actId="478"/>
          <ac:graphicFrameMkLst>
            <pc:docMk/>
            <pc:sldMk cId="2333606952" sldId="278"/>
            <ac:graphicFrameMk id="3" creationId="{E56A6498-7CD4-B38D-8D48-FEF8E733E8BF}"/>
          </ac:graphicFrameMkLst>
        </pc:graphicFrameChg>
        <pc:picChg chg="add mod">
          <ac:chgData name="泰弘 仲山" userId="857b4835f3abfbd8" providerId="LiveId" clId="{E9EB4265-6357-448D-B836-F2037EB9B26A}" dt="2023-09-18T19:54:42.048" v="4328" actId="14100"/>
          <ac:picMkLst>
            <pc:docMk/>
            <pc:sldMk cId="2333606952" sldId="278"/>
            <ac:picMk id="11266" creationId="{A253B77D-3F4E-7D2D-A922-52FE97D5A655}"/>
          </ac:picMkLst>
        </pc:picChg>
      </pc:sldChg>
      <pc:sldChg chg="modSp add mod">
        <pc:chgData name="泰弘 仲山" userId="857b4835f3abfbd8" providerId="LiveId" clId="{E9EB4265-6357-448D-B836-F2037EB9B26A}" dt="2023-09-18T20:24:10.985" v="5828" actId="20577"/>
        <pc:sldMkLst>
          <pc:docMk/>
          <pc:sldMk cId="127053897" sldId="279"/>
        </pc:sldMkLst>
        <pc:spChg chg="mod">
          <ac:chgData name="泰弘 仲山" userId="857b4835f3abfbd8" providerId="LiveId" clId="{E9EB4265-6357-448D-B836-F2037EB9B26A}" dt="2023-09-18T20:17:33.563" v="5654" actId="14100"/>
          <ac:spMkLst>
            <pc:docMk/>
            <pc:sldMk cId="127053897" sldId="279"/>
            <ac:spMk id="2" creationId="{2A470DEF-DBA7-0C34-C539-D90234F30663}"/>
          </ac:spMkLst>
        </pc:spChg>
        <pc:spChg chg="mod">
          <ac:chgData name="泰弘 仲山" userId="857b4835f3abfbd8" providerId="LiveId" clId="{E9EB4265-6357-448D-B836-F2037EB9B26A}" dt="2023-09-18T20:24:10.985" v="5828" actId="20577"/>
          <ac:spMkLst>
            <pc:docMk/>
            <pc:sldMk cId="127053897" sldId="279"/>
            <ac:spMk id="3" creationId="{06677FD2-4DC9-36D5-813A-F20C27B3B97C}"/>
          </ac:spMkLst>
        </pc:spChg>
      </pc:sldChg>
      <pc:sldChg chg="addSp delSp modSp new mod">
        <pc:chgData name="泰弘 仲山" userId="857b4835f3abfbd8" providerId="LiveId" clId="{E9EB4265-6357-448D-B836-F2037EB9B26A}" dt="2023-09-19T02:20:04.227" v="7059" actId="14100"/>
        <pc:sldMkLst>
          <pc:docMk/>
          <pc:sldMk cId="2252007957" sldId="280"/>
        </pc:sldMkLst>
        <pc:spChg chg="mod">
          <ac:chgData name="泰弘 仲山" userId="857b4835f3abfbd8" providerId="LiveId" clId="{E9EB4265-6357-448D-B836-F2037EB9B26A}" dt="2023-09-19T02:03:06.380" v="6692" actId="1076"/>
          <ac:spMkLst>
            <pc:docMk/>
            <pc:sldMk cId="2252007957" sldId="280"/>
            <ac:spMk id="2" creationId="{1DD0A210-77F8-4F07-D967-CD5034145619}"/>
          </ac:spMkLst>
        </pc:spChg>
        <pc:spChg chg="del mod">
          <ac:chgData name="泰弘 仲山" userId="857b4835f3abfbd8" providerId="LiveId" clId="{E9EB4265-6357-448D-B836-F2037EB9B26A}" dt="2023-09-19T02:03:13.474" v="6694"/>
          <ac:spMkLst>
            <pc:docMk/>
            <pc:sldMk cId="2252007957" sldId="280"/>
            <ac:spMk id="3" creationId="{BA2610DF-CBC1-11BB-4871-DAE55CF34971}"/>
          </ac:spMkLst>
        </pc:spChg>
        <pc:spChg chg="add mod">
          <ac:chgData name="泰弘 仲山" userId="857b4835f3abfbd8" providerId="LiveId" clId="{E9EB4265-6357-448D-B836-F2037EB9B26A}" dt="2023-09-19T02:20:04.227" v="7059" actId="14100"/>
          <ac:spMkLst>
            <pc:docMk/>
            <pc:sldMk cId="2252007957" sldId="280"/>
            <ac:spMk id="4" creationId="{B0DE57BF-4CCF-82C0-EF3B-91D67299AE6D}"/>
          </ac:spMkLst>
        </pc:spChg>
        <pc:spChg chg="add del mod">
          <ac:chgData name="泰弘 仲山" userId="857b4835f3abfbd8" providerId="LiveId" clId="{E9EB4265-6357-448D-B836-F2037EB9B26A}" dt="2023-09-19T02:18:11.715" v="6858" actId="478"/>
          <ac:spMkLst>
            <pc:docMk/>
            <pc:sldMk cId="2252007957" sldId="280"/>
            <ac:spMk id="6" creationId="{BE82A29B-53DF-2C21-33EA-CE09B7EA3DB5}"/>
          </ac:spMkLst>
        </pc:spChg>
        <pc:graphicFrameChg chg="add mod modGraphic">
          <ac:chgData name="泰弘 仲山" userId="857b4835f3abfbd8" providerId="LiveId" clId="{E9EB4265-6357-448D-B836-F2037EB9B26A}" dt="2023-09-19T02:19:02.311" v="6896" actId="1076"/>
          <ac:graphicFrameMkLst>
            <pc:docMk/>
            <pc:sldMk cId="2252007957" sldId="280"/>
            <ac:graphicFrameMk id="5" creationId="{A727159C-18DB-7ABE-EAC6-9EFE7A551BA2}"/>
          </ac:graphicFrameMkLst>
        </pc:graphicFrameChg>
        <pc:picChg chg="add del mod">
          <ac:chgData name="泰弘 仲山" userId="857b4835f3abfbd8" providerId="LiveId" clId="{E9EB4265-6357-448D-B836-F2037EB9B26A}" dt="2023-09-19T02:18:09.478" v="6857" actId="478"/>
          <ac:picMkLst>
            <pc:docMk/>
            <pc:sldMk cId="2252007957" sldId="280"/>
            <ac:picMk id="15362" creationId="{65202F2D-9E83-57C6-EADD-17BE9495904F}"/>
          </ac:picMkLst>
        </pc:picChg>
        <pc:picChg chg="add mod">
          <ac:chgData name="泰弘 仲山" userId="857b4835f3abfbd8" providerId="LiveId" clId="{E9EB4265-6357-448D-B836-F2037EB9B26A}" dt="2023-09-19T02:18:14.443" v="6859" actId="1076"/>
          <ac:picMkLst>
            <pc:docMk/>
            <pc:sldMk cId="2252007957" sldId="280"/>
            <ac:picMk id="15364" creationId="{67665642-7B87-A931-14BC-03D2E537688D}"/>
          </ac:picMkLst>
        </pc:picChg>
      </pc:sldChg>
      <pc:sldChg chg="addSp delSp modSp new mod">
        <pc:chgData name="泰弘 仲山" userId="857b4835f3abfbd8" providerId="LiveId" clId="{E9EB4265-6357-448D-B836-F2037EB9B26A}" dt="2023-09-19T02:30:03.327" v="7331" actId="1076"/>
        <pc:sldMkLst>
          <pc:docMk/>
          <pc:sldMk cId="614453335" sldId="281"/>
        </pc:sldMkLst>
        <pc:spChg chg="mod">
          <ac:chgData name="泰弘 仲山" userId="857b4835f3abfbd8" providerId="LiveId" clId="{E9EB4265-6357-448D-B836-F2037EB9B26A}" dt="2023-09-19T02:20:28.470" v="7077" actId="14100"/>
          <ac:spMkLst>
            <pc:docMk/>
            <pc:sldMk cId="614453335" sldId="281"/>
            <ac:spMk id="2" creationId="{8D1EC6E0-EAF7-7636-56A2-1B19632F79A8}"/>
          </ac:spMkLst>
        </pc:spChg>
        <pc:spChg chg="del">
          <ac:chgData name="泰弘 仲山" userId="857b4835f3abfbd8" providerId="LiveId" clId="{E9EB4265-6357-448D-B836-F2037EB9B26A}" dt="2023-09-19T02:20:29.919" v="7078" actId="478"/>
          <ac:spMkLst>
            <pc:docMk/>
            <pc:sldMk cId="614453335" sldId="281"/>
            <ac:spMk id="3" creationId="{734CFEF3-FF5C-A219-B626-D519647B99FB}"/>
          </ac:spMkLst>
        </pc:spChg>
        <pc:spChg chg="add mod">
          <ac:chgData name="泰弘 仲山" userId="857b4835f3abfbd8" providerId="LiveId" clId="{E9EB4265-6357-448D-B836-F2037EB9B26A}" dt="2023-09-19T02:30:01.184" v="7330" actId="14100"/>
          <ac:spMkLst>
            <pc:docMk/>
            <pc:sldMk cId="614453335" sldId="281"/>
            <ac:spMk id="5" creationId="{99C25FBE-AA94-FE57-5A2F-D56EF46816B6}"/>
          </ac:spMkLst>
        </pc:spChg>
        <pc:graphicFrameChg chg="add mod modGraphic">
          <ac:chgData name="泰弘 仲山" userId="857b4835f3abfbd8" providerId="LiveId" clId="{E9EB4265-6357-448D-B836-F2037EB9B26A}" dt="2023-09-19T02:30:03.327" v="7331" actId="1076"/>
          <ac:graphicFrameMkLst>
            <pc:docMk/>
            <pc:sldMk cId="614453335" sldId="281"/>
            <ac:graphicFrameMk id="4" creationId="{953BEEDA-C3C4-F258-B804-839D5B32CC74}"/>
          </ac:graphicFrameMkLst>
        </pc:graphicFrameChg>
      </pc:sldChg>
      <pc:sldChg chg="addSp delSp modSp new mod">
        <pc:chgData name="泰弘 仲山" userId="857b4835f3abfbd8" providerId="LiveId" clId="{E9EB4265-6357-448D-B836-F2037EB9B26A}" dt="2023-09-19T04:55:56.164" v="8239" actId="1076"/>
        <pc:sldMkLst>
          <pc:docMk/>
          <pc:sldMk cId="802275231" sldId="282"/>
        </pc:sldMkLst>
        <pc:spChg chg="mod">
          <ac:chgData name="泰弘 仲山" userId="857b4835f3abfbd8" providerId="LiveId" clId="{E9EB4265-6357-448D-B836-F2037EB9B26A}" dt="2023-09-19T04:52:50.200" v="8142" actId="1037"/>
          <ac:spMkLst>
            <pc:docMk/>
            <pc:sldMk cId="802275231" sldId="282"/>
            <ac:spMk id="2" creationId="{7A80F95A-3CCD-FB09-3261-013AF35B7B12}"/>
          </ac:spMkLst>
        </pc:spChg>
        <pc:spChg chg="del mod">
          <ac:chgData name="泰弘 仲山" userId="857b4835f3abfbd8" providerId="LiveId" clId="{E9EB4265-6357-448D-B836-F2037EB9B26A}" dt="2023-09-19T02:37:52.453" v="7337" actId="478"/>
          <ac:spMkLst>
            <pc:docMk/>
            <pc:sldMk cId="802275231" sldId="282"/>
            <ac:spMk id="3" creationId="{9260A5E0-2E14-29D5-F515-382D72DC970B}"/>
          </ac:spMkLst>
        </pc:spChg>
        <pc:spChg chg="add mod">
          <ac:chgData name="泰弘 仲山" userId="857b4835f3abfbd8" providerId="LiveId" clId="{E9EB4265-6357-448D-B836-F2037EB9B26A}" dt="2023-09-19T04:55:56.164" v="8239" actId="1076"/>
          <ac:spMkLst>
            <pc:docMk/>
            <pc:sldMk cId="802275231" sldId="282"/>
            <ac:spMk id="5" creationId="{3B0148C8-68F6-8664-A2E4-B397189B4A45}"/>
          </ac:spMkLst>
        </pc:spChg>
        <pc:spChg chg="add mod">
          <ac:chgData name="泰弘 仲山" userId="857b4835f3abfbd8" providerId="LiveId" clId="{E9EB4265-6357-448D-B836-F2037EB9B26A}" dt="2023-09-19T04:55:42.767" v="8235" actId="27636"/>
          <ac:spMkLst>
            <pc:docMk/>
            <pc:sldMk cId="802275231" sldId="282"/>
            <ac:spMk id="6" creationId="{5A1B573E-06CB-22AB-58B0-710B729E11B0}"/>
          </ac:spMkLst>
        </pc:spChg>
        <pc:spChg chg="add mod">
          <ac:chgData name="泰弘 仲山" userId="857b4835f3abfbd8" providerId="LiveId" clId="{E9EB4265-6357-448D-B836-F2037EB9B26A}" dt="2023-09-19T04:55:45.717" v="8236" actId="1076"/>
          <ac:spMkLst>
            <pc:docMk/>
            <pc:sldMk cId="802275231" sldId="282"/>
            <ac:spMk id="7" creationId="{19FDCA5B-4734-94FD-F015-62E2DC8E715C}"/>
          </ac:spMkLst>
        </pc:spChg>
        <pc:spChg chg="add mod">
          <ac:chgData name="泰弘 仲山" userId="857b4835f3abfbd8" providerId="LiveId" clId="{E9EB4265-6357-448D-B836-F2037EB9B26A}" dt="2023-09-19T04:47:31.294" v="8030"/>
          <ac:spMkLst>
            <pc:docMk/>
            <pc:sldMk cId="802275231" sldId="282"/>
            <ac:spMk id="9" creationId="{6CA3A8ED-E356-9E29-7CC9-6AA7E4E7916F}"/>
          </ac:spMkLst>
        </pc:spChg>
        <pc:spChg chg="add mod">
          <ac:chgData name="泰弘 仲山" userId="857b4835f3abfbd8" providerId="LiveId" clId="{E9EB4265-6357-448D-B836-F2037EB9B26A}" dt="2023-09-19T04:53:37.462" v="8212" actId="20577"/>
          <ac:spMkLst>
            <pc:docMk/>
            <pc:sldMk cId="802275231" sldId="282"/>
            <ac:spMk id="10" creationId="{3F4F44D0-7017-E91A-6687-C5122BC47244}"/>
          </ac:spMkLst>
        </pc:spChg>
        <pc:graphicFrameChg chg="add mod modGraphic">
          <ac:chgData name="泰弘 仲山" userId="857b4835f3abfbd8" providerId="LiveId" clId="{E9EB4265-6357-448D-B836-F2037EB9B26A}" dt="2023-09-19T04:46:44.052" v="8012" actId="1076"/>
          <ac:graphicFrameMkLst>
            <pc:docMk/>
            <pc:sldMk cId="802275231" sldId="282"/>
            <ac:graphicFrameMk id="4" creationId="{CF2EC6DC-6874-6064-5FD4-3A55DE392576}"/>
          </ac:graphicFrameMkLst>
        </pc:graphicFrameChg>
        <pc:graphicFrameChg chg="add mod modGraphic">
          <ac:chgData name="泰弘 仲山" userId="857b4835f3abfbd8" providerId="LiveId" clId="{E9EB4265-6357-448D-B836-F2037EB9B26A}" dt="2023-09-19T04:52:31.066" v="8077" actId="113"/>
          <ac:graphicFrameMkLst>
            <pc:docMk/>
            <pc:sldMk cId="802275231" sldId="282"/>
            <ac:graphicFrameMk id="8" creationId="{DB81D2D3-1CEB-F912-F81D-3BA715A3FA5B}"/>
          </ac:graphicFrameMkLst>
        </pc:graphicFrameChg>
      </pc:sldChg>
      <pc:sldChg chg="addSp delSp modSp add mod">
        <pc:chgData name="泰弘 仲山" userId="857b4835f3abfbd8" providerId="LiveId" clId="{E9EB4265-6357-448D-B836-F2037EB9B26A}" dt="2023-09-19T13:10:00.560" v="8274" actId="14100"/>
        <pc:sldMkLst>
          <pc:docMk/>
          <pc:sldMk cId="1761224552" sldId="283"/>
        </pc:sldMkLst>
        <pc:spChg chg="mod">
          <ac:chgData name="泰弘 仲山" userId="857b4835f3abfbd8" providerId="LiveId" clId="{E9EB4265-6357-448D-B836-F2037EB9B26A}" dt="2023-09-19T13:00:48.226" v="8247" actId="20577"/>
          <ac:spMkLst>
            <pc:docMk/>
            <pc:sldMk cId="1761224552" sldId="283"/>
            <ac:spMk id="4" creationId="{B0DE57BF-4CCF-82C0-EF3B-91D67299AE6D}"/>
          </ac:spMkLst>
        </pc:spChg>
        <pc:graphicFrameChg chg="del">
          <ac:chgData name="泰弘 仲山" userId="857b4835f3abfbd8" providerId="LiveId" clId="{E9EB4265-6357-448D-B836-F2037EB9B26A}" dt="2023-09-19T13:00:33.701" v="8242" actId="478"/>
          <ac:graphicFrameMkLst>
            <pc:docMk/>
            <pc:sldMk cId="1761224552" sldId="283"/>
            <ac:graphicFrameMk id="5" creationId="{A727159C-18DB-7ABE-EAC6-9EFE7A551BA2}"/>
          </ac:graphicFrameMkLst>
        </pc:graphicFrameChg>
        <pc:picChg chg="add mod">
          <ac:chgData name="泰弘 仲山" userId="857b4835f3abfbd8" providerId="LiveId" clId="{E9EB4265-6357-448D-B836-F2037EB9B26A}" dt="2023-09-19T13:10:00.560" v="8274" actId="14100"/>
          <ac:picMkLst>
            <pc:docMk/>
            <pc:sldMk cId="1761224552" sldId="283"/>
            <ac:picMk id="1026" creationId="{239CADFB-2901-5895-6F96-7746995F9F37}"/>
          </ac:picMkLst>
        </pc:picChg>
        <pc:picChg chg="del">
          <ac:chgData name="泰弘 仲山" userId="857b4835f3abfbd8" providerId="LiveId" clId="{E9EB4265-6357-448D-B836-F2037EB9B26A}" dt="2023-09-19T13:00:30.323" v="8241" actId="478"/>
          <ac:picMkLst>
            <pc:docMk/>
            <pc:sldMk cId="1761224552" sldId="283"/>
            <ac:picMk id="15364" creationId="{67665642-7B87-A931-14BC-03D2E537688D}"/>
          </ac:picMkLst>
        </pc:picChg>
      </pc:sldChg>
      <pc:sldChg chg="modSp add mod">
        <pc:chgData name="泰弘 仲山" userId="857b4835f3abfbd8" providerId="LiveId" clId="{E9EB4265-6357-448D-B836-F2037EB9B26A}" dt="2023-09-19T13:08:43.146" v="8272"/>
        <pc:sldMkLst>
          <pc:docMk/>
          <pc:sldMk cId="844157394" sldId="284"/>
        </pc:sldMkLst>
        <pc:graphicFrameChg chg="mod modGraphic">
          <ac:chgData name="泰弘 仲山" userId="857b4835f3abfbd8" providerId="LiveId" clId="{E9EB4265-6357-448D-B836-F2037EB9B26A}" dt="2023-09-19T13:08:43.146" v="8272"/>
          <ac:graphicFrameMkLst>
            <pc:docMk/>
            <pc:sldMk cId="844157394" sldId="284"/>
            <ac:graphicFrameMk id="4" creationId="{953BEEDA-C3C4-F258-B804-839D5B32CC74}"/>
          </ac:graphicFrameMkLst>
        </pc:graphicFrameChg>
      </pc:sldChg>
      <pc:sldChg chg="addSp delSp modSp add mod">
        <pc:chgData name="泰弘 仲山" userId="857b4835f3abfbd8" providerId="LiveId" clId="{E9EB4265-6357-448D-B836-F2037EB9B26A}" dt="2023-09-19T13:11:53.354" v="8311" actId="14100"/>
        <pc:sldMkLst>
          <pc:docMk/>
          <pc:sldMk cId="241077087" sldId="285"/>
        </pc:sldMkLst>
        <pc:graphicFrameChg chg="modGraphic">
          <ac:chgData name="泰弘 仲山" userId="857b4835f3abfbd8" providerId="LiveId" clId="{E9EB4265-6357-448D-B836-F2037EB9B26A}" dt="2023-09-19T13:11:17.922" v="8308" actId="20577"/>
          <ac:graphicFrameMkLst>
            <pc:docMk/>
            <pc:sldMk cId="241077087" sldId="285"/>
            <ac:graphicFrameMk id="5" creationId="{A727159C-18DB-7ABE-EAC6-9EFE7A551BA2}"/>
          </ac:graphicFrameMkLst>
        </pc:graphicFrameChg>
        <pc:picChg chg="add mod">
          <ac:chgData name="泰弘 仲山" userId="857b4835f3abfbd8" providerId="LiveId" clId="{E9EB4265-6357-448D-B836-F2037EB9B26A}" dt="2023-09-19T13:11:53.354" v="8311" actId="14100"/>
          <ac:picMkLst>
            <pc:docMk/>
            <pc:sldMk cId="241077087" sldId="285"/>
            <ac:picMk id="2050" creationId="{15A1C7D1-8322-824D-29BF-E11922B6F617}"/>
          </ac:picMkLst>
        </pc:picChg>
        <pc:picChg chg="del">
          <ac:chgData name="泰弘 仲山" userId="857b4835f3abfbd8" providerId="LiveId" clId="{E9EB4265-6357-448D-B836-F2037EB9B26A}" dt="2023-09-19T13:10:18.782" v="8276" actId="478"/>
          <ac:picMkLst>
            <pc:docMk/>
            <pc:sldMk cId="241077087" sldId="285"/>
            <ac:picMk id="15364" creationId="{67665642-7B87-A931-14BC-03D2E537688D}"/>
          </ac:picMkLst>
        </pc:picChg>
      </pc:sldChg>
      <pc:sldChg chg="modSp add mod">
        <pc:chgData name="泰弘 仲山" userId="857b4835f3abfbd8" providerId="LiveId" clId="{E9EB4265-6357-448D-B836-F2037EB9B26A}" dt="2023-09-19T13:18:14.736" v="8355" actId="255"/>
        <pc:sldMkLst>
          <pc:docMk/>
          <pc:sldMk cId="776365688" sldId="286"/>
        </pc:sldMkLst>
        <pc:spChg chg="mod">
          <ac:chgData name="泰弘 仲山" userId="857b4835f3abfbd8" providerId="LiveId" clId="{E9EB4265-6357-448D-B836-F2037EB9B26A}" dt="2023-09-19T13:17:52.292" v="8352" actId="1076"/>
          <ac:spMkLst>
            <pc:docMk/>
            <pc:sldMk cId="776365688" sldId="286"/>
            <ac:spMk id="5" creationId="{99C25FBE-AA94-FE57-5A2F-D56EF46816B6}"/>
          </ac:spMkLst>
        </pc:spChg>
        <pc:graphicFrameChg chg="mod modGraphic">
          <ac:chgData name="泰弘 仲山" userId="857b4835f3abfbd8" providerId="LiveId" clId="{E9EB4265-6357-448D-B836-F2037EB9B26A}" dt="2023-09-19T13:18:14.736" v="8355" actId="255"/>
          <ac:graphicFrameMkLst>
            <pc:docMk/>
            <pc:sldMk cId="776365688" sldId="286"/>
            <ac:graphicFrameMk id="4" creationId="{953BEEDA-C3C4-F258-B804-839D5B32CC74}"/>
          </ac:graphicFrameMkLst>
        </pc:graphicFrameChg>
      </pc:sldChg>
    </pc:docChg>
  </pc:docChgLst>
  <pc:docChgLst>
    <pc:chgData name="泰弘 仲山" userId="857b4835f3abfbd8" providerId="LiveId" clId="{A2F55CE5-C62C-4217-B41D-12E508FBAFBE}"/>
    <pc:docChg chg="undo custSel addSld modSld">
      <pc:chgData name="泰弘 仲山" userId="857b4835f3abfbd8" providerId="LiveId" clId="{A2F55CE5-C62C-4217-B41D-12E508FBAFBE}" dt="2023-10-13T17:48:04.681" v="1514" actId="20577"/>
      <pc:docMkLst>
        <pc:docMk/>
      </pc:docMkLst>
      <pc:sldChg chg="modSp mod">
        <pc:chgData name="泰弘 仲山" userId="857b4835f3abfbd8" providerId="LiveId" clId="{A2F55CE5-C62C-4217-B41D-12E508FBAFBE}" dt="2023-10-13T16:20:02.115" v="35" actId="20577"/>
        <pc:sldMkLst>
          <pc:docMk/>
          <pc:sldMk cId="913858858" sldId="258"/>
        </pc:sldMkLst>
        <pc:spChg chg="mod">
          <ac:chgData name="泰弘 仲山" userId="857b4835f3abfbd8" providerId="LiveId" clId="{A2F55CE5-C62C-4217-B41D-12E508FBAFBE}" dt="2023-10-13T16:20:02.115" v="35" actId="20577"/>
          <ac:spMkLst>
            <pc:docMk/>
            <pc:sldMk cId="913858858" sldId="258"/>
            <ac:spMk id="3" creationId="{B0AEAB4B-9639-C7B4-705F-B6E11BB76AA4}"/>
          </ac:spMkLst>
        </pc:spChg>
      </pc:sldChg>
      <pc:sldChg chg="modSp mod">
        <pc:chgData name="泰弘 仲山" userId="857b4835f3abfbd8" providerId="LiveId" clId="{A2F55CE5-C62C-4217-B41D-12E508FBAFBE}" dt="2023-10-13T16:43:53.046" v="289" actId="122"/>
        <pc:sldMkLst>
          <pc:docMk/>
          <pc:sldMk cId="87785788" sldId="259"/>
        </pc:sldMkLst>
        <pc:spChg chg="mod">
          <ac:chgData name="泰弘 仲山" userId="857b4835f3abfbd8" providerId="LiveId" clId="{A2F55CE5-C62C-4217-B41D-12E508FBAFBE}" dt="2023-10-13T16:43:14.439" v="275" actId="20577"/>
          <ac:spMkLst>
            <pc:docMk/>
            <pc:sldMk cId="87785788" sldId="259"/>
            <ac:spMk id="3" creationId="{06677FD2-4DC9-36D5-813A-F20C27B3B97C}"/>
          </ac:spMkLst>
        </pc:spChg>
        <pc:spChg chg="mod">
          <ac:chgData name="泰弘 仲山" userId="857b4835f3abfbd8" providerId="LiveId" clId="{A2F55CE5-C62C-4217-B41D-12E508FBAFBE}" dt="2023-10-13T16:43:29.173" v="287" actId="115"/>
          <ac:spMkLst>
            <pc:docMk/>
            <pc:sldMk cId="87785788" sldId="259"/>
            <ac:spMk id="8" creationId="{78BA6F1C-E6F3-E8C1-4AD3-11AD88619994}"/>
          </ac:spMkLst>
        </pc:spChg>
        <pc:spChg chg="mod">
          <ac:chgData name="泰弘 仲山" userId="857b4835f3abfbd8" providerId="LiveId" clId="{A2F55CE5-C62C-4217-B41D-12E508FBAFBE}" dt="2023-10-13T16:43:24.784" v="286" actId="1035"/>
          <ac:spMkLst>
            <pc:docMk/>
            <pc:sldMk cId="87785788" sldId="259"/>
            <ac:spMk id="10" creationId="{73E587CF-2C03-3A1A-3C2E-CA412CE89A1F}"/>
          </ac:spMkLst>
        </pc:spChg>
        <pc:graphicFrameChg chg="modGraphic">
          <ac:chgData name="泰弘 仲山" userId="857b4835f3abfbd8" providerId="LiveId" clId="{A2F55CE5-C62C-4217-B41D-12E508FBAFBE}" dt="2023-10-13T16:43:53.046" v="289" actId="122"/>
          <ac:graphicFrameMkLst>
            <pc:docMk/>
            <pc:sldMk cId="87785788" sldId="259"/>
            <ac:graphicFrameMk id="9" creationId="{F568C158-327A-8319-4241-2345D4856417}"/>
          </ac:graphicFrameMkLst>
        </pc:graphicFrameChg>
      </pc:sldChg>
      <pc:sldChg chg="modSp mod">
        <pc:chgData name="泰弘 仲山" userId="857b4835f3abfbd8" providerId="LiveId" clId="{A2F55CE5-C62C-4217-B41D-12E508FBAFBE}" dt="2023-10-13T16:43:57.583" v="290" actId="122"/>
        <pc:sldMkLst>
          <pc:docMk/>
          <pc:sldMk cId="567312585" sldId="261"/>
        </pc:sldMkLst>
        <pc:spChg chg="mod">
          <ac:chgData name="泰弘 仲山" userId="857b4835f3abfbd8" providerId="LiveId" clId="{A2F55CE5-C62C-4217-B41D-12E508FBAFBE}" dt="2023-10-13T16:43:35.849" v="288" actId="115"/>
          <ac:spMkLst>
            <pc:docMk/>
            <pc:sldMk cId="567312585" sldId="261"/>
            <ac:spMk id="8" creationId="{DAD5F589-AC49-23E0-2B2C-D3A2849E74CA}"/>
          </ac:spMkLst>
        </pc:spChg>
        <pc:graphicFrameChg chg="modGraphic">
          <ac:chgData name="泰弘 仲山" userId="857b4835f3abfbd8" providerId="LiveId" clId="{A2F55CE5-C62C-4217-B41D-12E508FBAFBE}" dt="2023-10-13T16:43:57.583" v="290" actId="122"/>
          <ac:graphicFrameMkLst>
            <pc:docMk/>
            <pc:sldMk cId="567312585" sldId="261"/>
            <ac:graphicFrameMk id="7" creationId="{B984E65E-CF46-AB33-4147-85BB320B4AD1}"/>
          </ac:graphicFrameMkLst>
        </pc:graphicFrameChg>
      </pc:sldChg>
      <pc:sldChg chg="modSp mod">
        <pc:chgData name="泰弘 仲山" userId="857b4835f3abfbd8" providerId="LiveId" clId="{A2F55CE5-C62C-4217-B41D-12E508FBAFBE}" dt="2023-10-13T16:42:45.749" v="270" actId="20577"/>
        <pc:sldMkLst>
          <pc:docMk/>
          <pc:sldMk cId="2842311260" sldId="263"/>
        </pc:sldMkLst>
        <pc:spChg chg="mod">
          <ac:chgData name="泰弘 仲山" userId="857b4835f3abfbd8" providerId="LiveId" clId="{A2F55CE5-C62C-4217-B41D-12E508FBAFBE}" dt="2023-10-13T16:42:05.204" v="182" actId="1035"/>
          <ac:spMkLst>
            <pc:docMk/>
            <pc:sldMk cId="2842311260" sldId="263"/>
            <ac:spMk id="2" creationId="{E4149BC1-9881-5143-96F2-0F83D6513CD5}"/>
          </ac:spMkLst>
        </pc:spChg>
        <pc:spChg chg="mod">
          <ac:chgData name="泰弘 仲山" userId="857b4835f3abfbd8" providerId="LiveId" clId="{A2F55CE5-C62C-4217-B41D-12E508FBAFBE}" dt="2023-10-13T16:42:45.749" v="270" actId="20577"/>
          <ac:spMkLst>
            <pc:docMk/>
            <pc:sldMk cId="2842311260" sldId="263"/>
            <ac:spMk id="3" creationId="{7F52D798-8D12-06D9-E0BD-E84CAD1AB5E8}"/>
          </ac:spMkLst>
        </pc:spChg>
        <pc:graphicFrameChg chg="mod modGraphic">
          <ac:chgData name="泰弘 仲山" userId="857b4835f3abfbd8" providerId="LiveId" clId="{A2F55CE5-C62C-4217-B41D-12E508FBAFBE}" dt="2023-10-13T16:41:52.944" v="173" actId="1036"/>
          <ac:graphicFrameMkLst>
            <pc:docMk/>
            <pc:sldMk cId="2842311260" sldId="263"/>
            <ac:graphicFrameMk id="4" creationId="{5A031A08-68E9-616B-8579-81E1398D10A0}"/>
          </ac:graphicFrameMkLst>
        </pc:graphicFrameChg>
        <pc:graphicFrameChg chg="mod modGraphic">
          <ac:chgData name="泰弘 仲山" userId="857b4835f3abfbd8" providerId="LiveId" clId="{A2F55CE5-C62C-4217-B41D-12E508FBAFBE}" dt="2023-10-13T16:41:44.810" v="166" actId="14100"/>
          <ac:graphicFrameMkLst>
            <pc:docMk/>
            <pc:sldMk cId="2842311260" sldId="263"/>
            <ac:graphicFrameMk id="5" creationId="{BF06B4E1-F2F5-087F-B7FF-C638F21572DF}"/>
          </ac:graphicFrameMkLst>
        </pc:graphicFrameChg>
        <pc:picChg chg="mod">
          <ac:chgData name="泰弘 仲山" userId="857b4835f3abfbd8" providerId="LiveId" clId="{A2F55CE5-C62C-4217-B41D-12E508FBAFBE}" dt="2023-10-13T16:41:48.200" v="167" actId="1076"/>
          <ac:picMkLst>
            <pc:docMk/>
            <pc:sldMk cId="2842311260" sldId="263"/>
            <ac:picMk id="2050" creationId="{437D2E26-423D-35F2-1987-62699F62EA55}"/>
          </ac:picMkLst>
        </pc:picChg>
      </pc:sldChg>
      <pc:sldChg chg="modSp mod">
        <pc:chgData name="泰弘 仲山" userId="857b4835f3abfbd8" providerId="LiveId" clId="{A2F55CE5-C62C-4217-B41D-12E508FBAFBE}" dt="2023-10-13T16:35:47.671" v="99" actId="20577"/>
        <pc:sldMkLst>
          <pc:docMk/>
          <pc:sldMk cId="2054647750" sldId="265"/>
        </pc:sldMkLst>
        <pc:graphicFrameChg chg="modGraphic">
          <ac:chgData name="泰弘 仲山" userId="857b4835f3abfbd8" providerId="LiveId" clId="{A2F55CE5-C62C-4217-B41D-12E508FBAFBE}" dt="2023-10-13T16:35:47.671" v="99" actId="20577"/>
          <ac:graphicFrameMkLst>
            <pc:docMk/>
            <pc:sldMk cId="2054647750" sldId="265"/>
            <ac:graphicFrameMk id="4" creationId="{C40A9843-AC41-DB4E-627C-7FB475EF43F6}"/>
          </ac:graphicFrameMkLst>
        </pc:graphicFrameChg>
      </pc:sldChg>
      <pc:sldChg chg="modSp mod">
        <pc:chgData name="泰弘 仲山" userId="857b4835f3abfbd8" providerId="LiveId" clId="{A2F55CE5-C62C-4217-B41D-12E508FBAFBE}" dt="2023-10-13T16:45:03.774" v="294" actId="113"/>
        <pc:sldMkLst>
          <pc:docMk/>
          <pc:sldMk cId="131379379" sldId="266"/>
        </pc:sldMkLst>
        <pc:graphicFrameChg chg="modGraphic">
          <ac:chgData name="泰弘 仲山" userId="857b4835f3abfbd8" providerId="LiveId" clId="{A2F55CE5-C62C-4217-B41D-12E508FBAFBE}" dt="2023-10-13T16:45:03.774" v="294" actId="113"/>
          <ac:graphicFrameMkLst>
            <pc:docMk/>
            <pc:sldMk cId="131379379" sldId="266"/>
            <ac:graphicFrameMk id="3" creationId="{DD812CD1-47B2-51F8-81AD-C81EDD448797}"/>
          </ac:graphicFrameMkLst>
        </pc:graphicFrameChg>
      </pc:sldChg>
      <pc:sldChg chg="modSp mod">
        <pc:chgData name="泰弘 仲山" userId="857b4835f3abfbd8" providerId="LiveId" clId="{A2F55CE5-C62C-4217-B41D-12E508FBAFBE}" dt="2023-10-13T16:44:44.639" v="293" actId="113"/>
        <pc:sldMkLst>
          <pc:docMk/>
          <pc:sldMk cId="1862145888" sldId="267"/>
        </pc:sldMkLst>
        <pc:spChg chg="mod">
          <ac:chgData name="泰弘 仲山" userId="857b4835f3abfbd8" providerId="LiveId" clId="{A2F55CE5-C62C-4217-B41D-12E508FBAFBE}" dt="2023-10-13T16:44:06.561" v="292" actId="27636"/>
          <ac:spMkLst>
            <pc:docMk/>
            <pc:sldMk cId="1862145888" sldId="267"/>
            <ac:spMk id="4" creationId="{F208995B-3E17-1CD7-774A-B42DB5CF2D01}"/>
          </ac:spMkLst>
        </pc:spChg>
        <pc:graphicFrameChg chg="modGraphic">
          <ac:chgData name="泰弘 仲山" userId="857b4835f3abfbd8" providerId="LiveId" clId="{A2F55CE5-C62C-4217-B41D-12E508FBAFBE}" dt="2023-10-13T16:44:44.639" v="293" actId="113"/>
          <ac:graphicFrameMkLst>
            <pc:docMk/>
            <pc:sldMk cId="1862145888" sldId="267"/>
            <ac:graphicFrameMk id="3" creationId="{26BF0C67-0AA8-FA1C-88DC-672F796061EC}"/>
          </ac:graphicFrameMkLst>
        </pc:graphicFrameChg>
      </pc:sldChg>
      <pc:sldChg chg="modSp mod">
        <pc:chgData name="泰弘 仲山" userId="857b4835f3abfbd8" providerId="LiveId" clId="{A2F55CE5-C62C-4217-B41D-12E508FBAFBE}" dt="2023-10-13T16:39:27.138" v="134" actId="1076"/>
        <pc:sldMkLst>
          <pc:docMk/>
          <pc:sldMk cId="3872684133" sldId="272"/>
        </pc:sldMkLst>
        <pc:spChg chg="mod">
          <ac:chgData name="泰弘 仲山" userId="857b4835f3abfbd8" providerId="LiveId" clId="{A2F55CE5-C62C-4217-B41D-12E508FBAFBE}" dt="2023-10-13T16:39:14.077" v="131" actId="1076"/>
          <ac:spMkLst>
            <pc:docMk/>
            <pc:sldMk cId="3872684133" sldId="272"/>
            <ac:spMk id="5" creationId="{4FEF4E6E-C006-F70A-CDEE-BB39EB763490}"/>
          </ac:spMkLst>
        </pc:spChg>
        <pc:spChg chg="mod">
          <ac:chgData name="泰弘 仲山" userId="857b4835f3abfbd8" providerId="LiveId" clId="{A2F55CE5-C62C-4217-B41D-12E508FBAFBE}" dt="2023-10-13T16:39:20.229" v="133" actId="1076"/>
          <ac:spMkLst>
            <pc:docMk/>
            <pc:sldMk cId="3872684133" sldId="272"/>
            <ac:spMk id="6" creationId="{12BDFBE7-CC7A-D124-0FDC-45F151658068}"/>
          </ac:spMkLst>
        </pc:spChg>
        <pc:picChg chg="mod">
          <ac:chgData name="泰弘 仲山" userId="857b4835f3abfbd8" providerId="LiveId" clId="{A2F55CE5-C62C-4217-B41D-12E508FBAFBE}" dt="2023-10-13T16:39:27.138" v="134" actId="1076"/>
          <ac:picMkLst>
            <pc:docMk/>
            <pc:sldMk cId="3872684133" sldId="272"/>
            <ac:picMk id="9218" creationId="{ABD31F1D-783A-2268-98EF-BBDB4EC035C4}"/>
          </ac:picMkLst>
        </pc:picChg>
      </pc:sldChg>
      <pc:sldChg chg="modSp mod">
        <pc:chgData name="泰弘 仲山" userId="857b4835f3abfbd8" providerId="LiveId" clId="{A2F55CE5-C62C-4217-B41D-12E508FBAFBE}" dt="2023-10-13T17:48:04.681" v="1514" actId="20577"/>
        <pc:sldMkLst>
          <pc:docMk/>
          <pc:sldMk cId="1573887402" sldId="273"/>
        </pc:sldMkLst>
        <pc:spChg chg="mod">
          <ac:chgData name="泰弘 仲山" userId="857b4835f3abfbd8" providerId="LiveId" clId="{A2F55CE5-C62C-4217-B41D-12E508FBAFBE}" dt="2023-10-13T17:43:21.428" v="1316" actId="1076"/>
          <ac:spMkLst>
            <pc:docMk/>
            <pc:sldMk cId="1573887402" sldId="273"/>
            <ac:spMk id="2" creationId="{192E17E5-30EC-06ED-B5AA-E928D6513AA3}"/>
          </ac:spMkLst>
        </pc:spChg>
        <pc:spChg chg="mod">
          <ac:chgData name="泰弘 仲山" userId="857b4835f3abfbd8" providerId="LiveId" clId="{A2F55CE5-C62C-4217-B41D-12E508FBAFBE}" dt="2023-10-13T16:36:44.686" v="115" actId="1076"/>
          <ac:spMkLst>
            <pc:docMk/>
            <pc:sldMk cId="1573887402" sldId="273"/>
            <ac:spMk id="5" creationId="{8657AFF3-2DA6-F095-7551-11CFC8FAD1D8}"/>
          </ac:spMkLst>
        </pc:spChg>
        <pc:spChg chg="mod">
          <ac:chgData name="泰弘 仲山" userId="857b4835f3abfbd8" providerId="LiveId" clId="{A2F55CE5-C62C-4217-B41D-12E508FBAFBE}" dt="2023-10-13T17:48:04.681" v="1514" actId="20577"/>
          <ac:spMkLst>
            <pc:docMk/>
            <pc:sldMk cId="1573887402" sldId="273"/>
            <ac:spMk id="6" creationId="{25FCD92D-59ED-EB34-DEBF-120EBEFF5DEB}"/>
          </ac:spMkLst>
        </pc:spChg>
        <pc:graphicFrameChg chg="mod modGraphic">
          <ac:chgData name="泰弘 仲山" userId="857b4835f3abfbd8" providerId="LiveId" clId="{A2F55CE5-C62C-4217-B41D-12E508FBAFBE}" dt="2023-10-13T17:43:33.131" v="1319" actId="1076"/>
          <ac:graphicFrameMkLst>
            <pc:docMk/>
            <pc:sldMk cId="1573887402" sldId="273"/>
            <ac:graphicFrameMk id="4" creationId="{C40A9843-AC41-DB4E-627C-7FB475EF43F6}"/>
          </ac:graphicFrameMkLst>
        </pc:graphicFrameChg>
        <pc:picChg chg="mod">
          <ac:chgData name="泰弘 仲山" userId="857b4835f3abfbd8" providerId="LiveId" clId="{A2F55CE5-C62C-4217-B41D-12E508FBAFBE}" dt="2023-10-13T16:33:30.102" v="80" actId="1076"/>
          <ac:picMkLst>
            <pc:docMk/>
            <pc:sldMk cId="1573887402" sldId="273"/>
            <ac:picMk id="10242" creationId="{66219E92-5194-6659-BFE5-757D5368E4F0}"/>
          </ac:picMkLst>
        </pc:picChg>
      </pc:sldChg>
      <pc:sldChg chg="modSp mod">
        <pc:chgData name="泰弘 仲山" userId="857b4835f3abfbd8" providerId="LiveId" clId="{A2F55CE5-C62C-4217-B41D-12E508FBAFBE}" dt="2023-10-13T16:38:40.807" v="116" actId="1076"/>
        <pc:sldMkLst>
          <pc:docMk/>
          <pc:sldMk cId="713852728" sldId="274"/>
        </pc:sldMkLst>
        <pc:picChg chg="mod">
          <ac:chgData name="泰弘 仲山" userId="857b4835f3abfbd8" providerId="LiveId" clId="{A2F55CE5-C62C-4217-B41D-12E508FBAFBE}" dt="2023-10-13T16:38:40.807" v="116" actId="1076"/>
          <ac:picMkLst>
            <pc:docMk/>
            <pc:sldMk cId="713852728" sldId="274"/>
            <ac:picMk id="6" creationId="{8E2F5B9F-D943-B300-2D73-F90D2D018E5B}"/>
          </ac:picMkLst>
        </pc:picChg>
      </pc:sldChg>
      <pc:sldChg chg="modSp">
        <pc:chgData name="泰弘 仲山" userId="857b4835f3abfbd8" providerId="LiveId" clId="{A2F55CE5-C62C-4217-B41D-12E508FBAFBE}" dt="2023-10-13T16:39:37.686" v="137" actId="1076"/>
        <pc:sldMkLst>
          <pc:docMk/>
          <pc:sldMk cId="1761224552" sldId="283"/>
        </pc:sldMkLst>
        <pc:picChg chg="mod">
          <ac:chgData name="泰弘 仲山" userId="857b4835f3abfbd8" providerId="LiveId" clId="{A2F55CE5-C62C-4217-B41D-12E508FBAFBE}" dt="2023-10-13T16:39:37.686" v="137" actId="1076"/>
          <ac:picMkLst>
            <pc:docMk/>
            <pc:sldMk cId="1761224552" sldId="283"/>
            <ac:picMk id="1026" creationId="{239CADFB-2901-5895-6F96-7746995F9F37}"/>
          </ac:picMkLst>
        </pc:picChg>
      </pc:sldChg>
      <pc:sldChg chg="modSp mod">
        <pc:chgData name="泰弘 仲山" userId="857b4835f3abfbd8" providerId="LiveId" clId="{A2F55CE5-C62C-4217-B41D-12E508FBAFBE}" dt="2023-10-13T16:40:32.182" v="143" actId="122"/>
        <pc:sldMkLst>
          <pc:docMk/>
          <pc:sldMk cId="1352236897" sldId="287"/>
        </pc:sldMkLst>
        <pc:graphicFrameChg chg="modGraphic">
          <ac:chgData name="泰弘 仲山" userId="857b4835f3abfbd8" providerId="LiveId" clId="{A2F55CE5-C62C-4217-B41D-12E508FBAFBE}" dt="2023-10-13T16:40:32.182" v="143" actId="122"/>
          <ac:graphicFrameMkLst>
            <pc:docMk/>
            <pc:sldMk cId="1352236897" sldId="287"/>
            <ac:graphicFrameMk id="4" creationId="{5A031A08-68E9-616B-8579-81E1398D10A0}"/>
          </ac:graphicFrameMkLst>
        </pc:graphicFrameChg>
      </pc:sldChg>
      <pc:sldChg chg="modSp mod">
        <pc:chgData name="泰弘 仲山" userId="857b4835f3abfbd8" providerId="LiveId" clId="{A2F55CE5-C62C-4217-B41D-12E508FBAFBE}" dt="2023-10-13T16:07:54.360" v="21" actId="27636"/>
        <pc:sldMkLst>
          <pc:docMk/>
          <pc:sldMk cId="3274563073" sldId="288"/>
        </pc:sldMkLst>
        <pc:spChg chg="mod">
          <ac:chgData name="泰弘 仲山" userId="857b4835f3abfbd8" providerId="LiveId" clId="{A2F55CE5-C62C-4217-B41D-12E508FBAFBE}" dt="2023-10-13T16:07:54.360" v="21" actId="27636"/>
          <ac:spMkLst>
            <pc:docMk/>
            <pc:sldMk cId="3274563073" sldId="288"/>
            <ac:spMk id="3" creationId="{B0AEAB4B-9639-C7B4-705F-B6E11BB76AA4}"/>
          </ac:spMkLst>
        </pc:spChg>
        <pc:picChg chg="mod">
          <ac:chgData name="泰弘 仲山" userId="857b4835f3abfbd8" providerId="LiveId" clId="{A2F55CE5-C62C-4217-B41D-12E508FBAFBE}" dt="2023-10-13T16:05:35.842" v="16" actId="1035"/>
          <ac:picMkLst>
            <pc:docMk/>
            <pc:sldMk cId="3274563073" sldId="288"/>
            <ac:picMk id="9" creationId="{82946BFB-F9EC-90A1-91A1-E3F5F20B9438}"/>
          </ac:picMkLst>
        </pc:picChg>
      </pc:sldChg>
      <pc:sldChg chg="addSp delSp modSp new mod">
        <pc:chgData name="泰弘 仲山" userId="857b4835f3abfbd8" providerId="LiveId" clId="{A2F55CE5-C62C-4217-B41D-12E508FBAFBE}" dt="2023-10-13T17:16:01.220" v="1300" actId="20577"/>
        <pc:sldMkLst>
          <pc:docMk/>
          <pc:sldMk cId="1570330758" sldId="290"/>
        </pc:sldMkLst>
        <pc:spChg chg="del">
          <ac:chgData name="泰弘 仲山" userId="857b4835f3abfbd8" providerId="LiveId" clId="{A2F55CE5-C62C-4217-B41D-12E508FBAFBE}" dt="2023-10-13T16:51:03.559" v="338" actId="478"/>
          <ac:spMkLst>
            <pc:docMk/>
            <pc:sldMk cId="1570330758" sldId="290"/>
            <ac:spMk id="2" creationId="{0A4BF2F0-DECC-671B-80F8-4D3458897D04}"/>
          </ac:spMkLst>
        </pc:spChg>
        <pc:spChg chg="del">
          <ac:chgData name="泰弘 仲山" userId="857b4835f3abfbd8" providerId="LiveId" clId="{A2F55CE5-C62C-4217-B41D-12E508FBAFBE}" dt="2023-10-13T16:48:35.509" v="296" actId="478"/>
          <ac:spMkLst>
            <pc:docMk/>
            <pc:sldMk cId="1570330758" sldId="290"/>
            <ac:spMk id="3" creationId="{A0FEDC7E-5481-9703-850C-A782E788050A}"/>
          </ac:spMkLst>
        </pc:spChg>
        <pc:spChg chg="add mod">
          <ac:chgData name="泰弘 仲山" userId="857b4835f3abfbd8" providerId="LiveId" clId="{A2F55CE5-C62C-4217-B41D-12E508FBAFBE}" dt="2023-10-13T16:52:14.660" v="377" actId="20577"/>
          <ac:spMkLst>
            <pc:docMk/>
            <pc:sldMk cId="1570330758" sldId="290"/>
            <ac:spMk id="4" creationId="{6107CE3F-CA8D-4F06-2CCD-2F770F52654B}"/>
          </ac:spMkLst>
        </pc:spChg>
        <pc:spChg chg="add del">
          <ac:chgData name="泰弘 仲山" userId="857b4835f3abfbd8" providerId="LiveId" clId="{A2F55CE5-C62C-4217-B41D-12E508FBAFBE}" dt="2023-10-13T16:51:55.306" v="344" actId="22"/>
          <ac:spMkLst>
            <pc:docMk/>
            <pc:sldMk cId="1570330758" sldId="290"/>
            <ac:spMk id="6" creationId="{4536CC9A-E12D-656A-50EE-9C082F6F3E28}"/>
          </ac:spMkLst>
        </pc:spChg>
        <pc:spChg chg="add mod">
          <ac:chgData name="泰弘 仲山" userId="857b4835f3abfbd8" providerId="LiveId" clId="{A2F55CE5-C62C-4217-B41D-12E508FBAFBE}" dt="2023-10-13T17:16:01.220" v="1300" actId="20577"/>
          <ac:spMkLst>
            <pc:docMk/>
            <pc:sldMk cId="1570330758" sldId="290"/>
            <ac:spMk id="7" creationId="{D116CEFB-A8A4-92B5-740D-1B0C520D39FE}"/>
          </ac:spMkLst>
        </pc:spChg>
        <pc:spChg chg="add mod">
          <ac:chgData name="泰弘 仲山" userId="857b4835f3abfbd8" providerId="LiveId" clId="{A2F55CE5-C62C-4217-B41D-12E508FBAFBE}" dt="2023-10-13T16:55:21.874" v="681" actId="1076"/>
          <ac:spMkLst>
            <pc:docMk/>
            <pc:sldMk cId="1570330758" sldId="290"/>
            <ac:spMk id="8" creationId="{81951FD0-094F-8009-48CC-FF7F7DE4B4A6}"/>
          </ac:spMkLst>
        </pc:spChg>
        <pc:spChg chg="add mod">
          <ac:chgData name="泰弘 仲山" userId="857b4835f3abfbd8" providerId="LiveId" clId="{A2F55CE5-C62C-4217-B41D-12E508FBAFBE}" dt="2023-10-13T16:54:37.744" v="667" actId="164"/>
          <ac:spMkLst>
            <pc:docMk/>
            <pc:sldMk cId="1570330758" sldId="290"/>
            <ac:spMk id="9" creationId="{6A956C51-5AED-01DC-1924-F9ED781658FB}"/>
          </ac:spMkLst>
        </pc:spChg>
        <pc:spChg chg="add mod">
          <ac:chgData name="泰弘 仲山" userId="857b4835f3abfbd8" providerId="LiveId" clId="{A2F55CE5-C62C-4217-B41D-12E508FBAFBE}" dt="2023-10-13T16:58:30.208" v="1191" actId="164"/>
          <ac:spMkLst>
            <pc:docMk/>
            <pc:sldMk cId="1570330758" sldId="290"/>
            <ac:spMk id="12" creationId="{BD33B2D2-60E9-6A5B-7801-8D71340F354A}"/>
          </ac:spMkLst>
        </pc:spChg>
        <pc:spChg chg="add mod">
          <ac:chgData name="泰弘 仲山" userId="857b4835f3abfbd8" providerId="LiveId" clId="{A2F55CE5-C62C-4217-B41D-12E508FBAFBE}" dt="2023-10-13T16:58:36.110" v="1192" actId="164"/>
          <ac:spMkLst>
            <pc:docMk/>
            <pc:sldMk cId="1570330758" sldId="290"/>
            <ac:spMk id="13" creationId="{369360CA-6CF6-DE29-519A-1ADD144EE890}"/>
          </ac:spMkLst>
        </pc:spChg>
        <pc:spChg chg="add mod">
          <ac:chgData name="泰弘 仲山" userId="857b4835f3abfbd8" providerId="LiveId" clId="{A2F55CE5-C62C-4217-B41D-12E508FBAFBE}" dt="2023-10-13T16:58:13.063" v="1189" actId="164"/>
          <ac:spMkLst>
            <pc:docMk/>
            <pc:sldMk cId="1570330758" sldId="290"/>
            <ac:spMk id="14" creationId="{4CF2D164-3818-A8D6-52DD-5BFA7A635D0E}"/>
          </ac:spMkLst>
        </pc:spChg>
        <pc:spChg chg="add mod">
          <ac:chgData name="泰弘 仲山" userId="857b4835f3abfbd8" providerId="LiveId" clId="{A2F55CE5-C62C-4217-B41D-12E508FBAFBE}" dt="2023-10-13T16:58:23.036" v="1190" actId="164"/>
          <ac:spMkLst>
            <pc:docMk/>
            <pc:sldMk cId="1570330758" sldId="290"/>
            <ac:spMk id="15" creationId="{D1782A77-5170-1A06-15E6-381C935E8695}"/>
          </ac:spMkLst>
        </pc:spChg>
        <pc:spChg chg="add mod">
          <ac:chgData name="泰弘 仲山" userId="857b4835f3abfbd8" providerId="LiveId" clId="{A2F55CE5-C62C-4217-B41D-12E508FBAFBE}" dt="2023-10-13T16:58:13.063" v="1189" actId="164"/>
          <ac:spMkLst>
            <pc:docMk/>
            <pc:sldMk cId="1570330758" sldId="290"/>
            <ac:spMk id="16" creationId="{DB596F49-97C5-D2B2-F7FD-89A3E0E5D501}"/>
          </ac:spMkLst>
        </pc:spChg>
        <pc:spChg chg="add mod">
          <ac:chgData name="泰弘 仲山" userId="857b4835f3abfbd8" providerId="LiveId" clId="{A2F55CE5-C62C-4217-B41D-12E508FBAFBE}" dt="2023-10-13T16:58:23.036" v="1190" actId="164"/>
          <ac:spMkLst>
            <pc:docMk/>
            <pc:sldMk cId="1570330758" sldId="290"/>
            <ac:spMk id="17" creationId="{200948B1-6F58-3DDF-0F30-D243BACD2A14}"/>
          </ac:spMkLst>
        </pc:spChg>
        <pc:spChg chg="add mod">
          <ac:chgData name="泰弘 仲山" userId="857b4835f3abfbd8" providerId="LiveId" clId="{A2F55CE5-C62C-4217-B41D-12E508FBAFBE}" dt="2023-10-13T16:58:13.063" v="1189" actId="164"/>
          <ac:spMkLst>
            <pc:docMk/>
            <pc:sldMk cId="1570330758" sldId="290"/>
            <ac:spMk id="18" creationId="{D1D0A0C0-071F-DB34-3607-F8F3AF811B2B}"/>
          </ac:spMkLst>
        </pc:spChg>
        <pc:spChg chg="add mod">
          <ac:chgData name="泰弘 仲山" userId="857b4835f3abfbd8" providerId="LiveId" clId="{A2F55CE5-C62C-4217-B41D-12E508FBAFBE}" dt="2023-10-13T16:58:23.036" v="1190" actId="164"/>
          <ac:spMkLst>
            <pc:docMk/>
            <pc:sldMk cId="1570330758" sldId="290"/>
            <ac:spMk id="19" creationId="{9B05EB07-FE00-9669-06DB-06A12E6F9F6B}"/>
          </ac:spMkLst>
        </pc:spChg>
        <pc:spChg chg="add mod">
          <ac:chgData name="泰弘 仲山" userId="857b4835f3abfbd8" providerId="LiveId" clId="{A2F55CE5-C62C-4217-B41D-12E508FBAFBE}" dt="2023-10-13T16:58:13.063" v="1189" actId="164"/>
          <ac:spMkLst>
            <pc:docMk/>
            <pc:sldMk cId="1570330758" sldId="290"/>
            <ac:spMk id="20" creationId="{A0362A4D-F042-341F-BAC8-33B9351E063A}"/>
          </ac:spMkLst>
        </pc:spChg>
        <pc:spChg chg="add mod">
          <ac:chgData name="泰弘 仲山" userId="857b4835f3abfbd8" providerId="LiveId" clId="{A2F55CE5-C62C-4217-B41D-12E508FBAFBE}" dt="2023-10-13T16:58:23.036" v="1190" actId="164"/>
          <ac:spMkLst>
            <pc:docMk/>
            <pc:sldMk cId="1570330758" sldId="290"/>
            <ac:spMk id="21" creationId="{040A2687-D5F4-72F5-C000-834C754D5689}"/>
          </ac:spMkLst>
        </pc:spChg>
        <pc:spChg chg="add mod">
          <ac:chgData name="泰弘 仲山" userId="857b4835f3abfbd8" providerId="LiveId" clId="{A2F55CE5-C62C-4217-B41D-12E508FBAFBE}" dt="2023-10-13T16:59:39.973" v="1240" actId="1076"/>
          <ac:spMkLst>
            <pc:docMk/>
            <pc:sldMk cId="1570330758" sldId="290"/>
            <ac:spMk id="26" creationId="{5FFE0F68-F01E-F8D9-D81C-2ED371315015}"/>
          </ac:spMkLst>
        </pc:spChg>
        <pc:grpChg chg="add mod">
          <ac:chgData name="泰弘 仲山" userId="857b4835f3abfbd8" providerId="LiveId" clId="{A2F55CE5-C62C-4217-B41D-12E508FBAFBE}" dt="2023-10-13T16:55:21.874" v="681" actId="1076"/>
          <ac:grpSpMkLst>
            <pc:docMk/>
            <pc:sldMk cId="1570330758" sldId="290"/>
            <ac:grpSpMk id="10" creationId="{FFB1566A-1367-5A39-CE61-957131121ACF}"/>
          </ac:grpSpMkLst>
        </pc:grpChg>
        <pc:grpChg chg="add mod">
          <ac:chgData name="泰弘 仲山" userId="857b4835f3abfbd8" providerId="LiveId" clId="{A2F55CE5-C62C-4217-B41D-12E508FBAFBE}" dt="2023-10-13T16:58:23.036" v="1190" actId="164"/>
          <ac:grpSpMkLst>
            <pc:docMk/>
            <pc:sldMk cId="1570330758" sldId="290"/>
            <ac:grpSpMk id="11" creationId="{60C5AB21-302A-3886-E1E0-7F7E5838D519}"/>
          </ac:grpSpMkLst>
        </pc:grpChg>
        <pc:grpChg chg="add mod">
          <ac:chgData name="泰弘 仲山" userId="857b4835f3abfbd8" providerId="LiveId" clId="{A2F55CE5-C62C-4217-B41D-12E508FBAFBE}" dt="2023-10-13T16:58:13.063" v="1189" actId="164"/>
          <ac:grpSpMkLst>
            <pc:docMk/>
            <pc:sldMk cId="1570330758" sldId="290"/>
            <ac:grpSpMk id="22" creationId="{BB2A9F3E-A7C9-899E-69FB-F465123E987C}"/>
          </ac:grpSpMkLst>
        </pc:grpChg>
        <pc:grpChg chg="add mod">
          <ac:chgData name="泰弘 仲山" userId="857b4835f3abfbd8" providerId="LiveId" clId="{A2F55CE5-C62C-4217-B41D-12E508FBAFBE}" dt="2023-10-13T16:58:23.036" v="1190" actId="164"/>
          <ac:grpSpMkLst>
            <pc:docMk/>
            <pc:sldMk cId="1570330758" sldId="290"/>
            <ac:grpSpMk id="23" creationId="{2475697E-9196-2498-3726-1BCC6A4CBA5B}"/>
          </ac:grpSpMkLst>
        </pc:grpChg>
        <pc:grpChg chg="add mod">
          <ac:chgData name="泰弘 仲山" userId="857b4835f3abfbd8" providerId="LiveId" clId="{A2F55CE5-C62C-4217-B41D-12E508FBAFBE}" dt="2023-10-13T16:58:30.208" v="1191" actId="164"/>
          <ac:grpSpMkLst>
            <pc:docMk/>
            <pc:sldMk cId="1570330758" sldId="290"/>
            <ac:grpSpMk id="24" creationId="{8F60E0B1-8312-DB05-09F0-2477542C56E6}"/>
          </ac:grpSpMkLst>
        </pc:grpChg>
        <pc:grpChg chg="add mod">
          <ac:chgData name="泰弘 仲山" userId="857b4835f3abfbd8" providerId="LiveId" clId="{A2F55CE5-C62C-4217-B41D-12E508FBAFBE}" dt="2023-10-13T16:58:36.110" v="1192" actId="164"/>
          <ac:grpSpMkLst>
            <pc:docMk/>
            <pc:sldMk cId="1570330758" sldId="290"/>
            <ac:grpSpMk id="25" creationId="{CB4177F8-E792-0CF0-E2B8-CCCBBD6BF5AE}"/>
          </ac:grpSpMkLst>
        </pc:grpChg>
        <pc:grpChg chg="add mod">
          <ac:chgData name="泰弘 仲山" userId="857b4835f3abfbd8" providerId="LiveId" clId="{A2F55CE5-C62C-4217-B41D-12E508FBAFBE}" dt="2023-10-13T17:00:21.911" v="1248" actId="164"/>
          <ac:grpSpMkLst>
            <pc:docMk/>
            <pc:sldMk cId="1570330758" sldId="290"/>
            <ac:grpSpMk id="30" creationId="{4483B08C-3E82-6A02-4165-BADF5DB288AA}"/>
          </ac:grpSpMkLst>
        </pc:grpChg>
        <pc:picChg chg="add mod">
          <ac:chgData name="泰弘 仲山" userId="857b4835f3abfbd8" providerId="LiveId" clId="{A2F55CE5-C62C-4217-B41D-12E508FBAFBE}" dt="2023-10-13T16:55:21.874" v="681" actId="1076"/>
          <ac:picMkLst>
            <pc:docMk/>
            <pc:sldMk cId="1570330758" sldId="290"/>
            <ac:picMk id="1026" creationId="{437EC892-9562-8DB9-4400-FC10637CD2C7}"/>
          </ac:picMkLst>
        </pc:picChg>
        <pc:picChg chg="add mod">
          <ac:chgData name="泰弘 仲山" userId="857b4835f3abfbd8" providerId="LiveId" clId="{A2F55CE5-C62C-4217-B41D-12E508FBAFBE}" dt="2023-10-13T16:54:37.744" v="667" actId="164"/>
          <ac:picMkLst>
            <pc:docMk/>
            <pc:sldMk cId="1570330758" sldId="290"/>
            <ac:picMk id="1028" creationId="{94B6E412-74FD-E060-181A-6C95863DD20E}"/>
          </ac:picMkLst>
        </pc:picChg>
        <pc:picChg chg="add mod">
          <ac:chgData name="泰弘 仲山" userId="857b4835f3abfbd8" providerId="LiveId" clId="{A2F55CE5-C62C-4217-B41D-12E508FBAFBE}" dt="2023-10-13T16:58:30.208" v="1191" actId="164"/>
          <ac:picMkLst>
            <pc:docMk/>
            <pc:sldMk cId="1570330758" sldId="290"/>
            <ac:picMk id="1030" creationId="{A2EC8FE1-4F49-7D34-0764-D99585BEB003}"/>
          </ac:picMkLst>
        </pc:picChg>
        <pc:picChg chg="add mod">
          <ac:chgData name="泰弘 仲山" userId="857b4835f3abfbd8" providerId="LiveId" clId="{A2F55CE5-C62C-4217-B41D-12E508FBAFBE}" dt="2023-10-13T16:58:36.110" v="1192" actId="164"/>
          <ac:picMkLst>
            <pc:docMk/>
            <pc:sldMk cId="1570330758" sldId="290"/>
            <ac:picMk id="1032" creationId="{FD981300-DDA7-4F8C-DBCD-6318CAE44632}"/>
          </ac:picMkLst>
        </pc:picChg>
        <pc:picChg chg="add mod">
          <ac:chgData name="泰弘 仲山" userId="857b4835f3abfbd8" providerId="LiveId" clId="{A2F55CE5-C62C-4217-B41D-12E508FBAFBE}" dt="2023-10-13T17:00:21.911" v="1248" actId="164"/>
          <ac:picMkLst>
            <pc:docMk/>
            <pc:sldMk cId="1570330758" sldId="290"/>
            <ac:picMk id="1034" creationId="{9A147674-E5D0-357F-0F62-506A6C6A3BA4}"/>
          </ac:picMkLst>
        </pc:picChg>
        <pc:cxnChg chg="add mod">
          <ac:chgData name="泰弘 仲山" userId="857b4835f3abfbd8" providerId="LiveId" clId="{A2F55CE5-C62C-4217-B41D-12E508FBAFBE}" dt="2023-10-13T17:00:21.911" v="1248" actId="164"/>
          <ac:cxnSpMkLst>
            <pc:docMk/>
            <pc:sldMk cId="1570330758" sldId="290"/>
            <ac:cxnSpMk id="28" creationId="{EB5CFE0C-C29C-B56A-41D5-67B9BB8869FA}"/>
          </ac:cxnSpMkLst>
        </pc:cxnChg>
      </pc:sldChg>
    </pc:docChg>
  </pc:docChgLst>
  <pc:docChgLst>
    <pc:chgData name="泰弘 仲山" userId="857b4835f3abfbd8" providerId="LiveId" clId="{017862A6-FA1C-4E03-A8B2-AD6A3C5D2B1D}"/>
    <pc:docChg chg="undo custSel addSld delSld modSld">
      <pc:chgData name="泰弘 仲山" userId="857b4835f3abfbd8" providerId="LiveId" clId="{017862A6-FA1C-4E03-A8B2-AD6A3C5D2B1D}" dt="2023-10-13T12:18:11.177" v="2879" actId="14100"/>
      <pc:docMkLst>
        <pc:docMk/>
      </pc:docMkLst>
      <pc:sldChg chg="modSp mod">
        <pc:chgData name="泰弘 仲山" userId="857b4835f3abfbd8" providerId="LiveId" clId="{017862A6-FA1C-4E03-A8B2-AD6A3C5D2B1D}" dt="2023-10-10T16:12:42.903" v="10" actId="20577"/>
        <pc:sldMkLst>
          <pc:docMk/>
          <pc:sldMk cId="1690639933" sldId="256"/>
        </pc:sldMkLst>
        <pc:spChg chg="mod">
          <ac:chgData name="泰弘 仲山" userId="857b4835f3abfbd8" providerId="LiveId" clId="{017862A6-FA1C-4E03-A8B2-AD6A3C5D2B1D}" dt="2023-10-10T16:12:42.903" v="10" actId="20577"/>
          <ac:spMkLst>
            <pc:docMk/>
            <pc:sldMk cId="1690639933" sldId="256"/>
            <ac:spMk id="3" creationId="{AECD1132-5963-5B9B-F151-1C173FB597C3}"/>
          </ac:spMkLst>
        </pc:spChg>
      </pc:sldChg>
      <pc:sldChg chg="modSp mod">
        <pc:chgData name="泰弘 仲山" userId="857b4835f3abfbd8" providerId="LiveId" clId="{017862A6-FA1C-4E03-A8B2-AD6A3C5D2B1D}" dt="2023-10-13T10:38:54.156" v="1123" actId="255"/>
        <pc:sldMkLst>
          <pc:docMk/>
          <pc:sldMk cId="589572605" sldId="257"/>
        </pc:sldMkLst>
        <pc:spChg chg="mod">
          <ac:chgData name="泰弘 仲山" userId="857b4835f3abfbd8" providerId="LiveId" clId="{017862A6-FA1C-4E03-A8B2-AD6A3C5D2B1D}" dt="2023-10-13T10:38:54.156" v="1123" actId="255"/>
          <ac:spMkLst>
            <pc:docMk/>
            <pc:sldMk cId="589572605" sldId="257"/>
            <ac:spMk id="2" creationId="{5D916157-F0AC-6159-8F07-111AB8731496}"/>
          </ac:spMkLst>
        </pc:spChg>
      </pc:sldChg>
      <pc:sldChg chg="modSp mod">
        <pc:chgData name="泰弘 仲山" userId="857b4835f3abfbd8" providerId="LiveId" clId="{017862A6-FA1C-4E03-A8B2-AD6A3C5D2B1D}" dt="2023-10-12T01:41:44.670" v="343" actId="255"/>
        <pc:sldMkLst>
          <pc:docMk/>
          <pc:sldMk cId="913858858" sldId="258"/>
        </pc:sldMkLst>
        <pc:spChg chg="mod">
          <ac:chgData name="泰弘 仲山" userId="857b4835f3abfbd8" providerId="LiveId" clId="{017862A6-FA1C-4E03-A8B2-AD6A3C5D2B1D}" dt="2023-10-12T01:41:44.670" v="343" actId="255"/>
          <ac:spMkLst>
            <pc:docMk/>
            <pc:sldMk cId="913858858" sldId="258"/>
            <ac:spMk id="2" creationId="{5D916157-F0AC-6159-8F07-111AB8731496}"/>
          </ac:spMkLst>
        </pc:spChg>
        <pc:spChg chg="mod">
          <ac:chgData name="泰弘 仲山" userId="857b4835f3abfbd8" providerId="LiveId" clId="{017862A6-FA1C-4E03-A8B2-AD6A3C5D2B1D}" dt="2023-10-11T15:30:06.232" v="18" actId="20577"/>
          <ac:spMkLst>
            <pc:docMk/>
            <pc:sldMk cId="913858858" sldId="258"/>
            <ac:spMk id="3" creationId="{B0AEAB4B-9639-C7B4-705F-B6E11BB76AA4}"/>
          </ac:spMkLst>
        </pc:spChg>
      </pc:sldChg>
      <pc:sldChg chg="modSp mod">
        <pc:chgData name="泰弘 仲山" userId="857b4835f3abfbd8" providerId="LiveId" clId="{017862A6-FA1C-4E03-A8B2-AD6A3C5D2B1D}" dt="2023-10-12T02:25:20.163" v="998" actId="113"/>
        <pc:sldMkLst>
          <pc:docMk/>
          <pc:sldMk cId="87785788" sldId="259"/>
        </pc:sldMkLst>
        <pc:spChg chg="mod">
          <ac:chgData name="泰弘 仲山" userId="857b4835f3abfbd8" providerId="LiveId" clId="{017862A6-FA1C-4E03-A8B2-AD6A3C5D2B1D}" dt="2023-10-12T01:46:13.780" v="481" actId="20577"/>
          <ac:spMkLst>
            <pc:docMk/>
            <pc:sldMk cId="87785788" sldId="259"/>
            <ac:spMk id="2" creationId="{2A470DEF-DBA7-0C34-C539-D90234F30663}"/>
          </ac:spMkLst>
        </pc:spChg>
        <pc:spChg chg="mod">
          <ac:chgData name="泰弘 仲山" userId="857b4835f3abfbd8" providerId="LiveId" clId="{017862A6-FA1C-4E03-A8B2-AD6A3C5D2B1D}" dt="2023-10-12T02:25:20.163" v="998" actId="113"/>
          <ac:spMkLst>
            <pc:docMk/>
            <pc:sldMk cId="87785788" sldId="259"/>
            <ac:spMk id="8" creationId="{78BA6F1C-E6F3-E8C1-4AD3-11AD88619994}"/>
          </ac:spMkLst>
        </pc:spChg>
      </pc:sldChg>
      <pc:sldChg chg="modSp mod">
        <pc:chgData name="泰弘 仲山" userId="857b4835f3abfbd8" providerId="LiveId" clId="{017862A6-FA1C-4E03-A8B2-AD6A3C5D2B1D}" dt="2023-10-12T02:54:52.677" v="1122" actId="20577"/>
        <pc:sldMkLst>
          <pc:docMk/>
          <pc:sldMk cId="2703687451" sldId="260"/>
        </pc:sldMkLst>
        <pc:spChg chg="mod">
          <ac:chgData name="泰弘 仲山" userId="857b4835f3abfbd8" providerId="LiveId" clId="{017862A6-FA1C-4E03-A8B2-AD6A3C5D2B1D}" dt="2023-10-12T02:54:52.677" v="1122" actId="20577"/>
          <ac:spMkLst>
            <pc:docMk/>
            <pc:sldMk cId="2703687451" sldId="260"/>
            <ac:spMk id="3" creationId="{06677FD2-4DC9-36D5-813A-F20C27B3B97C}"/>
          </ac:spMkLst>
        </pc:spChg>
      </pc:sldChg>
      <pc:sldChg chg="modSp mod">
        <pc:chgData name="泰弘 仲山" userId="857b4835f3abfbd8" providerId="LiveId" clId="{017862A6-FA1C-4E03-A8B2-AD6A3C5D2B1D}" dt="2023-10-12T02:25:11.572" v="997" actId="113"/>
        <pc:sldMkLst>
          <pc:docMk/>
          <pc:sldMk cId="567312585" sldId="261"/>
        </pc:sldMkLst>
        <pc:spChg chg="mod">
          <ac:chgData name="泰弘 仲山" userId="857b4835f3abfbd8" providerId="LiveId" clId="{017862A6-FA1C-4E03-A8B2-AD6A3C5D2B1D}" dt="2023-10-12T01:47:04.938" v="491" actId="20577"/>
          <ac:spMkLst>
            <pc:docMk/>
            <pc:sldMk cId="567312585" sldId="261"/>
            <ac:spMk id="2" creationId="{2A470DEF-DBA7-0C34-C539-D90234F30663}"/>
          </ac:spMkLst>
        </pc:spChg>
        <pc:spChg chg="mod">
          <ac:chgData name="泰弘 仲山" userId="857b4835f3abfbd8" providerId="LiveId" clId="{017862A6-FA1C-4E03-A8B2-AD6A3C5D2B1D}" dt="2023-10-12T02:25:11.572" v="997" actId="113"/>
          <ac:spMkLst>
            <pc:docMk/>
            <pc:sldMk cId="567312585" sldId="261"/>
            <ac:spMk id="8" creationId="{DAD5F589-AC49-23E0-2B2C-D3A2849E74CA}"/>
          </ac:spMkLst>
        </pc:spChg>
      </pc:sldChg>
      <pc:sldChg chg="addSp modSp mod">
        <pc:chgData name="泰弘 仲山" userId="857b4835f3abfbd8" providerId="LiveId" clId="{017862A6-FA1C-4E03-A8B2-AD6A3C5D2B1D}" dt="2023-10-12T01:41:51.712" v="344" actId="255"/>
        <pc:sldMkLst>
          <pc:docMk/>
          <pc:sldMk cId="410430559" sldId="262"/>
        </pc:sldMkLst>
        <pc:spChg chg="mod">
          <ac:chgData name="泰弘 仲山" userId="857b4835f3abfbd8" providerId="LiveId" clId="{017862A6-FA1C-4E03-A8B2-AD6A3C5D2B1D}" dt="2023-10-12T01:41:51.712" v="344" actId="255"/>
          <ac:spMkLst>
            <pc:docMk/>
            <pc:sldMk cId="410430559" sldId="262"/>
            <ac:spMk id="2" creationId="{DFD2E7E6-3F00-8118-FCD5-C23CDAB19BB9}"/>
          </ac:spMkLst>
        </pc:spChg>
        <pc:spChg chg="add mod">
          <ac:chgData name="泰弘 仲山" userId="857b4835f3abfbd8" providerId="LiveId" clId="{017862A6-FA1C-4E03-A8B2-AD6A3C5D2B1D}" dt="2023-10-11T16:00:36.384" v="151" actId="1076"/>
          <ac:spMkLst>
            <pc:docMk/>
            <pc:sldMk cId="410430559" sldId="262"/>
            <ac:spMk id="3" creationId="{AA740007-EB3D-7143-5B0B-3B524A08D89B}"/>
          </ac:spMkLst>
        </pc:spChg>
        <pc:spChg chg="mod">
          <ac:chgData name="泰弘 仲山" userId="857b4835f3abfbd8" providerId="LiveId" clId="{017862A6-FA1C-4E03-A8B2-AD6A3C5D2B1D}" dt="2023-10-11T15:43:24.846" v="34" actId="1076"/>
          <ac:spMkLst>
            <pc:docMk/>
            <pc:sldMk cId="410430559" sldId="262"/>
            <ac:spMk id="5" creationId="{4FEF4E6E-C006-F70A-CDEE-BB39EB763490}"/>
          </ac:spMkLst>
        </pc:spChg>
        <pc:spChg chg="mod">
          <ac:chgData name="泰弘 仲山" userId="857b4835f3abfbd8" providerId="LiveId" clId="{017862A6-FA1C-4E03-A8B2-AD6A3C5D2B1D}" dt="2023-10-11T15:44:28.426" v="140" actId="1076"/>
          <ac:spMkLst>
            <pc:docMk/>
            <pc:sldMk cId="410430559" sldId="262"/>
            <ac:spMk id="6" creationId="{12BDFBE7-CC7A-D124-0FDC-45F151658068}"/>
          </ac:spMkLst>
        </pc:spChg>
        <pc:graphicFrameChg chg="mod modGraphic">
          <ac:chgData name="泰弘 仲山" userId="857b4835f3abfbd8" providerId="LiveId" clId="{017862A6-FA1C-4E03-A8B2-AD6A3C5D2B1D}" dt="2023-10-11T15:43:19.695" v="33" actId="1076"/>
          <ac:graphicFrameMkLst>
            <pc:docMk/>
            <pc:sldMk cId="410430559" sldId="262"/>
            <ac:graphicFrameMk id="4" creationId="{1445D414-0C3C-6BF3-ED7B-BB5E77FEC501}"/>
          </ac:graphicFrameMkLst>
        </pc:graphicFrameChg>
        <pc:picChg chg="mod">
          <ac:chgData name="泰弘 仲山" userId="857b4835f3abfbd8" providerId="LiveId" clId="{017862A6-FA1C-4E03-A8B2-AD6A3C5D2B1D}" dt="2023-10-11T15:43:30.044" v="35" actId="1076"/>
          <ac:picMkLst>
            <pc:docMk/>
            <pc:sldMk cId="410430559" sldId="262"/>
            <ac:picMk id="1028" creationId="{5C0B090C-9B20-1C20-86AA-57698DA8360E}"/>
          </ac:picMkLst>
        </pc:picChg>
      </pc:sldChg>
      <pc:sldChg chg="addSp delSp modSp mod">
        <pc:chgData name="泰弘 仲山" userId="857b4835f3abfbd8" providerId="LiveId" clId="{017862A6-FA1C-4E03-A8B2-AD6A3C5D2B1D}" dt="2023-10-12T02:26:59.831" v="1014" actId="1076"/>
        <pc:sldMkLst>
          <pc:docMk/>
          <pc:sldMk cId="2842311260" sldId="263"/>
        </pc:sldMkLst>
        <pc:spChg chg="mod">
          <ac:chgData name="泰弘 仲山" userId="857b4835f3abfbd8" providerId="LiveId" clId="{017862A6-FA1C-4E03-A8B2-AD6A3C5D2B1D}" dt="2023-10-12T01:45:57.555" v="471" actId="255"/>
          <ac:spMkLst>
            <pc:docMk/>
            <pc:sldMk cId="2842311260" sldId="263"/>
            <ac:spMk id="2" creationId="{E4149BC1-9881-5143-96F2-0F83D6513CD5}"/>
          </ac:spMkLst>
        </pc:spChg>
        <pc:spChg chg="mod">
          <ac:chgData name="泰弘 仲山" userId="857b4835f3abfbd8" providerId="LiveId" clId="{017862A6-FA1C-4E03-A8B2-AD6A3C5D2B1D}" dt="2023-10-12T02:12:38.745" v="767" actId="20577"/>
          <ac:spMkLst>
            <pc:docMk/>
            <pc:sldMk cId="2842311260" sldId="263"/>
            <ac:spMk id="3" creationId="{7F52D798-8D12-06D9-E0BD-E84CAD1AB5E8}"/>
          </ac:spMkLst>
        </pc:spChg>
        <pc:graphicFrameChg chg="mod modGraphic">
          <ac:chgData name="泰弘 仲山" userId="857b4835f3abfbd8" providerId="LiveId" clId="{017862A6-FA1C-4E03-A8B2-AD6A3C5D2B1D}" dt="2023-10-12T02:16:47.124" v="836" actId="113"/>
          <ac:graphicFrameMkLst>
            <pc:docMk/>
            <pc:sldMk cId="2842311260" sldId="263"/>
            <ac:graphicFrameMk id="4" creationId="{5A031A08-68E9-616B-8579-81E1398D10A0}"/>
          </ac:graphicFrameMkLst>
        </pc:graphicFrameChg>
        <pc:graphicFrameChg chg="modGraphic">
          <ac:chgData name="泰弘 仲山" userId="857b4835f3abfbd8" providerId="LiveId" clId="{017862A6-FA1C-4E03-A8B2-AD6A3C5D2B1D}" dt="2023-10-12T02:18:35.387" v="857" actId="20577"/>
          <ac:graphicFrameMkLst>
            <pc:docMk/>
            <pc:sldMk cId="2842311260" sldId="263"/>
            <ac:graphicFrameMk id="5" creationId="{BF06B4E1-F2F5-087F-B7FF-C638F21572DF}"/>
          </ac:graphicFrameMkLst>
        </pc:graphicFrameChg>
        <pc:picChg chg="add mod">
          <ac:chgData name="泰弘 仲山" userId="857b4835f3abfbd8" providerId="LiveId" clId="{017862A6-FA1C-4E03-A8B2-AD6A3C5D2B1D}" dt="2023-10-12T02:26:59.831" v="1014" actId="1076"/>
          <ac:picMkLst>
            <pc:docMk/>
            <pc:sldMk cId="2842311260" sldId="263"/>
            <ac:picMk id="2050" creationId="{437D2E26-423D-35F2-1987-62699F62EA55}"/>
          </ac:picMkLst>
        </pc:picChg>
        <pc:picChg chg="del">
          <ac:chgData name="泰弘 仲山" userId="857b4835f3abfbd8" providerId="LiveId" clId="{017862A6-FA1C-4E03-A8B2-AD6A3C5D2B1D}" dt="2023-10-12T02:26:21.573" v="1000" actId="478"/>
          <ac:picMkLst>
            <pc:docMk/>
            <pc:sldMk cId="2842311260" sldId="263"/>
            <ac:picMk id="14340" creationId="{0EEC3A1F-FB41-3EDD-5444-C90329EC24DE}"/>
          </ac:picMkLst>
        </pc:picChg>
      </pc:sldChg>
      <pc:sldChg chg="addSp delSp modSp mod">
        <pc:chgData name="泰弘 仲山" userId="857b4835f3abfbd8" providerId="LiveId" clId="{017862A6-FA1C-4E03-A8B2-AD6A3C5D2B1D}" dt="2023-10-12T02:45:02.810" v="1018" actId="113"/>
        <pc:sldMkLst>
          <pc:docMk/>
          <pc:sldMk cId="2054647750" sldId="265"/>
        </pc:sldMkLst>
        <pc:spChg chg="mod">
          <ac:chgData name="泰弘 仲山" userId="857b4835f3abfbd8" providerId="LiveId" clId="{017862A6-FA1C-4E03-A8B2-AD6A3C5D2B1D}" dt="2023-10-12T01:42:06.128" v="345" actId="255"/>
          <ac:spMkLst>
            <pc:docMk/>
            <pc:sldMk cId="2054647750" sldId="265"/>
            <ac:spMk id="2" creationId="{192E17E5-30EC-06ED-B5AA-E928D6513AA3}"/>
          </ac:spMkLst>
        </pc:spChg>
        <pc:spChg chg="mod">
          <ac:chgData name="泰弘 仲山" userId="857b4835f3abfbd8" providerId="LiveId" clId="{017862A6-FA1C-4E03-A8B2-AD6A3C5D2B1D}" dt="2023-10-12T02:08:28.681" v="673" actId="255"/>
          <ac:spMkLst>
            <pc:docMk/>
            <pc:sldMk cId="2054647750" sldId="265"/>
            <ac:spMk id="5" creationId="{8657AFF3-2DA6-F095-7551-11CFC8FAD1D8}"/>
          </ac:spMkLst>
        </pc:spChg>
        <pc:spChg chg="mod">
          <ac:chgData name="泰弘 仲山" userId="857b4835f3abfbd8" providerId="LiveId" clId="{017862A6-FA1C-4E03-A8B2-AD6A3C5D2B1D}" dt="2023-10-12T01:42:19.165" v="375" actId="20577"/>
          <ac:spMkLst>
            <pc:docMk/>
            <pc:sldMk cId="2054647750" sldId="265"/>
            <ac:spMk id="6" creationId="{25FCD92D-59ED-EB34-DEBF-120EBEFF5DEB}"/>
          </ac:spMkLst>
        </pc:spChg>
        <pc:graphicFrameChg chg="mod modGraphic">
          <ac:chgData name="泰弘 仲山" userId="857b4835f3abfbd8" providerId="LiveId" clId="{017862A6-FA1C-4E03-A8B2-AD6A3C5D2B1D}" dt="2023-10-12T02:45:02.810" v="1018" actId="113"/>
          <ac:graphicFrameMkLst>
            <pc:docMk/>
            <pc:sldMk cId="2054647750" sldId="265"/>
            <ac:graphicFrameMk id="4" creationId="{C40A9843-AC41-DB4E-627C-7FB475EF43F6}"/>
          </ac:graphicFrameMkLst>
        </pc:graphicFrameChg>
        <pc:picChg chg="add del mod">
          <ac:chgData name="泰弘 仲山" userId="857b4835f3abfbd8" providerId="LiveId" clId="{017862A6-FA1C-4E03-A8B2-AD6A3C5D2B1D}" dt="2023-10-11T17:04:45.486" v="190" actId="478"/>
          <ac:picMkLst>
            <pc:docMk/>
            <pc:sldMk cId="2054647750" sldId="265"/>
            <ac:picMk id="1026" creationId="{8AC438C5-D3A8-614A-EB0C-4F9BFC9DE3EC}"/>
          </ac:picMkLst>
        </pc:picChg>
        <pc:picChg chg="add mod">
          <ac:chgData name="泰弘 仲山" userId="857b4835f3abfbd8" providerId="LiveId" clId="{017862A6-FA1C-4E03-A8B2-AD6A3C5D2B1D}" dt="2023-10-12T02:03:38.433" v="569" actId="1076"/>
          <ac:picMkLst>
            <pc:docMk/>
            <pc:sldMk cId="2054647750" sldId="265"/>
            <ac:picMk id="1028" creationId="{48A51863-F108-A358-D8A7-CC1A607ECD78}"/>
          </ac:picMkLst>
        </pc:picChg>
        <pc:picChg chg="del">
          <ac:chgData name="泰弘 仲山" userId="857b4835f3abfbd8" providerId="LiveId" clId="{017862A6-FA1C-4E03-A8B2-AD6A3C5D2B1D}" dt="2023-10-11T17:03:33.459" v="177" actId="478"/>
          <ac:picMkLst>
            <pc:docMk/>
            <pc:sldMk cId="2054647750" sldId="265"/>
            <ac:picMk id="2050" creationId="{4C132541-FC6D-AEDA-F605-3FE5C01466BB}"/>
          </ac:picMkLst>
        </pc:picChg>
      </pc:sldChg>
      <pc:sldChg chg="modSp mod">
        <pc:chgData name="泰弘 仲山" userId="857b4835f3abfbd8" providerId="LiveId" clId="{017862A6-FA1C-4E03-A8B2-AD6A3C5D2B1D}" dt="2023-10-12T01:47:38.301" v="511" actId="255"/>
        <pc:sldMkLst>
          <pc:docMk/>
          <pc:sldMk cId="131379379" sldId="266"/>
        </pc:sldMkLst>
        <pc:spChg chg="mod">
          <ac:chgData name="泰弘 仲山" userId="857b4835f3abfbd8" providerId="LiveId" clId="{017862A6-FA1C-4E03-A8B2-AD6A3C5D2B1D}" dt="2023-10-12T01:47:38.301" v="511" actId="255"/>
          <ac:spMkLst>
            <pc:docMk/>
            <pc:sldMk cId="131379379" sldId="266"/>
            <ac:spMk id="2" creationId="{2A470DEF-DBA7-0C34-C539-D90234F30663}"/>
          </ac:spMkLst>
        </pc:spChg>
      </pc:sldChg>
      <pc:sldChg chg="modSp mod">
        <pc:chgData name="泰弘 仲山" userId="857b4835f3abfbd8" providerId="LiveId" clId="{017862A6-FA1C-4E03-A8B2-AD6A3C5D2B1D}" dt="2023-10-12T01:47:16.297" v="501" actId="255"/>
        <pc:sldMkLst>
          <pc:docMk/>
          <pc:sldMk cId="1862145888" sldId="267"/>
        </pc:sldMkLst>
        <pc:spChg chg="mod">
          <ac:chgData name="泰弘 仲山" userId="857b4835f3abfbd8" providerId="LiveId" clId="{017862A6-FA1C-4E03-A8B2-AD6A3C5D2B1D}" dt="2023-10-12T01:47:16.297" v="501" actId="255"/>
          <ac:spMkLst>
            <pc:docMk/>
            <pc:sldMk cId="1862145888" sldId="267"/>
            <ac:spMk id="2" creationId="{2A470DEF-DBA7-0C34-C539-D90234F30663}"/>
          </ac:spMkLst>
        </pc:spChg>
      </pc:sldChg>
      <pc:sldChg chg="modSp mod">
        <pc:chgData name="泰弘 仲山" userId="857b4835f3abfbd8" providerId="LiveId" clId="{017862A6-FA1C-4E03-A8B2-AD6A3C5D2B1D}" dt="2023-10-12T01:47:45.022" v="512" actId="255"/>
        <pc:sldMkLst>
          <pc:docMk/>
          <pc:sldMk cId="4125359110" sldId="268"/>
        </pc:sldMkLst>
        <pc:spChg chg="mod">
          <ac:chgData name="泰弘 仲山" userId="857b4835f3abfbd8" providerId="LiveId" clId="{017862A6-FA1C-4E03-A8B2-AD6A3C5D2B1D}" dt="2023-10-12T01:47:45.022" v="512" actId="255"/>
          <ac:spMkLst>
            <pc:docMk/>
            <pc:sldMk cId="4125359110" sldId="268"/>
            <ac:spMk id="2" creationId="{2A470DEF-DBA7-0C34-C539-D90234F30663}"/>
          </ac:spMkLst>
        </pc:spChg>
      </pc:sldChg>
      <pc:sldChg chg="del">
        <pc:chgData name="泰弘 仲山" userId="857b4835f3abfbd8" providerId="LiveId" clId="{017862A6-FA1C-4E03-A8B2-AD6A3C5D2B1D}" dt="2023-10-12T02:43:12.649" v="1015" actId="2696"/>
        <pc:sldMkLst>
          <pc:docMk/>
          <pc:sldMk cId="1300477928" sldId="269"/>
        </pc:sldMkLst>
      </pc:sldChg>
      <pc:sldChg chg="modSp mod">
        <pc:chgData name="泰弘 仲山" userId="857b4835f3abfbd8" providerId="LiveId" clId="{017862A6-FA1C-4E03-A8B2-AD6A3C5D2B1D}" dt="2023-10-12T02:47:29.072" v="1036" actId="1076"/>
        <pc:sldMkLst>
          <pc:docMk/>
          <pc:sldMk cId="834716560" sldId="270"/>
        </pc:sldMkLst>
        <pc:spChg chg="mod">
          <ac:chgData name="泰弘 仲山" userId="857b4835f3abfbd8" providerId="LiveId" clId="{017862A6-FA1C-4E03-A8B2-AD6A3C5D2B1D}" dt="2023-10-12T01:42:55.810" v="380" actId="255"/>
          <ac:spMkLst>
            <pc:docMk/>
            <pc:sldMk cId="834716560" sldId="270"/>
            <ac:spMk id="2" creationId="{5D916157-F0AC-6159-8F07-111AB8731496}"/>
          </ac:spMkLst>
        </pc:spChg>
        <pc:spChg chg="mod">
          <ac:chgData name="泰弘 仲山" userId="857b4835f3abfbd8" providerId="LiveId" clId="{017862A6-FA1C-4E03-A8B2-AD6A3C5D2B1D}" dt="2023-10-12T01:42:57.690" v="381" actId="1076"/>
          <ac:spMkLst>
            <pc:docMk/>
            <pc:sldMk cId="834716560" sldId="270"/>
            <ac:spMk id="3" creationId="{B0AEAB4B-9639-C7B4-705F-B6E11BB76AA4}"/>
          </ac:spMkLst>
        </pc:spChg>
        <pc:picChg chg="mod">
          <ac:chgData name="泰弘 仲山" userId="857b4835f3abfbd8" providerId="LiveId" clId="{017862A6-FA1C-4E03-A8B2-AD6A3C5D2B1D}" dt="2023-10-12T02:47:29.072" v="1036" actId="1076"/>
          <ac:picMkLst>
            <pc:docMk/>
            <pc:sldMk cId="834716560" sldId="270"/>
            <ac:picMk id="5" creationId="{673FCC76-F7B4-B8DF-6AC0-C4FC3C8AAA8D}"/>
          </ac:picMkLst>
        </pc:picChg>
      </pc:sldChg>
      <pc:sldChg chg="modSp mod">
        <pc:chgData name="泰弘 仲山" userId="857b4835f3abfbd8" providerId="LiveId" clId="{017862A6-FA1C-4E03-A8B2-AD6A3C5D2B1D}" dt="2023-10-12T01:43:07.093" v="382" actId="255"/>
        <pc:sldMkLst>
          <pc:docMk/>
          <pc:sldMk cId="2957338711" sldId="271"/>
        </pc:sldMkLst>
        <pc:spChg chg="mod">
          <ac:chgData name="泰弘 仲山" userId="857b4835f3abfbd8" providerId="LiveId" clId="{017862A6-FA1C-4E03-A8B2-AD6A3C5D2B1D}" dt="2023-10-12T01:43:07.093" v="382" actId="255"/>
          <ac:spMkLst>
            <pc:docMk/>
            <pc:sldMk cId="2957338711" sldId="271"/>
            <ac:spMk id="2" creationId="{DFD2E7E6-3F00-8118-FCD5-C23CDAB19BB9}"/>
          </ac:spMkLst>
        </pc:spChg>
      </pc:sldChg>
      <pc:sldChg chg="modSp mod">
        <pc:chgData name="泰弘 仲山" userId="857b4835f3abfbd8" providerId="LiveId" clId="{017862A6-FA1C-4E03-A8B2-AD6A3C5D2B1D}" dt="2023-10-12T01:45:39.075" v="468" actId="255"/>
        <pc:sldMkLst>
          <pc:docMk/>
          <pc:sldMk cId="3872684133" sldId="272"/>
        </pc:sldMkLst>
        <pc:spChg chg="mod">
          <ac:chgData name="泰弘 仲山" userId="857b4835f3abfbd8" providerId="LiveId" clId="{017862A6-FA1C-4E03-A8B2-AD6A3C5D2B1D}" dt="2023-10-12T01:45:39.075" v="468" actId="255"/>
          <ac:spMkLst>
            <pc:docMk/>
            <pc:sldMk cId="3872684133" sldId="272"/>
            <ac:spMk id="2" creationId="{DFD2E7E6-3F00-8118-FCD5-C23CDAB19BB9}"/>
          </ac:spMkLst>
        </pc:spChg>
      </pc:sldChg>
      <pc:sldChg chg="modSp mod">
        <pc:chgData name="泰弘 仲山" userId="857b4835f3abfbd8" providerId="LiveId" clId="{017862A6-FA1C-4E03-A8B2-AD6A3C5D2B1D}" dt="2023-10-12T01:43:13.421" v="383" actId="255"/>
        <pc:sldMkLst>
          <pc:docMk/>
          <pc:sldMk cId="1573887402" sldId="273"/>
        </pc:sldMkLst>
        <pc:spChg chg="mod">
          <ac:chgData name="泰弘 仲山" userId="857b4835f3abfbd8" providerId="LiveId" clId="{017862A6-FA1C-4E03-A8B2-AD6A3C5D2B1D}" dt="2023-10-12T01:43:13.421" v="383" actId="255"/>
          <ac:spMkLst>
            <pc:docMk/>
            <pc:sldMk cId="1573887402" sldId="273"/>
            <ac:spMk id="2" creationId="{192E17E5-30EC-06ED-B5AA-E928D6513AA3}"/>
          </ac:spMkLst>
        </pc:spChg>
      </pc:sldChg>
      <pc:sldChg chg="modSp mod">
        <pc:chgData name="泰弘 仲山" userId="857b4835f3abfbd8" providerId="LiveId" clId="{017862A6-FA1C-4E03-A8B2-AD6A3C5D2B1D}" dt="2023-10-12T01:45:29.564" v="467" actId="14100"/>
        <pc:sldMkLst>
          <pc:docMk/>
          <pc:sldMk cId="713852728" sldId="274"/>
        </pc:sldMkLst>
        <pc:spChg chg="mod">
          <ac:chgData name="泰弘 仲山" userId="857b4835f3abfbd8" providerId="LiveId" clId="{017862A6-FA1C-4E03-A8B2-AD6A3C5D2B1D}" dt="2023-10-12T01:45:22.301" v="466" actId="255"/>
          <ac:spMkLst>
            <pc:docMk/>
            <pc:sldMk cId="713852728" sldId="274"/>
            <ac:spMk id="2" creationId="{5D916157-F0AC-6159-8F07-111AB8731496}"/>
          </ac:spMkLst>
        </pc:spChg>
        <pc:spChg chg="mod">
          <ac:chgData name="泰弘 仲山" userId="857b4835f3abfbd8" providerId="LiveId" clId="{017862A6-FA1C-4E03-A8B2-AD6A3C5D2B1D}" dt="2023-10-12T01:45:29.564" v="467" actId="14100"/>
          <ac:spMkLst>
            <pc:docMk/>
            <pc:sldMk cId="713852728" sldId="274"/>
            <ac:spMk id="3" creationId="{B0AEAB4B-9639-C7B4-705F-B6E11BB76AA4}"/>
          </ac:spMkLst>
        </pc:spChg>
      </pc:sldChg>
      <pc:sldChg chg="modSp mod">
        <pc:chgData name="泰弘 仲山" userId="857b4835f3abfbd8" providerId="LiveId" clId="{017862A6-FA1C-4E03-A8B2-AD6A3C5D2B1D}" dt="2023-10-12T01:48:10.237" v="516" actId="255"/>
        <pc:sldMkLst>
          <pc:docMk/>
          <pc:sldMk cId="2462090901" sldId="275"/>
        </pc:sldMkLst>
        <pc:spChg chg="mod">
          <ac:chgData name="泰弘 仲山" userId="857b4835f3abfbd8" providerId="LiveId" clId="{017862A6-FA1C-4E03-A8B2-AD6A3C5D2B1D}" dt="2023-10-12T01:48:10.237" v="516" actId="255"/>
          <ac:spMkLst>
            <pc:docMk/>
            <pc:sldMk cId="2462090901" sldId="275"/>
            <ac:spMk id="2" creationId="{2A470DEF-DBA7-0C34-C539-D90234F30663}"/>
          </ac:spMkLst>
        </pc:spChg>
      </pc:sldChg>
      <pc:sldChg chg="modSp mod">
        <pc:chgData name="泰弘 仲山" userId="857b4835f3abfbd8" providerId="LiveId" clId="{017862A6-FA1C-4E03-A8B2-AD6A3C5D2B1D}" dt="2023-10-12T01:47:54.251" v="513" actId="255"/>
        <pc:sldMkLst>
          <pc:docMk/>
          <pc:sldMk cId="3125087564" sldId="276"/>
        </pc:sldMkLst>
        <pc:spChg chg="mod">
          <ac:chgData name="泰弘 仲山" userId="857b4835f3abfbd8" providerId="LiveId" clId="{017862A6-FA1C-4E03-A8B2-AD6A3C5D2B1D}" dt="2023-10-12T01:47:54.251" v="513" actId="255"/>
          <ac:spMkLst>
            <pc:docMk/>
            <pc:sldMk cId="3125087564" sldId="276"/>
            <ac:spMk id="2" creationId="{2A470DEF-DBA7-0C34-C539-D90234F30663}"/>
          </ac:spMkLst>
        </pc:spChg>
      </pc:sldChg>
      <pc:sldChg chg="modSp mod">
        <pc:chgData name="泰弘 仲山" userId="857b4835f3abfbd8" providerId="LiveId" clId="{017862A6-FA1C-4E03-A8B2-AD6A3C5D2B1D}" dt="2023-10-12T01:48:01.421" v="515" actId="27636"/>
        <pc:sldMkLst>
          <pc:docMk/>
          <pc:sldMk cId="2333606952" sldId="278"/>
        </pc:sldMkLst>
        <pc:spChg chg="mod">
          <ac:chgData name="泰弘 仲山" userId="857b4835f3abfbd8" providerId="LiveId" clId="{017862A6-FA1C-4E03-A8B2-AD6A3C5D2B1D}" dt="2023-10-12T01:48:01.421" v="515" actId="27636"/>
          <ac:spMkLst>
            <pc:docMk/>
            <pc:sldMk cId="2333606952" sldId="278"/>
            <ac:spMk id="2" creationId="{2A470DEF-DBA7-0C34-C539-D90234F30663}"/>
          </ac:spMkLst>
        </pc:spChg>
      </pc:sldChg>
      <pc:sldChg chg="modSp mod">
        <pc:chgData name="泰弘 仲山" userId="857b4835f3abfbd8" providerId="LiveId" clId="{017862A6-FA1C-4E03-A8B2-AD6A3C5D2B1D}" dt="2023-10-12T01:48:27.355" v="519" actId="255"/>
        <pc:sldMkLst>
          <pc:docMk/>
          <pc:sldMk cId="127053897" sldId="279"/>
        </pc:sldMkLst>
        <pc:spChg chg="mod">
          <ac:chgData name="泰弘 仲山" userId="857b4835f3abfbd8" providerId="LiveId" clId="{017862A6-FA1C-4E03-A8B2-AD6A3C5D2B1D}" dt="2023-10-12T01:48:27.355" v="519" actId="255"/>
          <ac:spMkLst>
            <pc:docMk/>
            <pc:sldMk cId="127053897" sldId="279"/>
            <ac:spMk id="2" creationId="{2A470DEF-DBA7-0C34-C539-D90234F30663}"/>
          </ac:spMkLst>
        </pc:spChg>
      </pc:sldChg>
      <pc:sldChg chg="modSp mod">
        <pc:chgData name="泰弘 仲山" userId="857b4835f3abfbd8" providerId="LiveId" clId="{017862A6-FA1C-4E03-A8B2-AD6A3C5D2B1D}" dt="2023-10-12T02:45:54.899" v="1019" actId="122"/>
        <pc:sldMkLst>
          <pc:docMk/>
          <pc:sldMk cId="2252007957" sldId="280"/>
        </pc:sldMkLst>
        <pc:spChg chg="mod">
          <ac:chgData name="泰弘 仲山" userId="857b4835f3abfbd8" providerId="LiveId" clId="{017862A6-FA1C-4E03-A8B2-AD6A3C5D2B1D}" dt="2023-10-12T01:42:26.272" v="376" actId="255"/>
          <ac:spMkLst>
            <pc:docMk/>
            <pc:sldMk cId="2252007957" sldId="280"/>
            <ac:spMk id="2" creationId="{1DD0A210-77F8-4F07-D967-CD5034145619}"/>
          </ac:spMkLst>
        </pc:spChg>
        <pc:graphicFrameChg chg="modGraphic">
          <ac:chgData name="泰弘 仲山" userId="857b4835f3abfbd8" providerId="LiveId" clId="{017862A6-FA1C-4E03-A8B2-AD6A3C5D2B1D}" dt="2023-10-12T02:45:54.899" v="1019" actId="122"/>
          <ac:graphicFrameMkLst>
            <pc:docMk/>
            <pc:sldMk cId="2252007957" sldId="280"/>
            <ac:graphicFrameMk id="5" creationId="{A727159C-18DB-7ABE-EAC6-9EFE7A551BA2}"/>
          </ac:graphicFrameMkLst>
        </pc:graphicFrameChg>
        <pc:picChg chg="mod">
          <ac:chgData name="泰弘 仲山" userId="857b4835f3abfbd8" providerId="LiveId" clId="{017862A6-FA1C-4E03-A8B2-AD6A3C5D2B1D}" dt="2023-10-12T01:42:31.195" v="378" actId="14100"/>
          <ac:picMkLst>
            <pc:docMk/>
            <pc:sldMk cId="2252007957" sldId="280"/>
            <ac:picMk id="15364" creationId="{67665642-7B87-A931-14BC-03D2E537688D}"/>
          </ac:picMkLst>
        </pc:picChg>
      </pc:sldChg>
      <pc:sldChg chg="modSp mod">
        <pc:chgData name="泰弘 仲山" userId="857b4835f3abfbd8" providerId="LiveId" clId="{017862A6-FA1C-4E03-A8B2-AD6A3C5D2B1D}" dt="2023-10-12T02:46:29.701" v="1035" actId="20577"/>
        <pc:sldMkLst>
          <pc:docMk/>
          <pc:sldMk cId="614453335" sldId="281"/>
        </pc:sldMkLst>
        <pc:spChg chg="mod">
          <ac:chgData name="泰弘 仲山" userId="857b4835f3abfbd8" providerId="LiveId" clId="{017862A6-FA1C-4E03-A8B2-AD6A3C5D2B1D}" dt="2023-10-12T01:42:42.389" v="379" actId="255"/>
          <ac:spMkLst>
            <pc:docMk/>
            <pc:sldMk cId="614453335" sldId="281"/>
            <ac:spMk id="2" creationId="{8D1EC6E0-EAF7-7636-56A2-1B19632F79A8}"/>
          </ac:spMkLst>
        </pc:spChg>
        <pc:graphicFrameChg chg="modGraphic">
          <ac:chgData name="泰弘 仲山" userId="857b4835f3abfbd8" providerId="LiveId" clId="{017862A6-FA1C-4E03-A8B2-AD6A3C5D2B1D}" dt="2023-10-12T02:46:29.701" v="1035" actId="20577"/>
          <ac:graphicFrameMkLst>
            <pc:docMk/>
            <pc:sldMk cId="614453335" sldId="281"/>
            <ac:graphicFrameMk id="4" creationId="{953BEEDA-C3C4-F258-B804-839D5B32CC74}"/>
          </ac:graphicFrameMkLst>
        </pc:graphicFrameChg>
      </pc:sldChg>
      <pc:sldChg chg="modSp mod">
        <pc:chgData name="泰弘 仲山" userId="857b4835f3abfbd8" providerId="LiveId" clId="{017862A6-FA1C-4E03-A8B2-AD6A3C5D2B1D}" dt="2023-10-12T01:48:18.662" v="518" actId="27636"/>
        <pc:sldMkLst>
          <pc:docMk/>
          <pc:sldMk cId="802275231" sldId="282"/>
        </pc:sldMkLst>
        <pc:spChg chg="mod">
          <ac:chgData name="泰弘 仲山" userId="857b4835f3abfbd8" providerId="LiveId" clId="{017862A6-FA1C-4E03-A8B2-AD6A3C5D2B1D}" dt="2023-10-12T01:48:18.662" v="518" actId="27636"/>
          <ac:spMkLst>
            <pc:docMk/>
            <pc:sldMk cId="802275231" sldId="282"/>
            <ac:spMk id="2" creationId="{7A80F95A-3CCD-FB09-3261-013AF35B7B12}"/>
          </ac:spMkLst>
        </pc:spChg>
      </pc:sldChg>
      <pc:sldChg chg="modSp mod">
        <pc:chgData name="泰弘 仲山" userId="857b4835f3abfbd8" providerId="LiveId" clId="{017862A6-FA1C-4E03-A8B2-AD6A3C5D2B1D}" dt="2023-10-12T01:45:44.190" v="469" actId="255"/>
        <pc:sldMkLst>
          <pc:docMk/>
          <pc:sldMk cId="1761224552" sldId="283"/>
        </pc:sldMkLst>
        <pc:spChg chg="mod">
          <ac:chgData name="泰弘 仲山" userId="857b4835f3abfbd8" providerId="LiveId" clId="{017862A6-FA1C-4E03-A8B2-AD6A3C5D2B1D}" dt="2023-10-12T01:45:44.190" v="469" actId="255"/>
          <ac:spMkLst>
            <pc:docMk/>
            <pc:sldMk cId="1761224552" sldId="283"/>
            <ac:spMk id="2" creationId="{1DD0A210-77F8-4F07-D967-CD5034145619}"/>
          </ac:spMkLst>
        </pc:spChg>
      </pc:sldChg>
      <pc:sldChg chg="modSp mod">
        <pc:chgData name="泰弘 仲山" userId="857b4835f3abfbd8" providerId="LiveId" clId="{017862A6-FA1C-4E03-A8B2-AD6A3C5D2B1D}" dt="2023-10-12T01:45:49.972" v="470" actId="255"/>
        <pc:sldMkLst>
          <pc:docMk/>
          <pc:sldMk cId="844157394" sldId="284"/>
        </pc:sldMkLst>
        <pc:spChg chg="mod">
          <ac:chgData name="泰弘 仲山" userId="857b4835f3abfbd8" providerId="LiveId" clId="{017862A6-FA1C-4E03-A8B2-AD6A3C5D2B1D}" dt="2023-10-12T01:45:49.972" v="470" actId="255"/>
          <ac:spMkLst>
            <pc:docMk/>
            <pc:sldMk cId="844157394" sldId="284"/>
            <ac:spMk id="2" creationId="{8D1EC6E0-EAF7-7636-56A2-1B19632F79A8}"/>
          </ac:spMkLst>
        </pc:spChg>
      </pc:sldChg>
      <pc:sldChg chg="modSp mod">
        <pc:chgData name="泰弘 仲山" userId="857b4835f3abfbd8" providerId="LiveId" clId="{017862A6-FA1C-4E03-A8B2-AD6A3C5D2B1D}" dt="2023-10-12T02:48:31.202" v="1038" actId="122"/>
        <pc:sldMkLst>
          <pc:docMk/>
          <pc:sldMk cId="241077087" sldId="285"/>
        </pc:sldMkLst>
        <pc:spChg chg="mod">
          <ac:chgData name="泰弘 仲山" userId="857b4835f3abfbd8" providerId="LiveId" clId="{017862A6-FA1C-4E03-A8B2-AD6A3C5D2B1D}" dt="2023-10-12T01:43:50.790" v="384" actId="255"/>
          <ac:spMkLst>
            <pc:docMk/>
            <pc:sldMk cId="241077087" sldId="285"/>
            <ac:spMk id="2" creationId="{1DD0A210-77F8-4F07-D967-CD5034145619}"/>
          </ac:spMkLst>
        </pc:spChg>
        <pc:spChg chg="mod">
          <ac:chgData name="泰弘 仲山" userId="857b4835f3abfbd8" providerId="LiveId" clId="{017862A6-FA1C-4E03-A8B2-AD6A3C5D2B1D}" dt="2023-10-12T01:44:59.451" v="464" actId="20577"/>
          <ac:spMkLst>
            <pc:docMk/>
            <pc:sldMk cId="241077087" sldId="285"/>
            <ac:spMk id="4" creationId="{B0DE57BF-4CCF-82C0-EF3B-91D67299AE6D}"/>
          </ac:spMkLst>
        </pc:spChg>
        <pc:graphicFrameChg chg="modGraphic">
          <ac:chgData name="泰弘 仲山" userId="857b4835f3abfbd8" providerId="LiveId" clId="{017862A6-FA1C-4E03-A8B2-AD6A3C5D2B1D}" dt="2023-10-12T02:48:31.202" v="1038" actId="122"/>
          <ac:graphicFrameMkLst>
            <pc:docMk/>
            <pc:sldMk cId="241077087" sldId="285"/>
            <ac:graphicFrameMk id="5" creationId="{A727159C-18DB-7ABE-EAC6-9EFE7A551BA2}"/>
          </ac:graphicFrameMkLst>
        </pc:graphicFrameChg>
      </pc:sldChg>
      <pc:sldChg chg="modSp mod">
        <pc:chgData name="泰弘 仲山" userId="857b4835f3abfbd8" providerId="LiveId" clId="{017862A6-FA1C-4E03-A8B2-AD6A3C5D2B1D}" dt="2023-10-12T01:45:13.149" v="465" actId="255"/>
        <pc:sldMkLst>
          <pc:docMk/>
          <pc:sldMk cId="776365688" sldId="286"/>
        </pc:sldMkLst>
        <pc:spChg chg="mod">
          <ac:chgData name="泰弘 仲山" userId="857b4835f3abfbd8" providerId="LiveId" clId="{017862A6-FA1C-4E03-A8B2-AD6A3C5D2B1D}" dt="2023-10-12T01:45:13.149" v="465" actId="255"/>
          <ac:spMkLst>
            <pc:docMk/>
            <pc:sldMk cId="776365688" sldId="286"/>
            <ac:spMk id="2" creationId="{8D1EC6E0-EAF7-7636-56A2-1B19632F79A8}"/>
          </ac:spMkLst>
        </pc:spChg>
      </pc:sldChg>
      <pc:sldChg chg="addSp delSp modSp add mod">
        <pc:chgData name="泰弘 仲山" userId="857b4835f3abfbd8" providerId="LiveId" clId="{017862A6-FA1C-4E03-A8B2-AD6A3C5D2B1D}" dt="2023-10-12T02:23:54.955" v="996" actId="1076"/>
        <pc:sldMkLst>
          <pc:docMk/>
          <pc:sldMk cId="1352236897" sldId="287"/>
        </pc:sldMkLst>
        <pc:spChg chg="mod">
          <ac:chgData name="泰弘 仲山" userId="857b4835f3abfbd8" providerId="LiveId" clId="{017862A6-FA1C-4E03-A8B2-AD6A3C5D2B1D}" dt="2023-10-12T02:12:56.201" v="783" actId="20577"/>
          <ac:spMkLst>
            <pc:docMk/>
            <pc:sldMk cId="1352236897" sldId="287"/>
            <ac:spMk id="2" creationId="{E4149BC1-9881-5143-96F2-0F83D6513CD5}"/>
          </ac:spMkLst>
        </pc:spChg>
        <pc:spChg chg="mod">
          <ac:chgData name="泰弘 仲山" userId="857b4835f3abfbd8" providerId="LiveId" clId="{017862A6-FA1C-4E03-A8B2-AD6A3C5D2B1D}" dt="2023-10-12T02:22:48.967" v="994" actId="20577"/>
          <ac:spMkLst>
            <pc:docMk/>
            <pc:sldMk cId="1352236897" sldId="287"/>
            <ac:spMk id="3" creationId="{7F52D798-8D12-06D9-E0BD-E84CAD1AB5E8}"/>
          </ac:spMkLst>
        </pc:spChg>
        <pc:graphicFrameChg chg="mod modGraphic">
          <ac:chgData name="泰弘 仲山" userId="857b4835f3abfbd8" providerId="LiveId" clId="{017862A6-FA1C-4E03-A8B2-AD6A3C5D2B1D}" dt="2023-10-12T02:22:14.509" v="912" actId="113"/>
          <ac:graphicFrameMkLst>
            <pc:docMk/>
            <pc:sldMk cId="1352236897" sldId="287"/>
            <ac:graphicFrameMk id="4" creationId="{5A031A08-68E9-616B-8579-81E1398D10A0}"/>
          </ac:graphicFrameMkLst>
        </pc:graphicFrameChg>
        <pc:graphicFrameChg chg="mod modGraphic">
          <ac:chgData name="泰弘 仲山" userId="857b4835f3abfbd8" providerId="LiveId" clId="{017862A6-FA1C-4E03-A8B2-AD6A3C5D2B1D}" dt="2023-10-12T02:23:54.955" v="996" actId="1076"/>
          <ac:graphicFrameMkLst>
            <pc:docMk/>
            <pc:sldMk cId="1352236897" sldId="287"/>
            <ac:graphicFrameMk id="5" creationId="{BF06B4E1-F2F5-087F-B7FF-C638F21572DF}"/>
          </ac:graphicFrameMkLst>
        </pc:graphicFrameChg>
        <pc:picChg chg="add mod">
          <ac:chgData name="泰弘 仲山" userId="857b4835f3abfbd8" providerId="LiveId" clId="{017862A6-FA1C-4E03-A8B2-AD6A3C5D2B1D}" dt="2023-10-12T02:23:50.668" v="995" actId="1076"/>
          <ac:picMkLst>
            <pc:docMk/>
            <pc:sldMk cId="1352236897" sldId="287"/>
            <ac:picMk id="1026" creationId="{3EF85B2C-8438-7AB7-1F94-811CD7DEFAD8}"/>
          </ac:picMkLst>
        </pc:picChg>
        <pc:picChg chg="del">
          <ac:chgData name="泰弘 仲山" userId="857b4835f3abfbd8" providerId="LiveId" clId="{017862A6-FA1C-4E03-A8B2-AD6A3C5D2B1D}" dt="2023-10-12T02:21:50.279" v="908" actId="478"/>
          <ac:picMkLst>
            <pc:docMk/>
            <pc:sldMk cId="1352236897" sldId="287"/>
            <ac:picMk id="14340" creationId="{0EEC3A1F-FB41-3EDD-5444-C90329EC24DE}"/>
          </ac:picMkLst>
        </pc:picChg>
      </pc:sldChg>
      <pc:sldChg chg="addSp delSp modSp add mod">
        <pc:chgData name="泰弘 仲山" userId="857b4835f3abfbd8" providerId="LiveId" clId="{017862A6-FA1C-4E03-A8B2-AD6A3C5D2B1D}" dt="2023-10-13T11:48:06.543" v="1959" actId="1076"/>
        <pc:sldMkLst>
          <pc:docMk/>
          <pc:sldMk cId="3274563073" sldId="288"/>
        </pc:sldMkLst>
        <pc:spChg chg="del">
          <ac:chgData name="泰弘 仲山" userId="857b4835f3abfbd8" providerId="LiveId" clId="{017862A6-FA1C-4E03-A8B2-AD6A3C5D2B1D}" dt="2023-10-13T10:39:11.894" v="1126" actId="478"/>
          <ac:spMkLst>
            <pc:docMk/>
            <pc:sldMk cId="3274563073" sldId="288"/>
            <ac:spMk id="2" creationId="{5D916157-F0AC-6159-8F07-111AB8731496}"/>
          </ac:spMkLst>
        </pc:spChg>
        <pc:spChg chg="mod">
          <ac:chgData name="泰弘 仲山" userId="857b4835f3abfbd8" providerId="LiveId" clId="{017862A6-FA1C-4E03-A8B2-AD6A3C5D2B1D}" dt="2023-10-13T11:48:02.341" v="1957" actId="14100"/>
          <ac:spMkLst>
            <pc:docMk/>
            <pc:sldMk cId="3274563073" sldId="288"/>
            <ac:spMk id="3" creationId="{B0AEAB4B-9639-C7B4-705F-B6E11BB76AA4}"/>
          </ac:spMkLst>
        </pc:spChg>
        <pc:spChg chg="add mod">
          <ac:chgData name="泰弘 仲山" userId="857b4835f3abfbd8" providerId="LiveId" clId="{017862A6-FA1C-4E03-A8B2-AD6A3C5D2B1D}" dt="2023-10-13T11:40:23.341" v="1740" actId="20577"/>
          <ac:spMkLst>
            <pc:docMk/>
            <pc:sldMk cId="3274563073" sldId="288"/>
            <ac:spMk id="4" creationId="{56AD2FE8-3519-DDB3-0D0E-813C3155DDAA}"/>
          </ac:spMkLst>
        </pc:spChg>
        <pc:spChg chg="add del mod">
          <ac:chgData name="泰弘 仲山" userId="857b4835f3abfbd8" providerId="LiveId" clId="{017862A6-FA1C-4E03-A8B2-AD6A3C5D2B1D}" dt="2023-10-13T10:39:14.356" v="1127" actId="478"/>
          <ac:spMkLst>
            <pc:docMk/>
            <pc:sldMk cId="3274563073" sldId="288"/>
            <ac:spMk id="6" creationId="{B1033C4E-F38D-180A-B4D4-6215AA6C0596}"/>
          </ac:spMkLst>
        </pc:spChg>
        <pc:spChg chg="add del mod">
          <ac:chgData name="泰弘 仲山" userId="857b4835f3abfbd8" providerId="LiveId" clId="{017862A6-FA1C-4E03-A8B2-AD6A3C5D2B1D}" dt="2023-10-13T10:45:09.103" v="1446"/>
          <ac:spMkLst>
            <pc:docMk/>
            <pc:sldMk cId="3274563073" sldId="288"/>
            <ac:spMk id="7" creationId="{82C06931-3492-00E4-8A34-0D7C7671DED6}"/>
          </ac:spMkLst>
        </pc:spChg>
        <pc:picChg chg="add mod">
          <ac:chgData name="泰弘 仲山" userId="857b4835f3abfbd8" providerId="LiveId" clId="{017862A6-FA1C-4E03-A8B2-AD6A3C5D2B1D}" dt="2023-10-13T11:48:06.543" v="1959" actId="1076"/>
          <ac:picMkLst>
            <pc:docMk/>
            <pc:sldMk cId="3274563073" sldId="288"/>
            <ac:picMk id="9" creationId="{82946BFB-F9EC-90A1-91A1-E3F5F20B9438}"/>
          </ac:picMkLst>
        </pc:picChg>
      </pc:sldChg>
      <pc:sldChg chg="modSp add mod">
        <pc:chgData name="泰弘 仲山" userId="857b4835f3abfbd8" providerId="LiveId" clId="{017862A6-FA1C-4E03-A8B2-AD6A3C5D2B1D}" dt="2023-10-13T12:18:11.177" v="2879" actId="14100"/>
        <pc:sldMkLst>
          <pc:docMk/>
          <pc:sldMk cId="1192243974" sldId="289"/>
        </pc:sldMkLst>
        <pc:spChg chg="mod">
          <ac:chgData name="泰弘 仲山" userId="857b4835f3abfbd8" providerId="LiveId" clId="{017862A6-FA1C-4E03-A8B2-AD6A3C5D2B1D}" dt="2023-10-13T12:18:11.177" v="2879" actId="14100"/>
          <ac:spMkLst>
            <pc:docMk/>
            <pc:sldMk cId="1192243974" sldId="289"/>
            <ac:spMk id="3" creationId="{B0AEAB4B-9639-C7B4-705F-B6E11BB76AA4}"/>
          </ac:spMkLst>
        </pc:spChg>
        <pc:spChg chg="mod">
          <ac:chgData name="泰弘 仲山" userId="857b4835f3abfbd8" providerId="LiveId" clId="{017862A6-FA1C-4E03-A8B2-AD6A3C5D2B1D}" dt="2023-10-13T11:05:12.599" v="1726" actId="20577"/>
          <ac:spMkLst>
            <pc:docMk/>
            <pc:sldMk cId="1192243974" sldId="289"/>
            <ac:spMk id="4" creationId="{56AD2FE8-3519-DDB3-0D0E-813C3155DDAA}"/>
          </ac:spMkLst>
        </pc:spChg>
      </pc:sldChg>
      <pc:sldChg chg="addSp delSp modSp add del mod">
        <pc:chgData name="泰弘 仲山" userId="857b4835f3abfbd8" providerId="LiveId" clId="{017862A6-FA1C-4E03-A8B2-AD6A3C5D2B1D}" dt="2023-10-13T10:45:43.128" v="1450" actId="47"/>
        <pc:sldMkLst>
          <pc:docMk/>
          <pc:sldMk cId="1547105771" sldId="289"/>
        </pc:sldMkLst>
        <pc:spChg chg="del">
          <ac:chgData name="泰弘 仲山" userId="857b4835f3abfbd8" providerId="LiveId" clId="{017862A6-FA1C-4E03-A8B2-AD6A3C5D2B1D}" dt="2023-10-13T10:45:19.781" v="1448" actId="478"/>
          <ac:spMkLst>
            <pc:docMk/>
            <pc:sldMk cId="1547105771" sldId="289"/>
            <ac:spMk id="3" creationId="{B0AEAB4B-9639-C7B4-705F-B6E11BB76AA4}"/>
          </ac:spMkLst>
        </pc:spChg>
        <pc:spChg chg="add del mod">
          <ac:chgData name="泰弘 仲山" userId="857b4835f3abfbd8" providerId="LiveId" clId="{017862A6-FA1C-4E03-A8B2-AD6A3C5D2B1D}" dt="2023-10-13T10:45:22.374" v="1449" actId="478"/>
          <ac:spMkLst>
            <pc:docMk/>
            <pc:sldMk cId="1547105771" sldId="289"/>
            <ac:spMk id="5" creationId="{D28266C3-0632-B3D7-823E-029F4F850DF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8491D5-8A36-4902-86DA-2DE4F7FA037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B146B14-D37F-0F58-53ED-6F75F115A6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241196F1-556F-EE1E-59A3-7E477E115223}"/>
              </a:ext>
            </a:extLst>
          </p:cNvPr>
          <p:cNvSpPr>
            <a:spLocks noGrp="1"/>
          </p:cNvSpPr>
          <p:nvPr>
            <p:ph type="dt" sz="half" idx="10"/>
          </p:nvPr>
        </p:nvSpPr>
        <p:spPr/>
        <p:txBody>
          <a:bodyPr/>
          <a:lstStyle/>
          <a:p>
            <a:fld id="{8C4033C1-E7F5-46E9-95FB-3EFF175E7C43}" type="datetimeFigureOut">
              <a:rPr kumimoji="1" lang="ja-JP" altLang="en-US" smtClean="0"/>
              <a:t>2023/10/14</a:t>
            </a:fld>
            <a:endParaRPr kumimoji="1" lang="ja-JP" altLang="en-US"/>
          </a:p>
        </p:txBody>
      </p:sp>
      <p:sp>
        <p:nvSpPr>
          <p:cNvPr id="5" name="フッター プレースホルダー 4">
            <a:extLst>
              <a:ext uri="{FF2B5EF4-FFF2-40B4-BE49-F238E27FC236}">
                <a16:creationId xmlns:a16="http://schemas.microsoft.com/office/drawing/2014/main" id="{0429CF02-16DA-E89A-75A8-336E2272A5F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748B126-2D45-5D98-EEFA-1465F6E6101F}"/>
              </a:ext>
            </a:extLst>
          </p:cNvPr>
          <p:cNvSpPr>
            <a:spLocks noGrp="1"/>
          </p:cNvSpPr>
          <p:nvPr>
            <p:ph type="sldNum" sz="quarter" idx="12"/>
          </p:nvPr>
        </p:nvSpPr>
        <p:spPr/>
        <p:txBody>
          <a:bodyPr/>
          <a:lstStyle/>
          <a:p>
            <a:fld id="{AB6FCF29-CDE1-46EB-9128-C4E8D080FDA6}" type="slidenum">
              <a:rPr kumimoji="1" lang="ja-JP" altLang="en-US" smtClean="0"/>
              <a:t>‹#›</a:t>
            </a:fld>
            <a:endParaRPr kumimoji="1" lang="ja-JP" altLang="en-US"/>
          </a:p>
        </p:txBody>
      </p:sp>
    </p:spTree>
    <p:extLst>
      <p:ext uri="{BB962C8B-B14F-4D97-AF65-F5344CB8AC3E}">
        <p14:creationId xmlns:p14="http://schemas.microsoft.com/office/powerpoint/2010/main" val="3039727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EF9602-0C21-E4F1-D5AC-E8DD0A6AB381}"/>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FA8EB23-6F1C-7F16-7ECC-633C66B578F2}"/>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D7CC9B2-87BB-C04F-8254-BBD8345EA990}"/>
              </a:ext>
            </a:extLst>
          </p:cNvPr>
          <p:cNvSpPr>
            <a:spLocks noGrp="1"/>
          </p:cNvSpPr>
          <p:nvPr>
            <p:ph type="dt" sz="half" idx="10"/>
          </p:nvPr>
        </p:nvSpPr>
        <p:spPr/>
        <p:txBody>
          <a:bodyPr/>
          <a:lstStyle/>
          <a:p>
            <a:fld id="{8C4033C1-E7F5-46E9-95FB-3EFF175E7C43}" type="datetimeFigureOut">
              <a:rPr kumimoji="1" lang="ja-JP" altLang="en-US" smtClean="0"/>
              <a:t>2023/10/14</a:t>
            </a:fld>
            <a:endParaRPr kumimoji="1" lang="ja-JP" altLang="en-US"/>
          </a:p>
        </p:txBody>
      </p:sp>
      <p:sp>
        <p:nvSpPr>
          <p:cNvPr id="5" name="フッター プレースホルダー 4">
            <a:extLst>
              <a:ext uri="{FF2B5EF4-FFF2-40B4-BE49-F238E27FC236}">
                <a16:creationId xmlns:a16="http://schemas.microsoft.com/office/drawing/2014/main" id="{A957A1F0-FDAA-066F-F989-FEDB62A84FA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922E970-E41A-7439-7A14-DDB3546170AD}"/>
              </a:ext>
            </a:extLst>
          </p:cNvPr>
          <p:cNvSpPr>
            <a:spLocks noGrp="1"/>
          </p:cNvSpPr>
          <p:nvPr>
            <p:ph type="sldNum" sz="quarter" idx="12"/>
          </p:nvPr>
        </p:nvSpPr>
        <p:spPr/>
        <p:txBody>
          <a:bodyPr/>
          <a:lstStyle/>
          <a:p>
            <a:fld id="{AB6FCF29-CDE1-46EB-9128-C4E8D080FDA6}" type="slidenum">
              <a:rPr kumimoji="1" lang="ja-JP" altLang="en-US" smtClean="0"/>
              <a:t>‹#›</a:t>
            </a:fld>
            <a:endParaRPr kumimoji="1" lang="ja-JP" altLang="en-US"/>
          </a:p>
        </p:txBody>
      </p:sp>
    </p:spTree>
    <p:extLst>
      <p:ext uri="{BB962C8B-B14F-4D97-AF65-F5344CB8AC3E}">
        <p14:creationId xmlns:p14="http://schemas.microsoft.com/office/powerpoint/2010/main" val="1197173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904E771-A8B5-1B8E-E8CD-D4ABE32B3B57}"/>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BA8C388-A2FD-B0C6-EAC3-3BC2AABB5C88}"/>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C088428-78F3-36BD-A335-F87573D247CD}"/>
              </a:ext>
            </a:extLst>
          </p:cNvPr>
          <p:cNvSpPr>
            <a:spLocks noGrp="1"/>
          </p:cNvSpPr>
          <p:nvPr>
            <p:ph type="dt" sz="half" idx="10"/>
          </p:nvPr>
        </p:nvSpPr>
        <p:spPr/>
        <p:txBody>
          <a:bodyPr/>
          <a:lstStyle/>
          <a:p>
            <a:fld id="{8C4033C1-E7F5-46E9-95FB-3EFF175E7C43}" type="datetimeFigureOut">
              <a:rPr kumimoji="1" lang="ja-JP" altLang="en-US" smtClean="0"/>
              <a:t>2023/10/14</a:t>
            </a:fld>
            <a:endParaRPr kumimoji="1" lang="ja-JP" altLang="en-US"/>
          </a:p>
        </p:txBody>
      </p:sp>
      <p:sp>
        <p:nvSpPr>
          <p:cNvPr id="5" name="フッター プレースホルダー 4">
            <a:extLst>
              <a:ext uri="{FF2B5EF4-FFF2-40B4-BE49-F238E27FC236}">
                <a16:creationId xmlns:a16="http://schemas.microsoft.com/office/drawing/2014/main" id="{F06825EE-EB7C-CEB0-F200-7602611F10D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FBA4885-F2D2-F9DB-87C0-82AB02FF347A}"/>
              </a:ext>
            </a:extLst>
          </p:cNvPr>
          <p:cNvSpPr>
            <a:spLocks noGrp="1"/>
          </p:cNvSpPr>
          <p:nvPr>
            <p:ph type="sldNum" sz="quarter" idx="12"/>
          </p:nvPr>
        </p:nvSpPr>
        <p:spPr/>
        <p:txBody>
          <a:bodyPr/>
          <a:lstStyle/>
          <a:p>
            <a:fld id="{AB6FCF29-CDE1-46EB-9128-C4E8D080FDA6}" type="slidenum">
              <a:rPr kumimoji="1" lang="ja-JP" altLang="en-US" smtClean="0"/>
              <a:t>‹#›</a:t>
            </a:fld>
            <a:endParaRPr kumimoji="1" lang="ja-JP" altLang="en-US"/>
          </a:p>
        </p:txBody>
      </p:sp>
    </p:spTree>
    <p:extLst>
      <p:ext uri="{BB962C8B-B14F-4D97-AF65-F5344CB8AC3E}">
        <p14:creationId xmlns:p14="http://schemas.microsoft.com/office/powerpoint/2010/main" val="3023688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9F2A93-C2AE-EE2E-F349-8719CDD19F1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084D692-A8AD-7E8F-4993-7CC98B3E479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A10FFF9-11E3-ADA9-9961-5FE7578A637D}"/>
              </a:ext>
            </a:extLst>
          </p:cNvPr>
          <p:cNvSpPr>
            <a:spLocks noGrp="1"/>
          </p:cNvSpPr>
          <p:nvPr>
            <p:ph type="dt" sz="half" idx="10"/>
          </p:nvPr>
        </p:nvSpPr>
        <p:spPr/>
        <p:txBody>
          <a:bodyPr/>
          <a:lstStyle/>
          <a:p>
            <a:fld id="{8C4033C1-E7F5-46E9-95FB-3EFF175E7C43}" type="datetimeFigureOut">
              <a:rPr kumimoji="1" lang="ja-JP" altLang="en-US" smtClean="0"/>
              <a:t>2023/10/14</a:t>
            </a:fld>
            <a:endParaRPr kumimoji="1" lang="ja-JP" altLang="en-US"/>
          </a:p>
        </p:txBody>
      </p:sp>
      <p:sp>
        <p:nvSpPr>
          <p:cNvPr id="5" name="フッター プレースホルダー 4">
            <a:extLst>
              <a:ext uri="{FF2B5EF4-FFF2-40B4-BE49-F238E27FC236}">
                <a16:creationId xmlns:a16="http://schemas.microsoft.com/office/drawing/2014/main" id="{C85667BB-6BFF-52D6-12E3-E6562F3ACFB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E18FFF8-C9DE-CFCB-0C8E-42AD36FBC406}"/>
              </a:ext>
            </a:extLst>
          </p:cNvPr>
          <p:cNvSpPr>
            <a:spLocks noGrp="1"/>
          </p:cNvSpPr>
          <p:nvPr>
            <p:ph type="sldNum" sz="quarter" idx="12"/>
          </p:nvPr>
        </p:nvSpPr>
        <p:spPr/>
        <p:txBody>
          <a:bodyPr/>
          <a:lstStyle/>
          <a:p>
            <a:fld id="{AB6FCF29-CDE1-46EB-9128-C4E8D080FDA6}" type="slidenum">
              <a:rPr kumimoji="1" lang="ja-JP" altLang="en-US" smtClean="0"/>
              <a:t>‹#›</a:t>
            </a:fld>
            <a:endParaRPr kumimoji="1" lang="ja-JP" altLang="en-US"/>
          </a:p>
        </p:txBody>
      </p:sp>
    </p:spTree>
    <p:extLst>
      <p:ext uri="{BB962C8B-B14F-4D97-AF65-F5344CB8AC3E}">
        <p14:creationId xmlns:p14="http://schemas.microsoft.com/office/powerpoint/2010/main" val="114980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A2953D-AE2D-72C0-6AC7-236AD015D8A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6AE9661-A7DD-DD2C-56CA-EA8230FCC0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5C02CC2A-DCB7-E208-41FF-5D8E0145DC8F}"/>
              </a:ext>
            </a:extLst>
          </p:cNvPr>
          <p:cNvSpPr>
            <a:spLocks noGrp="1"/>
          </p:cNvSpPr>
          <p:nvPr>
            <p:ph type="dt" sz="half" idx="10"/>
          </p:nvPr>
        </p:nvSpPr>
        <p:spPr/>
        <p:txBody>
          <a:bodyPr/>
          <a:lstStyle/>
          <a:p>
            <a:fld id="{8C4033C1-E7F5-46E9-95FB-3EFF175E7C43}" type="datetimeFigureOut">
              <a:rPr kumimoji="1" lang="ja-JP" altLang="en-US" smtClean="0"/>
              <a:t>2023/10/14</a:t>
            </a:fld>
            <a:endParaRPr kumimoji="1" lang="ja-JP" altLang="en-US"/>
          </a:p>
        </p:txBody>
      </p:sp>
      <p:sp>
        <p:nvSpPr>
          <p:cNvPr id="5" name="フッター プレースホルダー 4">
            <a:extLst>
              <a:ext uri="{FF2B5EF4-FFF2-40B4-BE49-F238E27FC236}">
                <a16:creationId xmlns:a16="http://schemas.microsoft.com/office/drawing/2014/main" id="{6F914E77-04DA-28FD-7766-B1D266EDB7B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9AC599E-9F89-153A-346D-FBB1EA060B4B}"/>
              </a:ext>
            </a:extLst>
          </p:cNvPr>
          <p:cNvSpPr>
            <a:spLocks noGrp="1"/>
          </p:cNvSpPr>
          <p:nvPr>
            <p:ph type="sldNum" sz="quarter" idx="12"/>
          </p:nvPr>
        </p:nvSpPr>
        <p:spPr/>
        <p:txBody>
          <a:bodyPr/>
          <a:lstStyle/>
          <a:p>
            <a:fld id="{AB6FCF29-CDE1-46EB-9128-C4E8D080FDA6}" type="slidenum">
              <a:rPr kumimoji="1" lang="ja-JP" altLang="en-US" smtClean="0"/>
              <a:t>‹#›</a:t>
            </a:fld>
            <a:endParaRPr kumimoji="1" lang="ja-JP" altLang="en-US"/>
          </a:p>
        </p:txBody>
      </p:sp>
    </p:spTree>
    <p:extLst>
      <p:ext uri="{BB962C8B-B14F-4D97-AF65-F5344CB8AC3E}">
        <p14:creationId xmlns:p14="http://schemas.microsoft.com/office/powerpoint/2010/main" val="3839765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35814D-C8A3-3F54-9156-E192FEFD9B2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B0192DA-6FFF-9121-7CA2-01FB23B88F3F}"/>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8C89346-4EC8-9CF1-0B7E-A12A1265DE4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08060D5-7097-69F6-9097-71737D27470E}"/>
              </a:ext>
            </a:extLst>
          </p:cNvPr>
          <p:cNvSpPr>
            <a:spLocks noGrp="1"/>
          </p:cNvSpPr>
          <p:nvPr>
            <p:ph type="dt" sz="half" idx="10"/>
          </p:nvPr>
        </p:nvSpPr>
        <p:spPr/>
        <p:txBody>
          <a:bodyPr/>
          <a:lstStyle/>
          <a:p>
            <a:fld id="{8C4033C1-E7F5-46E9-95FB-3EFF175E7C43}" type="datetimeFigureOut">
              <a:rPr kumimoji="1" lang="ja-JP" altLang="en-US" smtClean="0"/>
              <a:t>2023/10/14</a:t>
            </a:fld>
            <a:endParaRPr kumimoji="1" lang="ja-JP" altLang="en-US"/>
          </a:p>
        </p:txBody>
      </p:sp>
      <p:sp>
        <p:nvSpPr>
          <p:cNvPr id="6" name="フッター プレースホルダー 5">
            <a:extLst>
              <a:ext uri="{FF2B5EF4-FFF2-40B4-BE49-F238E27FC236}">
                <a16:creationId xmlns:a16="http://schemas.microsoft.com/office/drawing/2014/main" id="{23C429AA-2111-5326-91B8-DEC64BC51AF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642E1F0-B044-58FD-F38B-62E23EBD9FC3}"/>
              </a:ext>
            </a:extLst>
          </p:cNvPr>
          <p:cNvSpPr>
            <a:spLocks noGrp="1"/>
          </p:cNvSpPr>
          <p:nvPr>
            <p:ph type="sldNum" sz="quarter" idx="12"/>
          </p:nvPr>
        </p:nvSpPr>
        <p:spPr/>
        <p:txBody>
          <a:bodyPr/>
          <a:lstStyle/>
          <a:p>
            <a:fld id="{AB6FCF29-CDE1-46EB-9128-C4E8D080FDA6}" type="slidenum">
              <a:rPr kumimoji="1" lang="ja-JP" altLang="en-US" smtClean="0"/>
              <a:t>‹#›</a:t>
            </a:fld>
            <a:endParaRPr kumimoji="1" lang="ja-JP" altLang="en-US"/>
          </a:p>
        </p:txBody>
      </p:sp>
    </p:spTree>
    <p:extLst>
      <p:ext uri="{BB962C8B-B14F-4D97-AF65-F5344CB8AC3E}">
        <p14:creationId xmlns:p14="http://schemas.microsoft.com/office/powerpoint/2010/main" val="15620583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CBEA63-5376-FF3B-3A5C-0B417A933693}"/>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553A6C8-C3CC-8634-69D2-4793EFE5DB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1C97155C-A688-525A-7486-3722A95D757E}"/>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57FB8964-EC54-BFCC-AB74-F084A1EEBE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B062A0A-BF11-0904-C7D7-EC6E6AB634E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C1E73EFE-131B-6F0C-76C1-BD259E0271B0}"/>
              </a:ext>
            </a:extLst>
          </p:cNvPr>
          <p:cNvSpPr>
            <a:spLocks noGrp="1"/>
          </p:cNvSpPr>
          <p:nvPr>
            <p:ph type="dt" sz="half" idx="10"/>
          </p:nvPr>
        </p:nvSpPr>
        <p:spPr/>
        <p:txBody>
          <a:bodyPr/>
          <a:lstStyle/>
          <a:p>
            <a:fld id="{8C4033C1-E7F5-46E9-95FB-3EFF175E7C43}" type="datetimeFigureOut">
              <a:rPr kumimoji="1" lang="ja-JP" altLang="en-US" smtClean="0"/>
              <a:t>2023/10/14</a:t>
            </a:fld>
            <a:endParaRPr kumimoji="1" lang="ja-JP" altLang="en-US"/>
          </a:p>
        </p:txBody>
      </p:sp>
      <p:sp>
        <p:nvSpPr>
          <p:cNvPr id="8" name="フッター プレースホルダー 7">
            <a:extLst>
              <a:ext uri="{FF2B5EF4-FFF2-40B4-BE49-F238E27FC236}">
                <a16:creationId xmlns:a16="http://schemas.microsoft.com/office/drawing/2014/main" id="{73F8FE95-9A88-97D8-05ED-B8D4F55826AD}"/>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A9C50EA7-9752-72F5-6498-CB02569AB982}"/>
              </a:ext>
            </a:extLst>
          </p:cNvPr>
          <p:cNvSpPr>
            <a:spLocks noGrp="1"/>
          </p:cNvSpPr>
          <p:nvPr>
            <p:ph type="sldNum" sz="quarter" idx="12"/>
          </p:nvPr>
        </p:nvSpPr>
        <p:spPr/>
        <p:txBody>
          <a:bodyPr/>
          <a:lstStyle/>
          <a:p>
            <a:fld id="{AB6FCF29-CDE1-46EB-9128-C4E8D080FDA6}" type="slidenum">
              <a:rPr kumimoji="1" lang="ja-JP" altLang="en-US" smtClean="0"/>
              <a:t>‹#›</a:t>
            </a:fld>
            <a:endParaRPr kumimoji="1" lang="ja-JP" altLang="en-US"/>
          </a:p>
        </p:txBody>
      </p:sp>
    </p:spTree>
    <p:extLst>
      <p:ext uri="{BB962C8B-B14F-4D97-AF65-F5344CB8AC3E}">
        <p14:creationId xmlns:p14="http://schemas.microsoft.com/office/powerpoint/2010/main" val="3844605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54E427-5DCC-D8A1-47B9-67FBEAADAEC1}"/>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33D560F-AA67-B2A9-FA6F-E0B8842AA3C9}"/>
              </a:ext>
            </a:extLst>
          </p:cNvPr>
          <p:cNvSpPr>
            <a:spLocks noGrp="1"/>
          </p:cNvSpPr>
          <p:nvPr>
            <p:ph type="dt" sz="half" idx="10"/>
          </p:nvPr>
        </p:nvSpPr>
        <p:spPr/>
        <p:txBody>
          <a:bodyPr/>
          <a:lstStyle/>
          <a:p>
            <a:fld id="{8C4033C1-E7F5-46E9-95FB-3EFF175E7C43}" type="datetimeFigureOut">
              <a:rPr kumimoji="1" lang="ja-JP" altLang="en-US" smtClean="0"/>
              <a:t>2023/10/14</a:t>
            </a:fld>
            <a:endParaRPr kumimoji="1" lang="ja-JP" altLang="en-US"/>
          </a:p>
        </p:txBody>
      </p:sp>
      <p:sp>
        <p:nvSpPr>
          <p:cNvPr id="4" name="フッター プレースホルダー 3">
            <a:extLst>
              <a:ext uri="{FF2B5EF4-FFF2-40B4-BE49-F238E27FC236}">
                <a16:creationId xmlns:a16="http://schemas.microsoft.com/office/drawing/2014/main" id="{98338D03-C46B-A1E8-D717-D10F6F00DFD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FCB4860D-95C2-7010-3379-77A6CC966A2E}"/>
              </a:ext>
            </a:extLst>
          </p:cNvPr>
          <p:cNvSpPr>
            <a:spLocks noGrp="1"/>
          </p:cNvSpPr>
          <p:nvPr>
            <p:ph type="sldNum" sz="quarter" idx="12"/>
          </p:nvPr>
        </p:nvSpPr>
        <p:spPr/>
        <p:txBody>
          <a:bodyPr/>
          <a:lstStyle/>
          <a:p>
            <a:fld id="{AB6FCF29-CDE1-46EB-9128-C4E8D080FDA6}" type="slidenum">
              <a:rPr kumimoji="1" lang="ja-JP" altLang="en-US" smtClean="0"/>
              <a:t>‹#›</a:t>
            </a:fld>
            <a:endParaRPr kumimoji="1" lang="ja-JP" altLang="en-US"/>
          </a:p>
        </p:txBody>
      </p:sp>
    </p:spTree>
    <p:extLst>
      <p:ext uri="{BB962C8B-B14F-4D97-AF65-F5344CB8AC3E}">
        <p14:creationId xmlns:p14="http://schemas.microsoft.com/office/powerpoint/2010/main" val="1740934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36A1F4A3-77D5-7643-3FC2-02D13D195F44}"/>
              </a:ext>
            </a:extLst>
          </p:cNvPr>
          <p:cNvSpPr>
            <a:spLocks noGrp="1"/>
          </p:cNvSpPr>
          <p:nvPr>
            <p:ph type="dt" sz="half" idx="10"/>
          </p:nvPr>
        </p:nvSpPr>
        <p:spPr/>
        <p:txBody>
          <a:bodyPr/>
          <a:lstStyle/>
          <a:p>
            <a:fld id="{8C4033C1-E7F5-46E9-95FB-3EFF175E7C43}" type="datetimeFigureOut">
              <a:rPr kumimoji="1" lang="ja-JP" altLang="en-US" smtClean="0"/>
              <a:t>2023/10/14</a:t>
            </a:fld>
            <a:endParaRPr kumimoji="1" lang="ja-JP" altLang="en-US"/>
          </a:p>
        </p:txBody>
      </p:sp>
      <p:sp>
        <p:nvSpPr>
          <p:cNvPr id="3" name="フッター プレースホルダー 2">
            <a:extLst>
              <a:ext uri="{FF2B5EF4-FFF2-40B4-BE49-F238E27FC236}">
                <a16:creationId xmlns:a16="http://schemas.microsoft.com/office/drawing/2014/main" id="{FB876F04-A380-CA07-296B-1D3F5ECDD6FF}"/>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CD2040F-5B60-7703-4E8A-CB2B1A197880}"/>
              </a:ext>
            </a:extLst>
          </p:cNvPr>
          <p:cNvSpPr>
            <a:spLocks noGrp="1"/>
          </p:cNvSpPr>
          <p:nvPr>
            <p:ph type="sldNum" sz="quarter" idx="12"/>
          </p:nvPr>
        </p:nvSpPr>
        <p:spPr/>
        <p:txBody>
          <a:bodyPr/>
          <a:lstStyle/>
          <a:p>
            <a:fld id="{AB6FCF29-CDE1-46EB-9128-C4E8D080FDA6}" type="slidenum">
              <a:rPr kumimoji="1" lang="ja-JP" altLang="en-US" smtClean="0"/>
              <a:t>‹#›</a:t>
            </a:fld>
            <a:endParaRPr kumimoji="1" lang="ja-JP" altLang="en-US"/>
          </a:p>
        </p:txBody>
      </p:sp>
    </p:spTree>
    <p:extLst>
      <p:ext uri="{BB962C8B-B14F-4D97-AF65-F5344CB8AC3E}">
        <p14:creationId xmlns:p14="http://schemas.microsoft.com/office/powerpoint/2010/main" val="2983051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32A8EF-FC3B-6D7D-D139-3AFA1FB4760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5FF3F5E-3B6E-AC4D-D2F2-B05C6AB0EA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56D3890-32C7-B5F2-01B0-FB1758178E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BDC1855-AA95-AFEA-2047-717500CFEF90}"/>
              </a:ext>
            </a:extLst>
          </p:cNvPr>
          <p:cNvSpPr>
            <a:spLocks noGrp="1"/>
          </p:cNvSpPr>
          <p:nvPr>
            <p:ph type="dt" sz="half" idx="10"/>
          </p:nvPr>
        </p:nvSpPr>
        <p:spPr/>
        <p:txBody>
          <a:bodyPr/>
          <a:lstStyle/>
          <a:p>
            <a:fld id="{8C4033C1-E7F5-46E9-95FB-3EFF175E7C43}" type="datetimeFigureOut">
              <a:rPr kumimoji="1" lang="ja-JP" altLang="en-US" smtClean="0"/>
              <a:t>2023/10/14</a:t>
            </a:fld>
            <a:endParaRPr kumimoji="1" lang="ja-JP" altLang="en-US"/>
          </a:p>
        </p:txBody>
      </p:sp>
      <p:sp>
        <p:nvSpPr>
          <p:cNvPr id="6" name="フッター プレースホルダー 5">
            <a:extLst>
              <a:ext uri="{FF2B5EF4-FFF2-40B4-BE49-F238E27FC236}">
                <a16:creationId xmlns:a16="http://schemas.microsoft.com/office/drawing/2014/main" id="{DC02908D-28D5-8F31-78F3-B3BF9067BBC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91ED3DB-A517-9309-D2B7-6D9177808E47}"/>
              </a:ext>
            </a:extLst>
          </p:cNvPr>
          <p:cNvSpPr>
            <a:spLocks noGrp="1"/>
          </p:cNvSpPr>
          <p:nvPr>
            <p:ph type="sldNum" sz="quarter" idx="12"/>
          </p:nvPr>
        </p:nvSpPr>
        <p:spPr/>
        <p:txBody>
          <a:bodyPr/>
          <a:lstStyle/>
          <a:p>
            <a:fld id="{AB6FCF29-CDE1-46EB-9128-C4E8D080FDA6}" type="slidenum">
              <a:rPr kumimoji="1" lang="ja-JP" altLang="en-US" smtClean="0"/>
              <a:t>‹#›</a:t>
            </a:fld>
            <a:endParaRPr kumimoji="1" lang="ja-JP" altLang="en-US"/>
          </a:p>
        </p:txBody>
      </p:sp>
    </p:spTree>
    <p:extLst>
      <p:ext uri="{BB962C8B-B14F-4D97-AF65-F5344CB8AC3E}">
        <p14:creationId xmlns:p14="http://schemas.microsoft.com/office/powerpoint/2010/main" val="1197374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825025-E54F-B09E-0A76-2CF92F9A1F6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5DFF0D60-1861-3BCC-0EAC-758FA14A63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ABB1D733-DECC-ABB8-C9D2-4C6E8C082A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B6C74D6-F2B5-BF0B-E96E-461B513AB593}"/>
              </a:ext>
            </a:extLst>
          </p:cNvPr>
          <p:cNvSpPr>
            <a:spLocks noGrp="1"/>
          </p:cNvSpPr>
          <p:nvPr>
            <p:ph type="dt" sz="half" idx="10"/>
          </p:nvPr>
        </p:nvSpPr>
        <p:spPr/>
        <p:txBody>
          <a:bodyPr/>
          <a:lstStyle/>
          <a:p>
            <a:fld id="{8C4033C1-E7F5-46E9-95FB-3EFF175E7C43}" type="datetimeFigureOut">
              <a:rPr kumimoji="1" lang="ja-JP" altLang="en-US" smtClean="0"/>
              <a:t>2023/10/14</a:t>
            </a:fld>
            <a:endParaRPr kumimoji="1" lang="ja-JP" altLang="en-US"/>
          </a:p>
        </p:txBody>
      </p:sp>
      <p:sp>
        <p:nvSpPr>
          <p:cNvPr id="6" name="フッター プレースホルダー 5">
            <a:extLst>
              <a:ext uri="{FF2B5EF4-FFF2-40B4-BE49-F238E27FC236}">
                <a16:creationId xmlns:a16="http://schemas.microsoft.com/office/drawing/2014/main" id="{B1E8981E-2141-C4A0-DA9B-47FB92A88BA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1163625-72BE-6138-3448-55512BA5BBFD}"/>
              </a:ext>
            </a:extLst>
          </p:cNvPr>
          <p:cNvSpPr>
            <a:spLocks noGrp="1"/>
          </p:cNvSpPr>
          <p:nvPr>
            <p:ph type="sldNum" sz="quarter" idx="12"/>
          </p:nvPr>
        </p:nvSpPr>
        <p:spPr/>
        <p:txBody>
          <a:bodyPr/>
          <a:lstStyle/>
          <a:p>
            <a:fld id="{AB6FCF29-CDE1-46EB-9128-C4E8D080FDA6}" type="slidenum">
              <a:rPr kumimoji="1" lang="ja-JP" altLang="en-US" smtClean="0"/>
              <a:t>‹#›</a:t>
            </a:fld>
            <a:endParaRPr kumimoji="1" lang="ja-JP" altLang="en-US"/>
          </a:p>
        </p:txBody>
      </p:sp>
    </p:spTree>
    <p:extLst>
      <p:ext uri="{BB962C8B-B14F-4D97-AF65-F5344CB8AC3E}">
        <p14:creationId xmlns:p14="http://schemas.microsoft.com/office/powerpoint/2010/main" val="3438145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BDF058D-0994-7E05-1BD7-91A88875C7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9478F71-D0EE-DFAC-8931-D663E23822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2E983B4-1A10-9327-7BDC-09F3B1AEEC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4033C1-E7F5-46E9-95FB-3EFF175E7C43}" type="datetimeFigureOut">
              <a:rPr kumimoji="1" lang="ja-JP" altLang="en-US" smtClean="0"/>
              <a:t>2023/10/14</a:t>
            </a:fld>
            <a:endParaRPr kumimoji="1" lang="ja-JP" altLang="en-US"/>
          </a:p>
        </p:txBody>
      </p:sp>
      <p:sp>
        <p:nvSpPr>
          <p:cNvPr id="5" name="フッター プレースホルダー 4">
            <a:extLst>
              <a:ext uri="{FF2B5EF4-FFF2-40B4-BE49-F238E27FC236}">
                <a16:creationId xmlns:a16="http://schemas.microsoft.com/office/drawing/2014/main" id="{32BEFF91-8532-A4D9-CD2A-137BB8EAEB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F3F651D-E77A-9B1C-6198-B2CEF3C995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FCF29-CDE1-46EB-9128-C4E8D080FDA6}" type="slidenum">
              <a:rPr kumimoji="1" lang="ja-JP" altLang="en-US" smtClean="0"/>
              <a:t>‹#›</a:t>
            </a:fld>
            <a:endParaRPr kumimoji="1" lang="ja-JP" altLang="en-US"/>
          </a:p>
        </p:txBody>
      </p:sp>
    </p:spTree>
    <p:extLst>
      <p:ext uri="{BB962C8B-B14F-4D97-AF65-F5344CB8AC3E}">
        <p14:creationId xmlns:p14="http://schemas.microsoft.com/office/powerpoint/2010/main" val="10324405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kaggle.com/datasets/snap/amazon-fine-food-review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0621DE-D5BB-47E3-FE16-77DF94C3C388}"/>
              </a:ext>
            </a:extLst>
          </p:cNvPr>
          <p:cNvSpPr>
            <a:spLocks noGrp="1"/>
          </p:cNvSpPr>
          <p:nvPr>
            <p:ph type="ctrTitle"/>
          </p:nvPr>
        </p:nvSpPr>
        <p:spPr/>
        <p:txBody>
          <a:bodyPr>
            <a:normAutofit/>
          </a:bodyPr>
          <a:lstStyle/>
          <a:p>
            <a:r>
              <a:rPr kumimoji="1" lang="en-US" altLang="ja-JP" sz="4000" dirty="0"/>
              <a:t>Embedding</a:t>
            </a:r>
            <a:r>
              <a:rPr kumimoji="1" lang="ja-JP" altLang="en-US" sz="4000" dirty="0"/>
              <a:t>の活用について</a:t>
            </a:r>
          </a:p>
        </p:txBody>
      </p:sp>
      <p:sp>
        <p:nvSpPr>
          <p:cNvPr id="3" name="字幕 2">
            <a:extLst>
              <a:ext uri="{FF2B5EF4-FFF2-40B4-BE49-F238E27FC236}">
                <a16:creationId xmlns:a16="http://schemas.microsoft.com/office/drawing/2014/main" id="{AECD1132-5963-5B9B-F151-1C173FB597C3}"/>
              </a:ext>
            </a:extLst>
          </p:cNvPr>
          <p:cNvSpPr>
            <a:spLocks noGrp="1"/>
          </p:cNvSpPr>
          <p:nvPr>
            <p:ph type="subTitle" idx="1"/>
          </p:nvPr>
        </p:nvSpPr>
        <p:spPr>
          <a:xfrm>
            <a:off x="6457950" y="4343400"/>
            <a:ext cx="4210050" cy="914400"/>
          </a:xfrm>
        </p:spPr>
        <p:txBody>
          <a:bodyPr/>
          <a:lstStyle/>
          <a:p>
            <a:r>
              <a:rPr kumimoji="1" lang="en-US" altLang="ja-JP" dirty="0"/>
              <a:t>2023/10/16</a:t>
            </a:r>
            <a:endParaRPr kumimoji="1" lang="ja-JP" altLang="en-US" dirty="0"/>
          </a:p>
        </p:txBody>
      </p:sp>
    </p:spTree>
    <p:extLst>
      <p:ext uri="{BB962C8B-B14F-4D97-AF65-F5344CB8AC3E}">
        <p14:creationId xmlns:p14="http://schemas.microsoft.com/office/powerpoint/2010/main" val="1690639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916157-F0AC-6159-8F07-111AB8731496}"/>
              </a:ext>
            </a:extLst>
          </p:cNvPr>
          <p:cNvSpPr>
            <a:spLocks noGrp="1"/>
          </p:cNvSpPr>
          <p:nvPr>
            <p:ph type="title"/>
          </p:nvPr>
        </p:nvSpPr>
        <p:spPr>
          <a:xfrm>
            <a:off x="213049" y="178513"/>
            <a:ext cx="10515600" cy="866516"/>
          </a:xfrm>
        </p:spPr>
        <p:txBody>
          <a:bodyPr>
            <a:normAutofit/>
          </a:bodyPr>
          <a:lstStyle/>
          <a:p>
            <a:r>
              <a:rPr lang="ja-JP" altLang="en-US" sz="3200" dirty="0"/>
              <a:t>データ②：景気ウォッチャー</a:t>
            </a:r>
            <a:endParaRPr kumimoji="1" lang="ja-JP" altLang="en-US" sz="3200" dirty="0"/>
          </a:p>
        </p:txBody>
      </p:sp>
      <p:sp>
        <p:nvSpPr>
          <p:cNvPr id="3" name="コンテンツ プレースホルダー 2">
            <a:extLst>
              <a:ext uri="{FF2B5EF4-FFF2-40B4-BE49-F238E27FC236}">
                <a16:creationId xmlns:a16="http://schemas.microsoft.com/office/drawing/2014/main" id="{B0AEAB4B-9639-C7B4-705F-B6E11BB76AA4}"/>
              </a:ext>
            </a:extLst>
          </p:cNvPr>
          <p:cNvSpPr>
            <a:spLocks noGrp="1"/>
          </p:cNvSpPr>
          <p:nvPr>
            <p:ph idx="1"/>
          </p:nvPr>
        </p:nvSpPr>
        <p:spPr>
          <a:xfrm>
            <a:off x="213049" y="1349114"/>
            <a:ext cx="11653232" cy="1646013"/>
          </a:xfrm>
        </p:spPr>
        <p:txBody>
          <a:bodyPr>
            <a:normAutofit/>
          </a:bodyPr>
          <a:lstStyle/>
          <a:p>
            <a:r>
              <a:rPr kumimoji="1" lang="ja-JP" altLang="en-US" sz="1800" dirty="0"/>
              <a:t>データセット概要</a:t>
            </a:r>
            <a:endParaRPr kumimoji="1" lang="en-US" altLang="ja-JP" sz="1800" dirty="0"/>
          </a:p>
          <a:p>
            <a:pPr lvl="1"/>
            <a:r>
              <a:rPr lang="en-US" altLang="ja-JP" sz="1800" dirty="0"/>
              <a:t>2023</a:t>
            </a:r>
            <a:r>
              <a:rPr lang="ja-JP" altLang="en-US" sz="1800" dirty="0"/>
              <a:t>年</a:t>
            </a:r>
            <a:r>
              <a:rPr lang="en-US" altLang="ja-JP" sz="1800" dirty="0"/>
              <a:t>8</a:t>
            </a:r>
            <a:r>
              <a:rPr lang="ja-JP" altLang="en-US" sz="1800" dirty="0"/>
              <a:t>月の現状に関するコメント約</a:t>
            </a:r>
            <a:r>
              <a:rPr lang="en-US" altLang="ja-JP" sz="1800" dirty="0"/>
              <a:t>1,200</a:t>
            </a:r>
            <a:r>
              <a:rPr lang="ja-JP" altLang="en-US" sz="1800" dirty="0"/>
              <a:t>件を使用</a:t>
            </a:r>
            <a:endParaRPr lang="en-US" altLang="ja-JP" sz="1800" dirty="0"/>
          </a:p>
          <a:p>
            <a:pPr lvl="1"/>
            <a:r>
              <a:rPr lang="en-US" altLang="ja-JP" sz="1800" dirty="0"/>
              <a:t>“</a:t>
            </a:r>
            <a:r>
              <a:rPr lang="ja-JP" altLang="en-US" sz="1800" dirty="0"/>
              <a:t>業種・職種</a:t>
            </a:r>
            <a:r>
              <a:rPr lang="en-US" altLang="ja-JP" sz="1800" dirty="0"/>
              <a:t>”,”</a:t>
            </a:r>
            <a:r>
              <a:rPr lang="ja-JP" altLang="en-US" sz="1800" dirty="0"/>
              <a:t>判断の理由</a:t>
            </a:r>
            <a:r>
              <a:rPr lang="en-US" altLang="ja-JP" sz="1800" dirty="0"/>
              <a:t>”,”</a:t>
            </a:r>
            <a:r>
              <a:rPr lang="ja-JP" altLang="en-US" sz="1800" dirty="0"/>
              <a:t>追加説明及び具体的状況の説明</a:t>
            </a:r>
            <a:r>
              <a:rPr lang="en-US" altLang="ja-JP" sz="1800" dirty="0"/>
              <a:t>”</a:t>
            </a:r>
            <a:r>
              <a:rPr lang="ja-JP" altLang="en-US" sz="1800" dirty="0"/>
              <a:t>を結合し、</a:t>
            </a:r>
            <a:r>
              <a:rPr lang="en-US" altLang="ja-JP" sz="1800" dirty="0"/>
              <a:t>Embedding</a:t>
            </a:r>
            <a:r>
              <a:rPr lang="ja-JP" altLang="en-US" sz="1800" dirty="0"/>
              <a:t>した</a:t>
            </a:r>
            <a:endParaRPr lang="en-US" altLang="ja-JP" sz="1800" dirty="0"/>
          </a:p>
        </p:txBody>
      </p:sp>
      <p:pic>
        <p:nvPicPr>
          <p:cNvPr id="5" name="図 4">
            <a:extLst>
              <a:ext uri="{FF2B5EF4-FFF2-40B4-BE49-F238E27FC236}">
                <a16:creationId xmlns:a16="http://schemas.microsoft.com/office/drawing/2014/main" id="{673FCC76-F7B4-B8DF-6AC0-C4FC3C8AAA8D}"/>
              </a:ext>
            </a:extLst>
          </p:cNvPr>
          <p:cNvPicPr>
            <a:picLocks noChangeAspect="1"/>
          </p:cNvPicPr>
          <p:nvPr/>
        </p:nvPicPr>
        <p:blipFill>
          <a:blip r:embed="rId2"/>
          <a:stretch>
            <a:fillRect/>
          </a:stretch>
        </p:blipFill>
        <p:spPr>
          <a:xfrm>
            <a:off x="213049" y="2866795"/>
            <a:ext cx="11811296" cy="2345999"/>
          </a:xfrm>
          <a:prstGeom prst="rect">
            <a:avLst/>
          </a:prstGeom>
        </p:spPr>
      </p:pic>
    </p:spTree>
    <p:extLst>
      <p:ext uri="{BB962C8B-B14F-4D97-AF65-F5344CB8AC3E}">
        <p14:creationId xmlns:p14="http://schemas.microsoft.com/office/powerpoint/2010/main" val="834716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D2E7E6-3F00-8118-FCD5-C23CDAB19BB9}"/>
              </a:ext>
            </a:extLst>
          </p:cNvPr>
          <p:cNvSpPr>
            <a:spLocks noGrp="1"/>
          </p:cNvSpPr>
          <p:nvPr>
            <p:ph type="title"/>
          </p:nvPr>
        </p:nvSpPr>
        <p:spPr>
          <a:xfrm>
            <a:off x="195942" y="209782"/>
            <a:ext cx="10515600" cy="838524"/>
          </a:xfrm>
        </p:spPr>
        <p:txBody>
          <a:bodyPr>
            <a:normAutofit/>
          </a:bodyPr>
          <a:lstStyle/>
          <a:p>
            <a:r>
              <a:rPr kumimoji="1" lang="en-US" altLang="ja-JP" sz="3200" dirty="0"/>
              <a:t>t-SNE</a:t>
            </a:r>
            <a:r>
              <a:rPr lang="ja-JP" altLang="en-US" sz="3200" dirty="0"/>
              <a:t>による</a:t>
            </a:r>
            <a:r>
              <a:rPr kumimoji="1" lang="ja-JP" altLang="en-US" sz="3200" dirty="0"/>
              <a:t>可視化</a:t>
            </a:r>
            <a:r>
              <a:rPr kumimoji="1" lang="en-US" altLang="ja-JP" sz="3200" dirty="0"/>
              <a:t>(</a:t>
            </a:r>
            <a:r>
              <a:rPr kumimoji="1" lang="ja-JP" altLang="en-US" sz="3200" dirty="0"/>
              <a:t>データ②</a:t>
            </a:r>
            <a:r>
              <a:rPr kumimoji="1" lang="en-US" altLang="ja-JP" sz="3200" dirty="0"/>
              <a:t>)</a:t>
            </a:r>
            <a:endParaRPr kumimoji="1" lang="ja-JP" altLang="en-US" sz="3200" dirty="0"/>
          </a:p>
        </p:txBody>
      </p:sp>
      <p:graphicFrame>
        <p:nvGraphicFramePr>
          <p:cNvPr id="4" name="表 4">
            <a:extLst>
              <a:ext uri="{FF2B5EF4-FFF2-40B4-BE49-F238E27FC236}">
                <a16:creationId xmlns:a16="http://schemas.microsoft.com/office/drawing/2014/main" id="{1445D414-0C3C-6BF3-ED7B-BB5E77FEC501}"/>
              </a:ext>
            </a:extLst>
          </p:cNvPr>
          <p:cNvGraphicFramePr>
            <a:graphicFrameLocks noGrp="1"/>
          </p:cNvGraphicFramePr>
          <p:nvPr>
            <p:ph idx="1"/>
            <p:extLst>
              <p:ext uri="{D42A27DB-BD31-4B8C-83A1-F6EECF244321}">
                <p14:modId xmlns:p14="http://schemas.microsoft.com/office/powerpoint/2010/main" val="3235151678"/>
              </p:ext>
            </p:extLst>
          </p:nvPr>
        </p:nvGraphicFramePr>
        <p:xfrm>
          <a:off x="6941976" y="2316480"/>
          <a:ext cx="1917441" cy="2225040"/>
        </p:xfrm>
        <a:graphic>
          <a:graphicData uri="http://schemas.openxmlformats.org/drawingml/2006/table">
            <a:tbl>
              <a:tblPr firstRow="1" bandRow="1">
                <a:tableStyleId>{5C22544A-7EE6-4342-B048-85BDC9FD1C3A}</a:tableStyleId>
              </a:tblPr>
              <a:tblGrid>
                <a:gridCol w="1060768">
                  <a:extLst>
                    <a:ext uri="{9D8B030D-6E8A-4147-A177-3AD203B41FA5}">
                      <a16:colId xmlns:a16="http://schemas.microsoft.com/office/drawing/2014/main" val="2218726262"/>
                    </a:ext>
                  </a:extLst>
                </a:gridCol>
                <a:gridCol w="856673">
                  <a:extLst>
                    <a:ext uri="{9D8B030D-6E8A-4147-A177-3AD203B41FA5}">
                      <a16:colId xmlns:a16="http://schemas.microsoft.com/office/drawing/2014/main" val="1769946274"/>
                    </a:ext>
                  </a:extLst>
                </a:gridCol>
              </a:tblGrid>
              <a:tr h="370840">
                <a:tc>
                  <a:txBody>
                    <a:bodyPr/>
                    <a:lstStyle/>
                    <a:p>
                      <a:r>
                        <a:rPr kumimoji="1" lang="en-US" altLang="ja-JP" dirty="0"/>
                        <a:t>score</a:t>
                      </a:r>
                      <a:endParaRPr kumimoji="1" lang="ja-JP" altLang="en-US" dirty="0"/>
                    </a:p>
                  </a:txBody>
                  <a:tcPr/>
                </a:tc>
                <a:tc>
                  <a:txBody>
                    <a:bodyPr/>
                    <a:lstStyle/>
                    <a:p>
                      <a:r>
                        <a:rPr kumimoji="1" lang="ja-JP" altLang="en-US" dirty="0"/>
                        <a:t>割合</a:t>
                      </a:r>
                    </a:p>
                  </a:txBody>
                  <a:tcPr/>
                </a:tc>
                <a:extLst>
                  <a:ext uri="{0D108BD9-81ED-4DB2-BD59-A6C34878D82A}">
                    <a16:rowId xmlns:a16="http://schemas.microsoft.com/office/drawing/2014/main" val="2916548286"/>
                  </a:ext>
                </a:extLst>
              </a:tr>
              <a:tr h="370840">
                <a:tc>
                  <a:txBody>
                    <a:bodyPr/>
                    <a:lstStyle/>
                    <a:p>
                      <a:r>
                        <a:rPr kumimoji="1" lang="en-US" altLang="ja-JP" dirty="0"/>
                        <a:t>1</a:t>
                      </a:r>
                      <a:r>
                        <a:rPr kumimoji="1" lang="ja-JP" altLang="en-US" dirty="0"/>
                        <a:t>（</a:t>
                      </a:r>
                      <a:r>
                        <a:rPr kumimoji="1" lang="en-US" altLang="ja-JP" dirty="0"/>
                        <a:t>×</a:t>
                      </a:r>
                      <a:r>
                        <a:rPr kumimoji="1" lang="ja-JP" altLang="en-US" dirty="0"/>
                        <a:t>）</a:t>
                      </a:r>
                    </a:p>
                  </a:txBody>
                  <a:tcPr/>
                </a:tc>
                <a:tc>
                  <a:txBody>
                    <a:bodyPr/>
                    <a:lstStyle/>
                    <a:p>
                      <a:r>
                        <a:rPr kumimoji="1" lang="en-US" altLang="ja-JP" dirty="0"/>
                        <a:t>3.5%</a:t>
                      </a:r>
                      <a:endParaRPr kumimoji="1" lang="ja-JP" altLang="en-US" dirty="0"/>
                    </a:p>
                  </a:txBody>
                  <a:tcPr/>
                </a:tc>
                <a:extLst>
                  <a:ext uri="{0D108BD9-81ED-4DB2-BD59-A6C34878D82A}">
                    <a16:rowId xmlns:a16="http://schemas.microsoft.com/office/drawing/2014/main" val="3290015497"/>
                  </a:ext>
                </a:extLst>
              </a:tr>
              <a:tr h="370840">
                <a:tc>
                  <a:txBody>
                    <a:bodyPr/>
                    <a:lstStyle/>
                    <a:p>
                      <a:r>
                        <a:rPr kumimoji="1" lang="en-US" altLang="ja-JP" dirty="0"/>
                        <a:t>2</a:t>
                      </a:r>
                      <a:r>
                        <a:rPr kumimoji="1" lang="ja-JP" altLang="en-US" dirty="0"/>
                        <a:t>（▲）</a:t>
                      </a:r>
                    </a:p>
                  </a:txBody>
                  <a:tcPr/>
                </a:tc>
                <a:tc>
                  <a:txBody>
                    <a:bodyPr/>
                    <a:lstStyle/>
                    <a:p>
                      <a:r>
                        <a:rPr kumimoji="1" lang="en-US" altLang="ja-JP" dirty="0"/>
                        <a:t>20.4%</a:t>
                      </a:r>
                      <a:endParaRPr kumimoji="1" lang="ja-JP" altLang="en-US" dirty="0"/>
                    </a:p>
                  </a:txBody>
                  <a:tcPr/>
                </a:tc>
                <a:extLst>
                  <a:ext uri="{0D108BD9-81ED-4DB2-BD59-A6C34878D82A}">
                    <a16:rowId xmlns:a16="http://schemas.microsoft.com/office/drawing/2014/main" val="1027079456"/>
                  </a:ext>
                </a:extLst>
              </a:tr>
              <a:tr h="370840">
                <a:tc>
                  <a:txBody>
                    <a:bodyPr/>
                    <a:lstStyle/>
                    <a:p>
                      <a:r>
                        <a:rPr kumimoji="1" lang="en-US" altLang="ja-JP" dirty="0"/>
                        <a:t>3</a:t>
                      </a:r>
                      <a:r>
                        <a:rPr kumimoji="1" lang="ja-JP" altLang="en-US" dirty="0"/>
                        <a:t>（□）</a:t>
                      </a:r>
                    </a:p>
                  </a:txBody>
                  <a:tcPr/>
                </a:tc>
                <a:tc>
                  <a:txBody>
                    <a:bodyPr/>
                    <a:lstStyle/>
                    <a:p>
                      <a:r>
                        <a:rPr kumimoji="1" lang="en-US" altLang="ja-JP" dirty="0"/>
                        <a:t>40.6%</a:t>
                      </a:r>
                      <a:endParaRPr kumimoji="1" lang="ja-JP" altLang="en-US" dirty="0"/>
                    </a:p>
                  </a:txBody>
                  <a:tcPr/>
                </a:tc>
                <a:extLst>
                  <a:ext uri="{0D108BD9-81ED-4DB2-BD59-A6C34878D82A}">
                    <a16:rowId xmlns:a16="http://schemas.microsoft.com/office/drawing/2014/main" val="1653465920"/>
                  </a:ext>
                </a:extLst>
              </a:tr>
              <a:tr h="370840">
                <a:tc>
                  <a:txBody>
                    <a:bodyPr/>
                    <a:lstStyle/>
                    <a:p>
                      <a:r>
                        <a:rPr kumimoji="1" lang="en-US" altLang="ja-JP" dirty="0"/>
                        <a:t>4</a:t>
                      </a:r>
                      <a:r>
                        <a:rPr kumimoji="1" lang="ja-JP" altLang="en-US" dirty="0"/>
                        <a:t>（〇）</a:t>
                      </a:r>
                    </a:p>
                  </a:txBody>
                  <a:tcPr/>
                </a:tc>
                <a:tc>
                  <a:txBody>
                    <a:bodyPr/>
                    <a:lstStyle/>
                    <a:p>
                      <a:r>
                        <a:rPr kumimoji="1" lang="en-US" altLang="ja-JP" dirty="0"/>
                        <a:t>30.9%</a:t>
                      </a:r>
                      <a:endParaRPr kumimoji="1" lang="ja-JP" altLang="en-US" dirty="0"/>
                    </a:p>
                  </a:txBody>
                  <a:tcPr/>
                </a:tc>
                <a:extLst>
                  <a:ext uri="{0D108BD9-81ED-4DB2-BD59-A6C34878D82A}">
                    <a16:rowId xmlns:a16="http://schemas.microsoft.com/office/drawing/2014/main" val="800796346"/>
                  </a:ext>
                </a:extLst>
              </a:tr>
              <a:tr h="370840">
                <a:tc>
                  <a:txBody>
                    <a:bodyPr/>
                    <a:lstStyle/>
                    <a:p>
                      <a:r>
                        <a:rPr kumimoji="1" lang="en-US" altLang="ja-JP" dirty="0"/>
                        <a:t>5</a:t>
                      </a:r>
                      <a:r>
                        <a:rPr kumimoji="1" lang="ja-JP" altLang="en-US" dirty="0"/>
                        <a:t>（◎）</a:t>
                      </a:r>
                    </a:p>
                  </a:txBody>
                  <a:tcPr/>
                </a:tc>
                <a:tc>
                  <a:txBody>
                    <a:bodyPr/>
                    <a:lstStyle/>
                    <a:p>
                      <a:r>
                        <a:rPr kumimoji="1" lang="en-US" altLang="ja-JP" dirty="0"/>
                        <a:t>4.7%</a:t>
                      </a:r>
                      <a:endParaRPr kumimoji="1" lang="ja-JP" altLang="en-US" dirty="0"/>
                    </a:p>
                  </a:txBody>
                  <a:tcPr/>
                </a:tc>
                <a:extLst>
                  <a:ext uri="{0D108BD9-81ED-4DB2-BD59-A6C34878D82A}">
                    <a16:rowId xmlns:a16="http://schemas.microsoft.com/office/drawing/2014/main" val="2050938145"/>
                  </a:ext>
                </a:extLst>
              </a:tr>
            </a:tbl>
          </a:graphicData>
        </a:graphic>
      </p:graphicFrame>
      <p:sp>
        <p:nvSpPr>
          <p:cNvPr id="5" name="テキスト ボックス 4">
            <a:extLst>
              <a:ext uri="{FF2B5EF4-FFF2-40B4-BE49-F238E27FC236}">
                <a16:creationId xmlns:a16="http://schemas.microsoft.com/office/drawing/2014/main" id="{4FEF4E6E-C006-F70A-CDEE-BB39EB763490}"/>
              </a:ext>
            </a:extLst>
          </p:cNvPr>
          <p:cNvSpPr txBox="1"/>
          <p:nvPr/>
        </p:nvSpPr>
        <p:spPr>
          <a:xfrm>
            <a:off x="195942" y="1148594"/>
            <a:ext cx="11800115" cy="646331"/>
          </a:xfrm>
          <a:prstGeom prst="rect">
            <a:avLst/>
          </a:prstGeom>
          <a:noFill/>
        </p:spPr>
        <p:txBody>
          <a:bodyPr wrap="square" rtlCol="0">
            <a:spAutoFit/>
          </a:bodyPr>
          <a:lstStyle/>
          <a:p>
            <a:pPr marL="285750" indent="-285750">
              <a:buFont typeface="Arial" panose="020B0604020202020204" pitchFamily="34" charset="0"/>
              <a:buChar char="•"/>
            </a:pPr>
            <a:r>
              <a:rPr lang="en-US" altLang="ja-JP" dirty="0"/>
              <a:t>text-embedding-ada-002</a:t>
            </a:r>
            <a:r>
              <a:rPr lang="ja-JP" altLang="en-US" dirty="0"/>
              <a:t>を用いて得た</a:t>
            </a:r>
            <a:r>
              <a:rPr kumimoji="1" lang="en-US" altLang="ja-JP" dirty="0"/>
              <a:t>1,536</a:t>
            </a:r>
            <a:r>
              <a:rPr kumimoji="1" lang="ja-JP" altLang="en-US" dirty="0"/>
              <a:t>次元の埋め込みベクトルを</a:t>
            </a:r>
            <a:r>
              <a:rPr lang="en-US" altLang="ja-JP" dirty="0"/>
              <a:t>t</a:t>
            </a:r>
            <a:r>
              <a:rPr kumimoji="1" lang="en-US" altLang="ja-JP" dirty="0"/>
              <a:t>-SNE </a:t>
            </a:r>
            <a:r>
              <a:rPr kumimoji="1" lang="ja-JP" altLang="en-US" dirty="0"/>
              <a:t>で</a:t>
            </a:r>
            <a:r>
              <a:rPr kumimoji="1" lang="en-US" altLang="ja-JP" dirty="0"/>
              <a:t>2</a:t>
            </a:r>
            <a:r>
              <a:rPr kumimoji="1" lang="ja-JP" altLang="en-US" dirty="0"/>
              <a:t>次元</a:t>
            </a:r>
            <a:r>
              <a:rPr lang="ja-JP" altLang="en-US" dirty="0"/>
              <a:t>にマッピングしたもの</a:t>
            </a:r>
            <a:endParaRPr kumimoji="1" lang="en-US" altLang="ja-JP" dirty="0"/>
          </a:p>
          <a:p>
            <a:pPr marL="285750" indent="-285750">
              <a:buFont typeface="Arial" panose="020B0604020202020204" pitchFamily="34" charset="0"/>
              <a:buChar char="•"/>
            </a:pPr>
            <a:r>
              <a:rPr kumimoji="1" lang="en-US" altLang="ja-JP" dirty="0"/>
              <a:t>score</a:t>
            </a:r>
            <a:r>
              <a:rPr kumimoji="1" lang="ja-JP" altLang="en-US" dirty="0"/>
              <a:t>ごとの重心（</a:t>
            </a:r>
            <a:r>
              <a:rPr lang="en-US" altLang="ja-JP" dirty="0"/>
              <a:t>×</a:t>
            </a:r>
            <a:r>
              <a:rPr lang="ja-JP" altLang="en-US" dirty="0"/>
              <a:t>印</a:t>
            </a:r>
            <a:r>
              <a:rPr kumimoji="1" lang="ja-JP" altLang="en-US" dirty="0"/>
              <a:t>）に差がなく、これだけ見ると</a:t>
            </a:r>
            <a:r>
              <a:rPr kumimoji="1" lang="en-US" altLang="ja-JP" dirty="0"/>
              <a:t>score</a:t>
            </a:r>
            <a:r>
              <a:rPr kumimoji="1" lang="ja-JP" altLang="en-US" dirty="0"/>
              <a:t>をきれいに分離するのは難しそうに見える</a:t>
            </a:r>
          </a:p>
        </p:txBody>
      </p:sp>
      <p:sp>
        <p:nvSpPr>
          <p:cNvPr id="6" name="テキスト ボックス 5">
            <a:extLst>
              <a:ext uri="{FF2B5EF4-FFF2-40B4-BE49-F238E27FC236}">
                <a16:creationId xmlns:a16="http://schemas.microsoft.com/office/drawing/2014/main" id="{12BDFBE7-CC7A-D124-0FDC-45F151658068}"/>
              </a:ext>
            </a:extLst>
          </p:cNvPr>
          <p:cNvSpPr txBox="1"/>
          <p:nvPr/>
        </p:nvSpPr>
        <p:spPr>
          <a:xfrm>
            <a:off x="6652728" y="5952930"/>
            <a:ext cx="5054081" cy="369332"/>
          </a:xfrm>
          <a:prstGeom prst="rect">
            <a:avLst/>
          </a:prstGeom>
          <a:noFill/>
        </p:spPr>
        <p:txBody>
          <a:bodyPr wrap="square" rtlCol="0">
            <a:spAutoFit/>
          </a:bodyPr>
          <a:lstStyle/>
          <a:p>
            <a:r>
              <a:rPr kumimoji="1" lang="en-US" altLang="ja-JP" dirty="0"/>
              <a:t>※1,200</a:t>
            </a:r>
            <a:r>
              <a:rPr kumimoji="1" lang="ja-JP" altLang="en-US" dirty="0"/>
              <a:t>件</a:t>
            </a:r>
            <a:r>
              <a:rPr kumimoji="1" lang="en-US" altLang="ja-JP" dirty="0"/>
              <a:t>Embedding</a:t>
            </a:r>
            <a:r>
              <a:rPr lang="ja-JP" altLang="en-US" dirty="0"/>
              <a:t>するのに</a:t>
            </a:r>
            <a:r>
              <a:rPr kumimoji="1" lang="ja-JP" altLang="en-US" dirty="0"/>
              <a:t>約</a:t>
            </a:r>
            <a:r>
              <a:rPr kumimoji="1" lang="en-US" altLang="ja-JP" dirty="0"/>
              <a:t>5</a:t>
            </a:r>
            <a:r>
              <a:rPr kumimoji="1" lang="ja-JP" altLang="en-US" dirty="0"/>
              <a:t>分かかった</a:t>
            </a:r>
          </a:p>
        </p:txBody>
      </p:sp>
      <p:pic>
        <p:nvPicPr>
          <p:cNvPr id="5122" name="Picture 2">
            <a:extLst>
              <a:ext uri="{FF2B5EF4-FFF2-40B4-BE49-F238E27FC236}">
                <a16:creationId xmlns:a16="http://schemas.microsoft.com/office/drawing/2014/main" id="{7F29EF38-03E7-F568-DD14-138B795843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249" y="2150415"/>
            <a:ext cx="5728236" cy="44978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7338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2E17E5-30EC-06ED-B5AA-E928D6513AA3}"/>
              </a:ext>
            </a:extLst>
          </p:cNvPr>
          <p:cNvSpPr>
            <a:spLocks noGrp="1"/>
          </p:cNvSpPr>
          <p:nvPr>
            <p:ph type="title"/>
          </p:nvPr>
        </p:nvSpPr>
        <p:spPr>
          <a:xfrm>
            <a:off x="261256" y="42443"/>
            <a:ext cx="10515600" cy="941161"/>
          </a:xfrm>
        </p:spPr>
        <p:txBody>
          <a:bodyPr>
            <a:normAutofit/>
          </a:bodyPr>
          <a:lstStyle/>
          <a:p>
            <a:r>
              <a:rPr kumimoji="1" lang="en-US" altLang="ja-JP" sz="3200" dirty="0"/>
              <a:t>Score</a:t>
            </a:r>
            <a:r>
              <a:rPr kumimoji="1" lang="ja-JP" altLang="en-US" sz="3200" dirty="0"/>
              <a:t>予測</a:t>
            </a:r>
          </a:p>
        </p:txBody>
      </p:sp>
      <p:graphicFrame>
        <p:nvGraphicFramePr>
          <p:cNvPr id="4" name="表 4">
            <a:extLst>
              <a:ext uri="{FF2B5EF4-FFF2-40B4-BE49-F238E27FC236}">
                <a16:creationId xmlns:a16="http://schemas.microsoft.com/office/drawing/2014/main" id="{C40A9843-AC41-DB4E-627C-7FB475EF43F6}"/>
              </a:ext>
            </a:extLst>
          </p:cNvPr>
          <p:cNvGraphicFramePr>
            <a:graphicFrameLocks noGrp="1"/>
          </p:cNvGraphicFramePr>
          <p:nvPr>
            <p:ph idx="1"/>
            <p:extLst>
              <p:ext uri="{D42A27DB-BD31-4B8C-83A1-F6EECF244321}">
                <p14:modId xmlns:p14="http://schemas.microsoft.com/office/powerpoint/2010/main" val="1568754158"/>
              </p:ext>
            </p:extLst>
          </p:nvPr>
        </p:nvGraphicFramePr>
        <p:xfrm>
          <a:off x="6554893" y="2456044"/>
          <a:ext cx="4660502" cy="1473200"/>
        </p:xfrm>
        <a:graphic>
          <a:graphicData uri="http://schemas.openxmlformats.org/drawingml/2006/table">
            <a:tbl>
              <a:tblPr firstRow="1" bandRow="1">
                <a:tableStyleId>{5C22544A-7EE6-4342-B048-85BDC9FD1C3A}</a:tableStyleId>
              </a:tblPr>
              <a:tblGrid>
                <a:gridCol w="709103">
                  <a:extLst>
                    <a:ext uri="{9D8B030D-6E8A-4147-A177-3AD203B41FA5}">
                      <a16:colId xmlns:a16="http://schemas.microsoft.com/office/drawing/2014/main" val="2806434470"/>
                    </a:ext>
                  </a:extLst>
                </a:gridCol>
                <a:gridCol w="1196872">
                  <a:extLst>
                    <a:ext uri="{9D8B030D-6E8A-4147-A177-3AD203B41FA5}">
                      <a16:colId xmlns:a16="http://schemas.microsoft.com/office/drawing/2014/main" val="1703648746"/>
                    </a:ext>
                  </a:extLst>
                </a:gridCol>
                <a:gridCol w="1196872">
                  <a:extLst>
                    <a:ext uri="{9D8B030D-6E8A-4147-A177-3AD203B41FA5}">
                      <a16:colId xmlns:a16="http://schemas.microsoft.com/office/drawing/2014/main" val="3420007488"/>
                    </a:ext>
                  </a:extLst>
                </a:gridCol>
                <a:gridCol w="1557655">
                  <a:extLst>
                    <a:ext uri="{9D8B030D-6E8A-4147-A177-3AD203B41FA5}">
                      <a16:colId xmlns:a16="http://schemas.microsoft.com/office/drawing/2014/main" val="1784855165"/>
                    </a:ext>
                  </a:extLst>
                </a:gridCol>
              </a:tblGrid>
              <a:tr h="370840">
                <a:tc>
                  <a:txBody>
                    <a:bodyPr/>
                    <a:lstStyle/>
                    <a:p>
                      <a:endParaRPr kumimoji="1" lang="ja-JP" altLang="en-US"/>
                    </a:p>
                  </a:txBody>
                  <a:tcPr/>
                </a:tc>
                <a:tc>
                  <a:txBody>
                    <a:bodyPr/>
                    <a:lstStyle/>
                    <a:p>
                      <a:pPr algn="ctr"/>
                      <a:r>
                        <a:rPr kumimoji="1" lang="en-US" altLang="ja-JP" dirty="0" err="1"/>
                        <a:t>Ada+RF</a:t>
                      </a:r>
                      <a:endParaRPr kumimoji="1" lang="ja-JP" altLang="en-US" dirty="0"/>
                    </a:p>
                  </a:txBody>
                  <a:tcPr/>
                </a:tc>
                <a:tc>
                  <a:txBody>
                    <a:bodyPr/>
                    <a:lstStyle/>
                    <a:p>
                      <a:pPr algn="ctr"/>
                      <a:r>
                        <a:rPr kumimoji="1" lang="en-US" altLang="ja-JP" dirty="0"/>
                        <a:t>E5+RF</a:t>
                      </a:r>
                      <a:endParaRPr kumimoji="1" lang="ja-JP" altLang="en-US" dirty="0"/>
                    </a:p>
                  </a:txBody>
                  <a:tcPr/>
                </a:tc>
                <a:tc>
                  <a:txBody>
                    <a:bodyPr/>
                    <a:lstStyle/>
                    <a:p>
                      <a:pPr algn="ctr"/>
                      <a:r>
                        <a:rPr kumimoji="1" lang="en-US" altLang="ja-JP" dirty="0"/>
                        <a:t>Base</a:t>
                      </a:r>
                      <a:r>
                        <a:rPr kumimoji="1" lang="ja-JP" altLang="en-US" dirty="0"/>
                        <a:t> </a:t>
                      </a:r>
                      <a:r>
                        <a:rPr kumimoji="1" lang="en-US" altLang="ja-JP" dirty="0"/>
                        <a:t>Model</a:t>
                      </a:r>
                      <a:endParaRPr kumimoji="1" lang="ja-JP" altLang="en-US" dirty="0"/>
                    </a:p>
                  </a:txBody>
                  <a:tcPr/>
                </a:tc>
                <a:extLst>
                  <a:ext uri="{0D108BD9-81ED-4DB2-BD59-A6C34878D82A}">
                    <a16:rowId xmlns:a16="http://schemas.microsoft.com/office/drawing/2014/main" val="399460382"/>
                  </a:ext>
                </a:extLst>
              </a:tr>
              <a:tr h="370840">
                <a:tc>
                  <a:txBody>
                    <a:bodyPr/>
                    <a:lstStyle/>
                    <a:p>
                      <a:r>
                        <a:rPr kumimoji="1" lang="en-US" altLang="ja-JP" dirty="0"/>
                        <a:t>MSE</a:t>
                      </a:r>
                      <a:endParaRPr kumimoji="1" lang="ja-JP" altLang="en-US" dirty="0"/>
                    </a:p>
                  </a:txBody>
                  <a:tcPr/>
                </a:tc>
                <a:tc>
                  <a:txBody>
                    <a:bodyPr/>
                    <a:lstStyle/>
                    <a:p>
                      <a:pPr algn="ctr"/>
                      <a:r>
                        <a:rPr kumimoji="1" lang="en-US" altLang="ja-JP" dirty="0"/>
                        <a:t>0.70</a:t>
                      </a:r>
                      <a:endParaRPr kumimoji="1" lang="ja-JP" altLang="en-US" dirty="0"/>
                    </a:p>
                  </a:txBody>
                  <a:tcPr/>
                </a:tc>
                <a:tc>
                  <a:txBody>
                    <a:bodyPr/>
                    <a:lstStyle/>
                    <a:p>
                      <a:pPr algn="ctr"/>
                      <a:r>
                        <a:rPr kumimoji="1" lang="en-US" altLang="ja-JP" b="1" dirty="0"/>
                        <a:t>0.55</a:t>
                      </a:r>
                      <a:endParaRPr kumimoji="1" lang="ja-JP" altLang="en-US" b="1" dirty="0"/>
                    </a:p>
                  </a:txBody>
                  <a:tcPr/>
                </a:tc>
                <a:tc>
                  <a:txBody>
                    <a:bodyPr/>
                    <a:lstStyle/>
                    <a:p>
                      <a:pPr algn="ctr"/>
                      <a:r>
                        <a:rPr kumimoji="1" lang="en-US" altLang="ja-JP" dirty="0"/>
                        <a:t>0.90</a:t>
                      </a:r>
                      <a:endParaRPr kumimoji="1" lang="ja-JP" altLang="en-US" dirty="0"/>
                    </a:p>
                  </a:txBody>
                  <a:tcPr/>
                </a:tc>
                <a:extLst>
                  <a:ext uri="{0D108BD9-81ED-4DB2-BD59-A6C34878D82A}">
                    <a16:rowId xmlns:a16="http://schemas.microsoft.com/office/drawing/2014/main" val="1668339392"/>
                  </a:ext>
                </a:extLst>
              </a:tr>
              <a:tr h="185420">
                <a:tc>
                  <a:txBody>
                    <a:bodyPr/>
                    <a:lstStyle/>
                    <a:p>
                      <a:r>
                        <a:rPr kumimoji="1" lang="en-US" altLang="ja-JP" dirty="0"/>
                        <a:t>MAE</a:t>
                      </a:r>
                    </a:p>
                  </a:txBody>
                  <a:tcPr/>
                </a:tc>
                <a:tc>
                  <a:txBody>
                    <a:bodyPr/>
                    <a:lstStyle/>
                    <a:p>
                      <a:pPr algn="ctr"/>
                      <a:r>
                        <a:rPr kumimoji="1" lang="en-US" altLang="ja-JP" dirty="0"/>
                        <a:t>0.66</a:t>
                      </a:r>
                      <a:endParaRPr kumimoji="1" lang="ja-JP" altLang="en-US" dirty="0"/>
                    </a:p>
                  </a:txBody>
                  <a:tcPr/>
                </a:tc>
                <a:tc>
                  <a:txBody>
                    <a:bodyPr/>
                    <a:lstStyle/>
                    <a:p>
                      <a:pPr algn="ctr"/>
                      <a:r>
                        <a:rPr kumimoji="1" lang="en-US" altLang="ja-JP" b="1" dirty="0"/>
                        <a:t>0.56</a:t>
                      </a:r>
                      <a:endParaRPr kumimoji="1" lang="ja-JP" altLang="en-US" b="1" dirty="0"/>
                    </a:p>
                  </a:txBody>
                  <a:tcPr/>
                </a:tc>
                <a:tc>
                  <a:txBody>
                    <a:bodyPr/>
                    <a:lstStyle/>
                    <a:p>
                      <a:pPr algn="ctr"/>
                      <a:r>
                        <a:rPr kumimoji="1" lang="en-US" altLang="ja-JP" dirty="0"/>
                        <a:t>0.77</a:t>
                      </a:r>
                      <a:endParaRPr kumimoji="1" lang="ja-JP" altLang="en-US" dirty="0"/>
                    </a:p>
                  </a:txBody>
                  <a:tcPr/>
                </a:tc>
                <a:extLst>
                  <a:ext uri="{0D108BD9-81ED-4DB2-BD59-A6C34878D82A}">
                    <a16:rowId xmlns:a16="http://schemas.microsoft.com/office/drawing/2014/main" val="2874743870"/>
                  </a:ext>
                </a:extLst>
              </a:tr>
              <a:tr h="185420">
                <a:tc>
                  <a:txBody>
                    <a:bodyPr/>
                    <a:lstStyle/>
                    <a:p>
                      <a:r>
                        <a:rPr kumimoji="1" lang="en-US" altLang="ja-JP" dirty="0"/>
                        <a:t>R</a:t>
                      </a:r>
                      <a:r>
                        <a:rPr kumimoji="1" lang="en-US" altLang="ja-JP" baseline="30000" dirty="0"/>
                        <a:t>2</a:t>
                      </a:r>
                    </a:p>
                  </a:txBody>
                  <a:tcPr/>
                </a:tc>
                <a:tc>
                  <a:txBody>
                    <a:bodyPr/>
                    <a:lstStyle/>
                    <a:p>
                      <a:pPr algn="ctr"/>
                      <a:r>
                        <a:rPr kumimoji="1" lang="en-US" altLang="ja-JP" dirty="0"/>
                        <a:t>0.23</a:t>
                      </a:r>
                      <a:endParaRPr kumimoji="1" lang="ja-JP" altLang="en-US" dirty="0"/>
                    </a:p>
                  </a:txBody>
                  <a:tcPr/>
                </a:tc>
                <a:tc>
                  <a:txBody>
                    <a:bodyPr/>
                    <a:lstStyle/>
                    <a:p>
                      <a:pPr algn="ctr"/>
                      <a:r>
                        <a:rPr kumimoji="1" lang="en-US" altLang="ja-JP" b="1" dirty="0"/>
                        <a:t>0.32</a:t>
                      </a:r>
                      <a:endParaRPr kumimoji="1" lang="ja-JP" altLang="en-US" b="1" dirty="0"/>
                    </a:p>
                  </a:txBody>
                  <a:tcPr/>
                </a:tc>
                <a:tc>
                  <a:txBody>
                    <a:bodyPr/>
                    <a:lstStyle/>
                    <a:p>
                      <a:pPr algn="ctr"/>
                      <a:r>
                        <a:rPr kumimoji="1" lang="en-US" altLang="ja-JP" dirty="0"/>
                        <a:t>0.0</a:t>
                      </a:r>
                      <a:endParaRPr kumimoji="1" lang="ja-JP" altLang="en-US" dirty="0"/>
                    </a:p>
                  </a:txBody>
                  <a:tcPr/>
                </a:tc>
                <a:extLst>
                  <a:ext uri="{0D108BD9-81ED-4DB2-BD59-A6C34878D82A}">
                    <a16:rowId xmlns:a16="http://schemas.microsoft.com/office/drawing/2014/main" val="3356418517"/>
                  </a:ext>
                </a:extLst>
              </a:tr>
            </a:tbl>
          </a:graphicData>
        </a:graphic>
      </p:graphicFrame>
      <p:sp>
        <p:nvSpPr>
          <p:cNvPr id="5" name="テキスト ボックス 4">
            <a:extLst>
              <a:ext uri="{FF2B5EF4-FFF2-40B4-BE49-F238E27FC236}">
                <a16:creationId xmlns:a16="http://schemas.microsoft.com/office/drawing/2014/main" id="{8657AFF3-2DA6-F095-7551-11CFC8FAD1D8}"/>
              </a:ext>
            </a:extLst>
          </p:cNvPr>
          <p:cNvSpPr txBox="1"/>
          <p:nvPr/>
        </p:nvSpPr>
        <p:spPr>
          <a:xfrm>
            <a:off x="6446865" y="4478355"/>
            <a:ext cx="5600185" cy="1446550"/>
          </a:xfrm>
          <a:prstGeom prst="rect">
            <a:avLst/>
          </a:prstGeom>
          <a:noFill/>
        </p:spPr>
        <p:txBody>
          <a:bodyPr wrap="square" rtlCol="0">
            <a:spAutoFit/>
          </a:bodyPr>
          <a:lstStyle/>
          <a:p>
            <a:r>
              <a:rPr lang="en-US" altLang="ja-JP" dirty="0"/>
              <a:t>※E5</a:t>
            </a:r>
          </a:p>
          <a:p>
            <a:r>
              <a:rPr lang="ja-JP" altLang="en-US" dirty="0"/>
              <a:t>　</a:t>
            </a:r>
            <a:r>
              <a:rPr lang="en-US" altLang="ja-JP" sz="1600" dirty="0"/>
              <a:t>multilingual-e5-large </a:t>
            </a:r>
            <a:r>
              <a:rPr lang="ja-JP" altLang="en-US" sz="1600" dirty="0"/>
              <a:t>を使用 </a:t>
            </a:r>
            <a:r>
              <a:rPr lang="en-US" altLang="ja-JP" sz="1600" dirty="0"/>
              <a:t>(</a:t>
            </a:r>
            <a:r>
              <a:rPr lang="ja-JP" altLang="en-US" sz="1600" dirty="0"/>
              <a:t>埋め込み次元：</a:t>
            </a:r>
            <a:r>
              <a:rPr lang="en-US" altLang="ja-JP" sz="1600" dirty="0"/>
              <a:t>1024</a:t>
            </a:r>
            <a:r>
              <a:rPr lang="ja-JP" altLang="en-US" sz="1600" dirty="0"/>
              <a:t>次元</a:t>
            </a:r>
            <a:r>
              <a:rPr lang="en-US" altLang="ja-JP" sz="1600" dirty="0"/>
              <a:t>)</a:t>
            </a:r>
          </a:p>
          <a:p>
            <a:r>
              <a:rPr kumimoji="1" lang="ja-JP" altLang="en-US" dirty="0"/>
              <a:t>　</a:t>
            </a:r>
            <a:r>
              <a:rPr kumimoji="1" lang="en-US" altLang="ja-JP" sz="1400" dirty="0"/>
              <a:t>https://huggingface.co/intfloat/multilingual-e5-large</a:t>
            </a:r>
          </a:p>
          <a:p>
            <a:r>
              <a:rPr lang="en-US" altLang="ja-JP" dirty="0"/>
              <a:t>※Base Model : </a:t>
            </a:r>
          </a:p>
          <a:p>
            <a:r>
              <a:rPr lang="en-US" altLang="ja-JP" sz="1600" dirty="0"/>
              <a:t>    Score</a:t>
            </a:r>
            <a:r>
              <a:rPr lang="ja-JP" altLang="en-US" sz="1600" dirty="0"/>
              <a:t>の平均値</a:t>
            </a:r>
            <a:r>
              <a:rPr lang="en-US" altLang="ja-JP" sz="1600" dirty="0"/>
              <a:t>(3.19)</a:t>
            </a:r>
            <a:r>
              <a:rPr lang="ja-JP" altLang="en-US" sz="1600" dirty="0"/>
              <a:t>を予測値としたモデル</a:t>
            </a:r>
            <a:endParaRPr kumimoji="1" lang="ja-JP" altLang="en-US" sz="1600" dirty="0"/>
          </a:p>
        </p:txBody>
      </p:sp>
      <p:sp>
        <p:nvSpPr>
          <p:cNvPr id="6" name="テキスト ボックス 5">
            <a:extLst>
              <a:ext uri="{FF2B5EF4-FFF2-40B4-BE49-F238E27FC236}">
                <a16:creationId xmlns:a16="http://schemas.microsoft.com/office/drawing/2014/main" id="{25FCD92D-59ED-EB34-DEBF-120EBEFF5DEB}"/>
              </a:ext>
            </a:extLst>
          </p:cNvPr>
          <p:cNvSpPr txBox="1"/>
          <p:nvPr/>
        </p:nvSpPr>
        <p:spPr>
          <a:xfrm>
            <a:off x="261256" y="983604"/>
            <a:ext cx="10954139" cy="923330"/>
          </a:xfrm>
          <a:prstGeom prst="rect">
            <a:avLst/>
          </a:prstGeom>
          <a:noFill/>
        </p:spPr>
        <p:txBody>
          <a:bodyPr wrap="square" rtlCol="0">
            <a:spAutoFit/>
          </a:bodyPr>
          <a:lstStyle/>
          <a:p>
            <a:r>
              <a:rPr kumimoji="1" lang="ja-JP" altLang="en-US" dirty="0"/>
              <a:t>ランダムフォレスト回帰で埋め込み</a:t>
            </a:r>
            <a:r>
              <a:rPr lang="ja-JP" altLang="en-US" dirty="0"/>
              <a:t>ベクトルからスコアを予測</a:t>
            </a:r>
            <a:endParaRPr kumimoji="1" lang="en-US" altLang="ja-JP" dirty="0"/>
          </a:p>
          <a:p>
            <a:r>
              <a:rPr kumimoji="1" lang="ja-JP" altLang="en-US" dirty="0"/>
              <a:t>（ランダムに選択した</a:t>
            </a:r>
            <a:r>
              <a:rPr kumimoji="1" lang="en-US" altLang="ja-JP" dirty="0"/>
              <a:t>8</a:t>
            </a:r>
            <a:r>
              <a:rPr kumimoji="1" lang="ja-JP" altLang="en-US" dirty="0"/>
              <a:t>割で学習し、残りの</a:t>
            </a:r>
            <a:r>
              <a:rPr kumimoji="1" lang="en-US" altLang="ja-JP" dirty="0"/>
              <a:t>2</a:t>
            </a:r>
            <a:r>
              <a:rPr kumimoji="1" lang="ja-JP" altLang="en-US" dirty="0"/>
              <a:t>割で評価）</a:t>
            </a:r>
            <a:endParaRPr lang="en-US" altLang="ja-JP" dirty="0"/>
          </a:p>
          <a:p>
            <a:r>
              <a:rPr kumimoji="1" lang="ja-JP" altLang="en-US" dirty="0"/>
              <a:t>まずまずの予測ができているように見えるが、</a:t>
            </a:r>
            <a:r>
              <a:rPr kumimoji="1" lang="en-US" altLang="ja-JP" dirty="0"/>
              <a:t>E5</a:t>
            </a:r>
            <a:r>
              <a:rPr kumimoji="1" lang="ja-JP" altLang="en-US" dirty="0"/>
              <a:t>に完敗</a:t>
            </a:r>
          </a:p>
        </p:txBody>
      </p:sp>
      <p:pic>
        <p:nvPicPr>
          <p:cNvPr id="10242" name="Picture 2">
            <a:extLst>
              <a:ext uri="{FF2B5EF4-FFF2-40B4-BE49-F238E27FC236}">
                <a16:creationId xmlns:a16="http://schemas.microsoft.com/office/drawing/2014/main" id="{66219E92-5194-6659-BFE5-757D5368E4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703" y="2346428"/>
            <a:ext cx="5751934" cy="4469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3887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D0A210-77F8-4F07-D967-CD5034145619}"/>
              </a:ext>
            </a:extLst>
          </p:cNvPr>
          <p:cNvSpPr>
            <a:spLocks noGrp="1"/>
          </p:cNvSpPr>
          <p:nvPr>
            <p:ph type="title"/>
          </p:nvPr>
        </p:nvSpPr>
        <p:spPr>
          <a:xfrm>
            <a:off x="175727" y="150522"/>
            <a:ext cx="10515600" cy="754548"/>
          </a:xfrm>
        </p:spPr>
        <p:txBody>
          <a:bodyPr>
            <a:normAutofit/>
          </a:bodyPr>
          <a:lstStyle/>
          <a:p>
            <a:r>
              <a:rPr kumimoji="1" lang="ja-JP" altLang="en-US" sz="3200" dirty="0"/>
              <a:t>クラスタリング</a:t>
            </a:r>
          </a:p>
        </p:txBody>
      </p:sp>
      <p:sp>
        <p:nvSpPr>
          <p:cNvPr id="4" name="テキスト ボックス 3">
            <a:extLst>
              <a:ext uri="{FF2B5EF4-FFF2-40B4-BE49-F238E27FC236}">
                <a16:creationId xmlns:a16="http://schemas.microsoft.com/office/drawing/2014/main" id="{B0DE57BF-4CCF-82C0-EF3B-91D67299AE6D}"/>
              </a:ext>
            </a:extLst>
          </p:cNvPr>
          <p:cNvSpPr txBox="1"/>
          <p:nvPr/>
        </p:nvSpPr>
        <p:spPr>
          <a:xfrm>
            <a:off x="353007" y="1061233"/>
            <a:ext cx="11485985" cy="923330"/>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dirty="0"/>
              <a:t>K-means</a:t>
            </a:r>
            <a:r>
              <a:rPr kumimoji="1" lang="ja-JP" altLang="en-US" dirty="0"/>
              <a:t>でクラスタ数を４としてクラスタリングを行い、結果を</a:t>
            </a:r>
            <a:r>
              <a:rPr kumimoji="1" lang="en-US" altLang="ja-JP" dirty="0"/>
              <a:t>t-SNE</a:t>
            </a:r>
            <a:r>
              <a:rPr kumimoji="1" lang="ja-JP" altLang="en-US" dirty="0"/>
              <a:t>で可視化</a:t>
            </a:r>
            <a:endParaRPr kumimoji="1" lang="en-US" altLang="ja-JP" dirty="0"/>
          </a:p>
          <a:p>
            <a:pPr marL="285750" indent="-285750">
              <a:buFont typeface="Arial" panose="020B0604020202020204" pitchFamily="34" charset="0"/>
              <a:buChar char="•"/>
            </a:pPr>
            <a:r>
              <a:rPr lang="ja-JP" altLang="en-US" dirty="0"/>
              <a:t>クラスタごとの</a:t>
            </a:r>
            <a:r>
              <a:rPr lang="en-US" altLang="ja-JP" dirty="0"/>
              <a:t>Score</a:t>
            </a:r>
            <a:r>
              <a:rPr lang="ja-JP" altLang="en-US" dirty="0"/>
              <a:t>平均に大きな差はなく、</a:t>
            </a:r>
            <a:r>
              <a:rPr lang="en-US" altLang="ja-JP" dirty="0"/>
              <a:t>Score</a:t>
            </a:r>
            <a:r>
              <a:rPr lang="ja-JP" altLang="en-US" dirty="0"/>
              <a:t>のみでクラスタが分かれているわけではないと考えられるが、クラスタ１と３では</a:t>
            </a:r>
            <a:r>
              <a:rPr lang="en-US" altLang="ja-JP" dirty="0"/>
              <a:t>Score</a:t>
            </a:r>
            <a:r>
              <a:rPr lang="ja-JP" altLang="en-US" dirty="0"/>
              <a:t>の差がある</a:t>
            </a:r>
            <a:endParaRPr kumimoji="1" lang="ja-JP" altLang="en-US" dirty="0"/>
          </a:p>
        </p:txBody>
      </p:sp>
      <p:graphicFrame>
        <p:nvGraphicFramePr>
          <p:cNvPr id="5" name="表 4">
            <a:extLst>
              <a:ext uri="{FF2B5EF4-FFF2-40B4-BE49-F238E27FC236}">
                <a16:creationId xmlns:a16="http://schemas.microsoft.com/office/drawing/2014/main" id="{A727159C-18DB-7ABE-EAC6-9EFE7A551BA2}"/>
              </a:ext>
            </a:extLst>
          </p:cNvPr>
          <p:cNvGraphicFramePr>
            <a:graphicFrameLocks/>
          </p:cNvGraphicFramePr>
          <p:nvPr>
            <p:extLst>
              <p:ext uri="{D42A27DB-BD31-4B8C-83A1-F6EECF244321}">
                <p14:modId xmlns:p14="http://schemas.microsoft.com/office/powerpoint/2010/main" val="4195923960"/>
              </p:ext>
            </p:extLst>
          </p:nvPr>
        </p:nvGraphicFramePr>
        <p:xfrm>
          <a:off x="7074353" y="2679700"/>
          <a:ext cx="2840199" cy="1854200"/>
        </p:xfrm>
        <a:graphic>
          <a:graphicData uri="http://schemas.openxmlformats.org/drawingml/2006/table">
            <a:tbl>
              <a:tblPr firstRow="1" bandRow="1">
                <a:tableStyleId>{5C22544A-7EE6-4342-B048-85BDC9FD1C3A}</a:tableStyleId>
              </a:tblPr>
              <a:tblGrid>
                <a:gridCol w="1418207">
                  <a:extLst>
                    <a:ext uri="{9D8B030D-6E8A-4147-A177-3AD203B41FA5}">
                      <a16:colId xmlns:a16="http://schemas.microsoft.com/office/drawing/2014/main" val="2218726262"/>
                    </a:ext>
                  </a:extLst>
                </a:gridCol>
                <a:gridCol w="1421992">
                  <a:extLst>
                    <a:ext uri="{9D8B030D-6E8A-4147-A177-3AD203B41FA5}">
                      <a16:colId xmlns:a16="http://schemas.microsoft.com/office/drawing/2014/main" val="1769946274"/>
                    </a:ext>
                  </a:extLst>
                </a:gridCol>
              </a:tblGrid>
              <a:tr h="370840">
                <a:tc>
                  <a:txBody>
                    <a:bodyPr/>
                    <a:lstStyle/>
                    <a:p>
                      <a:pPr algn="ctr"/>
                      <a:r>
                        <a:rPr kumimoji="1" lang="ja-JP" altLang="en-US" dirty="0"/>
                        <a:t>クラスタ</a:t>
                      </a:r>
                    </a:p>
                  </a:txBody>
                  <a:tcPr/>
                </a:tc>
                <a:tc>
                  <a:txBody>
                    <a:bodyPr/>
                    <a:lstStyle/>
                    <a:p>
                      <a:pPr algn="ctr"/>
                      <a:r>
                        <a:rPr kumimoji="1" lang="en-US" altLang="ja-JP" dirty="0"/>
                        <a:t>Score</a:t>
                      </a:r>
                      <a:r>
                        <a:rPr kumimoji="1" lang="ja-JP" altLang="en-US" dirty="0"/>
                        <a:t>平均</a:t>
                      </a:r>
                    </a:p>
                  </a:txBody>
                  <a:tcPr/>
                </a:tc>
                <a:extLst>
                  <a:ext uri="{0D108BD9-81ED-4DB2-BD59-A6C34878D82A}">
                    <a16:rowId xmlns:a16="http://schemas.microsoft.com/office/drawing/2014/main" val="2916548286"/>
                  </a:ext>
                </a:extLst>
              </a:tr>
              <a:tr h="370840">
                <a:tc>
                  <a:txBody>
                    <a:bodyPr/>
                    <a:lstStyle/>
                    <a:p>
                      <a:pPr algn="ctr"/>
                      <a:r>
                        <a:rPr kumimoji="1" lang="en-US" altLang="ja-JP" dirty="0"/>
                        <a:t>0</a:t>
                      </a:r>
                      <a:endParaRPr kumimoji="1" lang="ja-JP" altLang="en-US" dirty="0"/>
                    </a:p>
                  </a:txBody>
                  <a:tcPr/>
                </a:tc>
                <a:tc>
                  <a:txBody>
                    <a:bodyPr/>
                    <a:lstStyle/>
                    <a:p>
                      <a:pPr algn="ctr"/>
                      <a:r>
                        <a:rPr kumimoji="1" lang="en-US" altLang="ja-JP" dirty="0"/>
                        <a:t>3.15</a:t>
                      </a:r>
                      <a:endParaRPr kumimoji="1" lang="ja-JP" altLang="en-US" dirty="0"/>
                    </a:p>
                  </a:txBody>
                  <a:tcPr/>
                </a:tc>
                <a:extLst>
                  <a:ext uri="{0D108BD9-81ED-4DB2-BD59-A6C34878D82A}">
                    <a16:rowId xmlns:a16="http://schemas.microsoft.com/office/drawing/2014/main" val="3290015497"/>
                  </a:ext>
                </a:extLst>
              </a:tr>
              <a:tr h="370840">
                <a:tc>
                  <a:txBody>
                    <a:bodyPr/>
                    <a:lstStyle/>
                    <a:p>
                      <a:pPr algn="ctr"/>
                      <a:r>
                        <a:rPr kumimoji="1" lang="en-US" altLang="ja-JP" dirty="0"/>
                        <a:t>1</a:t>
                      </a:r>
                      <a:endParaRPr kumimoji="1" lang="ja-JP" altLang="en-US" dirty="0"/>
                    </a:p>
                  </a:txBody>
                  <a:tcPr/>
                </a:tc>
                <a:tc>
                  <a:txBody>
                    <a:bodyPr/>
                    <a:lstStyle/>
                    <a:p>
                      <a:pPr algn="ctr"/>
                      <a:r>
                        <a:rPr kumimoji="1" lang="en-US" altLang="ja-JP" dirty="0"/>
                        <a:t>3.47</a:t>
                      </a:r>
                      <a:endParaRPr kumimoji="1" lang="ja-JP" altLang="en-US" dirty="0"/>
                    </a:p>
                  </a:txBody>
                  <a:tcPr/>
                </a:tc>
                <a:extLst>
                  <a:ext uri="{0D108BD9-81ED-4DB2-BD59-A6C34878D82A}">
                    <a16:rowId xmlns:a16="http://schemas.microsoft.com/office/drawing/2014/main" val="1027079456"/>
                  </a:ext>
                </a:extLst>
              </a:tr>
              <a:tr h="370840">
                <a:tc>
                  <a:txBody>
                    <a:bodyPr/>
                    <a:lstStyle/>
                    <a:p>
                      <a:pPr algn="ctr"/>
                      <a:r>
                        <a:rPr kumimoji="1" lang="en-US" altLang="ja-JP" dirty="0"/>
                        <a:t>2</a:t>
                      </a:r>
                      <a:endParaRPr kumimoji="1" lang="ja-JP" altLang="en-US" dirty="0"/>
                    </a:p>
                  </a:txBody>
                  <a:tcPr/>
                </a:tc>
                <a:tc>
                  <a:txBody>
                    <a:bodyPr/>
                    <a:lstStyle/>
                    <a:p>
                      <a:pPr algn="ctr"/>
                      <a:r>
                        <a:rPr kumimoji="1" lang="en-US" altLang="ja-JP" dirty="0"/>
                        <a:t>3.09</a:t>
                      </a:r>
                      <a:endParaRPr kumimoji="1" lang="ja-JP" altLang="en-US" dirty="0"/>
                    </a:p>
                  </a:txBody>
                  <a:tcPr/>
                </a:tc>
                <a:extLst>
                  <a:ext uri="{0D108BD9-81ED-4DB2-BD59-A6C34878D82A}">
                    <a16:rowId xmlns:a16="http://schemas.microsoft.com/office/drawing/2014/main" val="1653465920"/>
                  </a:ext>
                </a:extLst>
              </a:tr>
              <a:tr h="370840">
                <a:tc>
                  <a:txBody>
                    <a:bodyPr/>
                    <a:lstStyle/>
                    <a:p>
                      <a:pPr algn="ctr"/>
                      <a:r>
                        <a:rPr kumimoji="1" lang="en-US" altLang="ja-JP" dirty="0"/>
                        <a:t>3</a:t>
                      </a:r>
                      <a:endParaRPr kumimoji="1" lang="ja-JP" altLang="en-US" dirty="0"/>
                    </a:p>
                  </a:txBody>
                  <a:tcPr/>
                </a:tc>
                <a:tc>
                  <a:txBody>
                    <a:bodyPr/>
                    <a:lstStyle/>
                    <a:p>
                      <a:pPr algn="ctr"/>
                      <a:r>
                        <a:rPr kumimoji="1" lang="en-US" altLang="ja-JP" dirty="0"/>
                        <a:t>2.89</a:t>
                      </a:r>
                      <a:endParaRPr kumimoji="1" lang="ja-JP" altLang="en-US" dirty="0"/>
                    </a:p>
                  </a:txBody>
                  <a:tcPr/>
                </a:tc>
                <a:extLst>
                  <a:ext uri="{0D108BD9-81ED-4DB2-BD59-A6C34878D82A}">
                    <a16:rowId xmlns:a16="http://schemas.microsoft.com/office/drawing/2014/main" val="800796346"/>
                  </a:ext>
                </a:extLst>
              </a:tr>
            </a:tbl>
          </a:graphicData>
        </a:graphic>
      </p:graphicFrame>
      <p:pic>
        <p:nvPicPr>
          <p:cNvPr id="2050" name="Picture 2">
            <a:extLst>
              <a:ext uri="{FF2B5EF4-FFF2-40B4-BE49-F238E27FC236}">
                <a16:creationId xmlns:a16="http://schemas.microsoft.com/office/drawing/2014/main" id="{15A1C7D1-8322-824D-29BF-E11922B6F6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150" y="2271713"/>
            <a:ext cx="5549790" cy="4357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077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1EC6E0-EAF7-7636-56A2-1B19632F79A8}"/>
              </a:ext>
            </a:extLst>
          </p:cNvPr>
          <p:cNvSpPr>
            <a:spLocks noGrp="1"/>
          </p:cNvSpPr>
          <p:nvPr>
            <p:ph type="title"/>
          </p:nvPr>
        </p:nvSpPr>
        <p:spPr>
          <a:xfrm>
            <a:off x="157066" y="94537"/>
            <a:ext cx="10515600" cy="763879"/>
          </a:xfrm>
        </p:spPr>
        <p:txBody>
          <a:bodyPr>
            <a:normAutofit/>
          </a:bodyPr>
          <a:lstStyle/>
          <a:p>
            <a:r>
              <a:rPr kumimoji="1" lang="ja-JP" altLang="en-US" sz="3200" dirty="0"/>
              <a:t>クラスタリング</a:t>
            </a:r>
          </a:p>
        </p:txBody>
      </p:sp>
      <p:graphicFrame>
        <p:nvGraphicFramePr>
          <p:cNvPr id="4" name="表 4">
            <a:extLst>
              <a:ext uri="{FF2B5EF4-FFF2-40B4-BE49-F238E27FC236}">
                <a16:creationId xmlns:a16="http://schemas.microsoft.com/office/drawing/2014/main" id="{953BEEDA-C3C4-F258-B804-839D5B32CC74}"/>
              </a:ext>
            </a:extLst>
          </p:cNvPr>
          <p:cNvGraphicFramePr>
            <a:graphicFrameLocks noGrp="1"/>
          </p:cNvGraphicFramePr>
          <p:nvPr>
            <p:extLst>
              <p:ext uri="{D42A27DB-BD31-4B8C-83A1-F6EECF244321}">
                <p14:modId xmlns:p14="http://schemas.microsoft.com/office/powerpoint/2010/main" val="2202768206"/>
              </p:ext>
            </p:extLst>
          </p:nvPr>
        </p:nvGraphicFramePr>
        <p:xfrm>
          <a:off x="164662" y="1454786"/>
          <a:ext cx="11786118" cy="4394200"/>
        </p:xfrm>
        <a:graphic>
          <a:graphicData uri="http://schemas.openxmlformats.org/drawingml/2006/table">
            <a:tbl>
              <a:tblPr firstRow="1" bandRow="1">
                <a:tableStyleId>{5C22544A-7EE6-4342-B048-85BDC9FD1C3A}</a:tableStyleId>
              </a:tblPr>
              <a:tblGrid>
                <a:gridCol w="1094971">
                  <a:extLst>
                    <a:ext uri="{9D8B030D-6E8A-4147-A177-3AD203B41FA5}">
                      <a16:colId xmlns:a16="http://schemas.microsoft.com/office/drawing/2014/main" val="2157256233"/>
                    </a:ext>
                  </a:extLst>
                </a:gridCol>
                <a:gridCol w="1908656">
                  <a:extLst>
                    <a:ext uri="{9D8B030D-6E8A-4147-A177-3AD203B41FA5}">
                      <a16:colId xmlns:a16="http://schemas.microsoft.com/office/drawing/2014/main" val="3012591484"/>
                    </a:ext>
                  </a:extLst>
                </a:gridCol>
                <a:gridCol w="8782491">
                  <a:extLst>
                    <a:ext uri="{9D8B030D-6E8A-4147-A177-3AD203B41FA5}">
                      <a16:colId xmlns:a16="http://schemas.microsoft.com/office/drawing/2014/main" val="11460250"/>
                    </a:ext>
                  </a:extLst>
                </a:gridCol>
              </a:tblGrid>
              <a:tr h="370840">
                <a:tc>
                  <a:txBody>
                    <a:bodyPr/>
                    <a:lstStyle/>
                    <a:p>
                      <a:r>
                        <a:rPr kumimoji="1" lang="ja-JP" altLang="en-US" sz="1600" dirty="0"/>
                        <a:t>クラスタ</a:t>
                      </a:r>
                    </a:p>
                  </a:txBody>
                  <a:tcPr/>
                </a:tc>
                <a:tc>
                  <a:txBody>
                    <a:bodyPr/>
                    <a:lstStyle/>
                    <a:p>
                      <a:r>
                        <a:rPr kumimoji="1" lang="en-US" altLang="ja-JP" sz="1600" dirty="0"/>
                        <a:t>Theme(GPT-</a:t>
                      </a:r>
                      <a:r>
                        <a:rPr kumimoji="1" lang="ja-JP" altLang="en-US" sz="1600" dirty="0"/>
                        <a:t>４</a:t>
                      </a:r>
                      <a:r>
                        <a:rPr kumimoji="1" lang="en-US" altLang="ja-JP" sz="1600" dirty="0"/>
                        <a:t>)</a:t>
                      </a:r>
                      <a:endParaRPr kumimoji="1" lang="ja-JP" altLang="en-US" sz="1600" dirty="0"/>
                    </a:p>
                  </a:txBody>
                  <a:tcPr/>
                </a:tc>
                <a:tc>
                  <a:txBody>
                    <a:bodyPr/>
                    <a:lstStyle/>
                    <a:p>
                      <a:r>
                        <a:rPr kumimoji="1" lang="ja-JP" altLang="en-US" sz="1600" dirty="0"/>
                        <a:t>スコアと文例</a:t>
                      </a:r>
                    </a:p>
                  </a:txBody>
                  <a:tcPr/>
                </a:tc>
                <a:extLst>
                  <a:ext uri="{0D108BD9-81ED-4DB2-BD59-A6C34878D82A}">
                    <a16:rowId xmlns:a16="http://schemas.microsoft.com/office/drawing/2014/main" val="1885780272"/>
                  </a:ext>
                </a:extLst>
              </a:tr>
              <a:tr h="370840">
                <a:tc>
                  <a:txBody>
                    <a:bodyPr/>
                    <a:lstStyle/>
                    <a:p>
                      <a:r>
                        <a:rPr kumimoji="1" lang="en-US" altLang="ja-JP" dirty="0"/>
                        <a:t>0</a:t>
                      </a:r>
                      <a:endParaRPr kumimoji="1" lang="ja-JP" altLang="en-US" dirty="0"/>
                    </a:p>
                  </a:txBody>
                  <a:tcPr/>
                </a:tc>
                <a:tc>
                  <a:txBody>
                    <a:bodyPr/>
                    <a:lstStyle/>
                    <a:p>
                      <a:r>
                        <a:rPr kumimoji="1" lang="ja-JP" altLang="en-US" sz="1400" dirty="0"/>
                        <a:t>販売・来客数の動きと季節性の影響によるビジネスの状況分析</a:t>
                      </a:r>
                    </a:p>
                  </a:txBody>
                  <a:tcPr/>
                </a:tc>
                <a:tc>
                  <a:txBody>
                    <a:bodyPr/>
                    <a:lstStyle/>
                    <a:p>
                      <a:r>
                        <a:rPr kumimoji="1" lang="ja-JP" altLang="en-US" sz="1200" dirty="0"/>
                        <a:t>一般小売店［書店］（営業担当）</a:t>
                      </a:r>
                      <a:r>
                        <a:rPr kumimoji="1" lang="en-US" altLang="ja-JP" sz="1200" dirty="0"/>
                        <a:t>:   </a:t>
                      </a:r>
                      <a:r>
                        <a:rPr kumimoji="1" lang="ja-JP" altLang="en-US" sz="1200" dirty="0"/>
                        <a:t>販売量の動き</a:t>
                      </a:r>
                      <a:r>
                        <a:rPr kumimoji="1" lang="en-US" altLang="ja-JP" sz="1200" dirty="0"/>
                        <a:t>:   </a:t>
                      </a:r>
                      <a:r>
                        <a:rPr kumimoji="1" lang="ja-JP" altLang="en-US" sz="1200" dirty="0"/>
                        <a:t>夏季の閑散期に入っているため、受注量が抑えられている（東京都）。</a:t>
                      </a:r>
                    </a:p>
                    <a:p>
                      <a:r>
                        <a:rPr kumimoji="1" lang="ja-JP" altLang="en-US" sz="1200" dirty="0"/>
                        <a:t>家電量販店（店長）</a:t>
                      </a:r>
                      <a:r>
                        <a:rPr kumimoji="1" lang="en-US" altLang="ja-JP" sz="1200" dirty="0"/>
                        <a:t>:   </a:t>
                      </a:r>
                      <a:r>
                        <a:rPr kumimoji="1" lang="ja-JP" altLang="en-US" sz="1200" dirty="0"/>
                        <a:t>販売量の動き</a:t>
                      </a:r>
                      <a:r>
                        <a:rPr kumimoji="1" lang="en-US" altLang="ja-JP" sz="1200" dirty="0"/>
                        <a:t>:   </a:t>
                      </a:r>
                      <a:r>
                        <a:rPr kumimoji="1" lang="ja-JP" altLang="en-US" sz="1200" dirty="0"/>
                        <a:t>猛暑日が続いていることから、エアコンなどの夏物商材が好調である。</a:t>
                      </a:r>
                    </a:p>
                    <a:p>
                      <a:r>
                        <a:rPr kumimoji="1" lang="ja-JP" altLang="en-US" sz="1200" dirty="0"/>
                        <a:t>都市型ホテル（スタッフ）</a:t>
                      </a:r>
                      <a:r>
                        <a:rPr kumimoji="1" lang="en-US" altLang="ja-JP" sz="1200" dirty="0"/>
                        <a:t>:   </a:t>
                      </a:r>
                      <a:r>
                        <a:rPr kumimoji="1" lang="ja-JP" altLang="en-US" sz="1200" dirty="0"/>
                        <a:t>来客数の動き</a:t>
                      </a:r>
                      <a:r>
                        <a:rPr kumimoji="1" lang="en-US" altLang="ja-JP" sz="1200" dirty="0"/>
                        <a:t>:   </a:t>
                      </a:r>
                      <a:r>
                        <a:rPr kumimoji="1" lang="ja-JP" altLang="en-US" sz="1200" dirty="0"/>
                        <a:t>売上単価は好調であるが、予想より稼働が伸びない状況である。</a:t>
                      </a:r>
                    </a:p>
                    <a:p>
                      <a:r>
                        <a:rPr kumimoji="1" lang="ja-JP" altLang="en-US" sz="1200" dirty="0"/>
                        <a:t>その他住宅［住宅展示場運営会社］（従業員）</a:t>
                      </a:r>
                      <a:r>
                        <a:rPr kumimoji="1" lang="en-US" altLang="ja-JP" sz="1200" dirty="0"/>
                        <a:t>:   </a:t>
                      </a:r>
                      <a:r>
                        <a:rPr kumimoji="1" lang="ja-JP" altLang="en-US" sz="1200" dirty="0"/>
                        <a:t>来客数の動き</a:t>
                      </a:r>
                      <a:r>
                        <a:rPr kumimoji="1" lang="en-US" altLang="ja-JP" sz="1200" dirty="0"/>
                        <a:t>:   </a:t>
                      </a:r>
                      <a:r>
                        <a:rPr kumimoji="1" lang="ja-JP" altLang="en-US" sz="1200" dirty="0"/>
                        <a:t>８月は年間で来場組数が最も少ない月だが、前年比</a:t>
                      </a:r>
                      <a:r>
                        <a:rPr kumimoji="1" lang="en-US" altLang="ja-JP" sz="1200" dirty="0"/>
                        <a:t>80</a:t>
                      </a:r>
                      <a:r>
                        <a:rPr kumimoji="1" lang="ja-JP" altLang="en-US" sz="1200" dirty="0"/>
                        <a:t>％と商店街（代表者）</a:t>
                      </a:r>
                      <a:r>
                        <a:rPr kumimoji="1" lang="en-US" altLang="ja-JP" sz="1200" dirty="0"/>
                        <a:t>:   </a:t>
                      </a:r>
                      <a:r>
                        <a:rPr kumimoji="1" lang="ja-JP" altLang="en-US" sz="1200" dirty="0"/>
                        <a:t>来客数の動き</a:t>
                      </a:r>
                      <a:r>
                        <a:rPr kumimoji="1" lang="en-US" altLang="ja-JP" sz="1200" dirty="0"/>
                        <a:t>:   </a:t>
                      </a:r>
                      <a:r>
                        <a:rPr kumimoji="1" lang="ja-JP" altLang="en-US" sz="1200" dirty="0"/>
                        <a:t>商店街全体としては来街者が増加しているが、お盆の間は観光や遠出が多くなり、商店街へ</a:t>
                      </a:r>
                    </a:p>
                  </a:txBody>
                  <a:tcPr/>
                </a:tc>
                <a:extLst>
                  <a:ext uri="{0D108BD9-81ED-4DB2-BD59-A6C34878D82A}">
                    <a16:rowId xmlns:a16="http://schemas.microsoft.com/office/drawing/2014/main" val="2620000254"/>
                  </a:ext>
                </a:extLst>
              </a:tr>
              <a:tr h="370840">
                <a:tc>
                  <a:txBody>
                    <a:bodyPr/>
                    <a:lstStyle/>
                    <a:p>
                      <a:r>
                        <a:rPr kumimoji="1" lang="en-US" altLang="ja-JP" dirty="0"/>
                        <a:t>1</a:t>
                      </a:r>
                      <a:endParaRPr kumimoji="1" lang="ja-JP" altLang="en-US" dirty="0"/>
                    </a:p>
                  </a:txBody>
                  <a:tcPr/>
                </a:tc>
                <a:tc>
                  <a:txBody>
                    <a:bodyPr/>
                    <a:lstStyle/>
                    <a:p>
                      <a:r>
                        <a:rPr kumimoji="1" lang="ja-JP" altLang="en-US" sz="1400" dirty="0"/>
                        <a:t>新型コロナウイルス感染症（コロナ禍）の経済への影響とその回復状況</a:t>
                      </a:r>
                    </a:p>
                  </a:txBody>
                  <a:tcPr/>
                </a:tc>
                <a:tc>
                  <a:txBody>
                    <a:bodyPr/>
                    <a:lstStyle/>
                    <a:p>
                      <a:r>
                        <a:rPr kumimoji="1" lang="ja-JP" altLang="en-US" sz="1200" dirty="0"/>
                        <a:t>観光型旅館（スタッフ）</a:t>
                      </a:r>
                      <a:r>
                        <a:rPr kumimoji="1" lang="en-US" altLang="ja-JP" sz="1200" dirty="0"/>
                        <a:t>:   </a:t>
                      </a:r>
                      <a:r>
                        <a:rPr kumimoji="1" lang="ja-JP" altLang="en-US" sz="1200" dirty="0"/>
                        <a:t>来客数の動き</a:t>
                      </a:r>
                      <a:r>
                        <a:rPr kumimoji="1" lang="en-US" altLang="ja-JP" sz="1200" dirty="0"/>
                        <a:t>:   </a:t>
                      </a:r>
                      <a:r>
                        <a:rPr kumimoji="1" lang="ja-JP" altLang="en-US" sz="1200" dirty="0"/>
                        <a:t>８月は当社にとって書き入れ時であるが、イベントや催事が新型コロナウイルス。</a:t>
                      </a:r>
                    </a:p>
                    <a:p>
                      <a:r>
                        <a:rPr kumimoji="1" lang="ja-JP" altLang="en-US" sz="1200" dirty="0"/>
                        <a:t>経営コンサルタント</a:t>
                      </a:r>
                      <a:r>
                        <a:rPr kumimoji="1" lang="en-US" altLang="ja-JP" sz="1200" dirty="0"/>
                        <a:t>:   </a:t>
                      </a:r>
                      <a:r>
                        <a:rPr kumimoji="1" lang="ja-JP" altLang="en-US" sz="1200" dirty="0"/>
                        <a:t>それ以外</a:t>
                      </a:r>
                      <a:r>
                        <a:rPr kumimoji="1" lang="en-US" altLang="ja-JP" sz="1200" dirty="0"/>
                        <a:t>:   </a:t>
                      </a:r>
                      <a:r>
                        <a:rPr kumimoji="1" lang="ja-JP" altLang="en-US" sz="1200" dirty="0"/>
                        <a:t>経済産業界及び一般生活者の感覚では、コロナ禍の雰囲気はほとんど解消に向かっている。コンビニ（総務）</a:t>
                      </a:r>
                      <a:r>
                        <a:rPr kumimoji="1" lang="en-US" altLang="ja-JP" sz="1200" dirty="0"/>
                        <a:t>:   </a:t>
                      </a:r>
                      <a:r>
                        <a:rPr kumimoji="1" lang="ja-JP" altLang="en-US" sz="1200" dirty="0"/>
                        <a:t>来客数の動き</a:t>
                      </a:r>
                      <a:r>
                        <a:rPr kumimoji="1" lang="en-US" altLang="ja-JP" sz="1200" dirty="0"/>
                        <a:t>:   </a:t>
                      </a:r>
                      <a:r>
                        <a:rPr kumimoji="1" lang="ja-JP" altLang="en-US" sz="1200" dirty="0"/>
                        <a:t>７月と８月共に来客数が前年を上回っている。コロナ禍になって初めての制限がない不動産業（経営者）</a:t>
                      </a:r>
                      <a:r>
                        <a:rPr kumimoji="1" lang="en-US" altLang="ja-JP" sz="1200" dirty="0"/>
                        <a:t>:   </a:t>
                      </a:r>
                      <a:r>
                        <a:rPr kumimoji="1" lang="ja-JP" altLang="en-US" sz="1200" dirty="0"/>
                        <a:t>それ以外</a:t>
                      </a:r>
                      <a:r>
                        <a:rPr kumimoji="1" lang="en-US" altLang="ja-JP" sz="1200" dirty="0"/>
                        <a:t>:   </a:t>
                      </a:r>
                      <a:r>
                        <a:rPr kumimoji="1" lang="ja-JP" altLang="en-US" sz="1200" dirty="0"/>
                        <a:t>例年同様に晴れの日が多く、新型コロナウイルス感染症に対する不安も解消していることから、通信会社（営業担当）</a:t>
                      </a:r>
                      <a:r>
                        <a:rPr kumimoji="1" lang="en-US" altLang="ja-JP" sz="1200" dirty="0"/>
                        <a:t>:   </a:t>
                      </a:r>
                      <a:r>
                        <a:rPr kumimoji="1" lang="ja-JP" altLang="en-US" sz="1200" dirty="0"/>
                        <a:t>お客様の様子</a:t>
                      </a:r>
                      <a:r>
                        <a:rPr kumimoji="1" lang="en-US" altLang="ja-JP" sz="1200" dirty="0"/>
                        <a:t>:   </a:t>
                      </a:r>
                      <a:r>
                        <a:rPr kumimoji="1" lang="ja-JP" altLang="en-US" sz="1200" dirty="0"/>
                        <a:t>コロナ禍明けと夏季休暇の解放感による積極消費から一転、新型コロナウイルスの感</a:t>
                      </a:r>
                    </a:p>
                  </a:txBody>
                  <a:tcPr/>
                </a:tc>
                <a:extLst>
                  <a:ext uri="{0D108BD9-81ED-4DB2-BD59-A6C34878D82A}">
                    <a16:rowId xmlns:a16="http://schemas.microsoft.com/office/drawing/2014/main" val="4225451850"/>
                  </a:ext>
                </a:extLst>
              </a:tr>
              <a:tr h="370840">
                <a:tc>
                  <a:txBody>
                    <a:bodyPr/>
                    <a:lstStyle/>
                    <a:p>
                      <a:r>
                        <a:rPr kumimoji="1" lang="en-US" altLang="ja-JP" dirty="0"/>
                        <a:t>2</a:t>
                      </a:r>
                      <a:endParaRPr kumimoji="1" lang="ja-JP" altLang="en-US" dirty="0"/>
                    </a:p>
                  </a:txBody>
                  <a:tcPr/>
                </a:tc>
                <a:tc>
                  <a:txBody>
                    <a:bodyPr/>
                    <a:lstStyle/>
                    <a:p>
                      <a:r>
                        <a:rPr kumimoji="1" lang="ja-JP" altLang="en-US" sz="1400" dirty="0"/>
                        <a:t>経済動向と業種別の業況分析</a:t>
                      </a:r>
                    </a:p>
                  </a:txBody>
                  <a:tcPr/>
                </a:tc>
                <a:tc>
                  <a:txBody>
                    <a:bodyPr/>
                    <a:lstStyle/>
                    <a:p>
                      <a:r>
                        <a:rPr kumimoji="1" lang="ja-JP" altLang="en-US" sz="1200" dirty="0"/>
                        <a:t>タクシー運転手</a:t>
                      </a:r>
                      <a:r>
                        <a:rPr kumimoji="1" lang="en-US" altLang="ja-JP" sz="1200" dirty="0"/>
                        <a:t>:   </a:t>
                      </a:r>
                      <a:r>
                        <a:rPr kumimoji="1" lang="ja-JP" altLang="en-US" sz="1200" dirty="0"/>
                        <a:t>来客数の動き</a:t>
                      </a:r>
                      <a:r>
                        <a:rPr kumimoji="1" lang="en-US" altLang="ja-JP" sz="1200" dirty="0"/>
                        <a:t>:   </a:t>
                      </a:r>
                      <a:r>
                        <a:rPr kumimoji="1" lang="ja-JP" altLang="en-US" sz="1200" dirty="0"/>
                        <a:t>里帰りや夏休みなどで人の移動が増えているほか、暑さの影響もあり、ターミナル駅などで求人情報誌製作会社（広報担当）</a:t>
                      </a:r>
                      <a:r>
                        <a:rPr kumimoji="1" lang="en-US" altLang="ja-JP" sz="1200" dirty="0"/>
                        <a:t>:   </a:t>
                      </a:r>
                      <a:r>
                        <a:rPr kumimoji="1" lang="ja-JP" altLang="en-US" sz="1200" dirty="0"/>
                        <a:t>求職者数の動き</a:t>
                      </a:r>
                      <a:r>
                        <a:rPr kumimoji="1" lang="en-US" altLang="ja-JP" sz="1200" dirty="0"/>
                        <a:t>:   </a:t>
                      </a:r>
                      <a:r>
                        <a:rPr kumimoji="1" lang="ja-JP" altLang="en-US" sz="1200" dirty="0"/>
                        <a:t>周辺企業及び当社での求職者数や採用数、社内での転職者数が増えて経営コンサルタント</a:t>
                      </a:r>
                      <a:r>
                        <a:rPr kumimoji="1" lang="en-US" altLang="ja-JP" sz="1200" dirty="0"/>
                        <a:t>:   </a:t>
                      </a:r>
                      <a:r>
                        <a:rPr kumimoji="1" lang="ja-JP" altLang="en-US" sz="1200" dirty="0"/>
                        <a:t>取引先の様子</a:t>
                      </a:r>
                      <a:r>
                        <a:rPr kumimoji="1" lang="en-US" altLang="ja-JP" sz="1200" dirty="0"/>
                        <a:t>:   </a:t>
                      </a:r>
                      <a:r>
                        <a:rPr kumimoji="1" lang="ja-JP" altLang="en-US" sz="1200" dirty="0"/>
                        <a:t>観光関係者より、来客数は増加しているものの、物価高などの影響か財布のひもが固いと通信会社（営業担当）</a:t>
                      </a:r>
                      <a:r>
                        <a:rPr kumimoji="1" lang="en-US" altLang="ja-JP" sz="1200" dirty="0"/>
                        <a:t>:   </a:t>
                      </a:r>
                      <a:r>
                        <a:rPr kumimoji="1" lang="ja-JP" altLang="en-US" sz="1200" dirty="0"/>
                        <a:t>お客様の様子</a:t>
                      </a:r>
                      <a:r>
                        <a:rPr kumimoji="1" lang="en-US" altLang="ja-JP" sz="1200" dirty="0"/>
                        <a:t>:   </a:t>
                      </a:r>
                      <a:r>
                        <a:rPr kumimoji="1" lang="ja-JP" altLang="en-US" sz="1200" dirty="0"/>
                        <a:t>客の設備投資意欲に変化はみられない。</a:t>
                      </a:r>
                    </a:p>
                    <a:p>
                      <a:r>
                        <a:rPr kumimoji="1" lang="ja-JP" altLang="en-US" sz="1200" dirty="0"/>
                        <a:t>金融業（従業員）</a:t>
                      </a:r>
                      <a:r>
                        <a:rPr kumimoji="1" lang="en-US" altLang="ja-JP" sz="1200" dirty="0"/>
                        <a:t>:   </a:t>
                      </a:r>
                      <a:r>
                        <a:rPr kumimoji="1" lang="ja-JP" altLang="en-US" sz="1200" dirty="0"/>
                        <a:t>取引先の様子</a:t>
                      </a:r>
                      <a:r>
                        <a:rPr kumimoji="1" lang="en-US" altLang="ja-JP" sz="1200" dirty="0"/>
                        <a:t>:   </a:t>
                      </a:r>
                      <a:r>
                        <a:rPr kumimoji="1" lang="ja-JP" altLang="en-US" sz="1200" dirty="0"/>
                        <a:t>国内観光客やインバウンドの回復により、ホテル旅館業、飲食サービス業、旅客運輸業</a:t>
                      </a:r>
                    </a:p>
                  </a:txBody>
                  <a:tcPr/>
                </a:tc>
                <a:extLst>
                  <a:ext uri="{0D108BD9-81ED-4DB2-BD59-A6C34878D82A}">
                    <a16:rowId xmlns:a16="http://schemas.microsoft.com/office/drawing/2014/main" val="3191245652"/>
                  </a:ext>
                </a:extLst>
              </a:tr>
              <a:tr h="370840">
                <a:tc>
                  <a:txBody>
                    <a:bodyPr/>
                    <a:lstStyle/>
                    <a:p>
                      <a:r>
                        <a:rPr kumimoji="1" lang="en-US" altLang="ja-JP" dirty="0"/>
                        <a:t>3</a:t>
                      </a:r>
                      <a:endParaRPr kumimoji="1" lang="ja-JP" altLang="en-US" dirty="0"/>
                    </a:p>
                  </a:txBody>
                  <a:tcPr/>
                </a:tc>
                <a:tc>
                  <a:txBody>
                    <a:bodyPr/>
                    <a:lstStyle/>
                    <a:p>
                      <a:r>
                        <a:rPr kumimoji="1" lang="ja-JP" altLang="en-US" sz="1400" dirty="0"/>
                        <a:t>経済状況と業界動向</a:t>
                      </a:r>
                    </a:p>
                  </a:txBody>
                  <a:tcPr/>
                </a:tc>
                <a:tc>
                  <a:txBody>
                    <a:bodyPr/>
                    <a:lstStyle/>
                    <a:p>
                      <a:r>
                        <a:rPr kumimoji="1" lang="ja-JP" altLang="en-US" sz="1200" dirty="0"/>
                        <a:t>その他非製造業［電気業］（営業担当）</a:t>
                      </a:r>
                      <a:r>
                        <a:rPr kumimoji="1" lang="en-US" altLang="ja-JP" sz="1200" dirty="0"/>
                        <a:t>:   </a:t>
                      </a:r>
                      <a:r>
                        <a:rPr kumimoji="1" lang="ja-JP" altLang="en-US" sz="1200" dirty="0"/>
                        <a:t>受注価格や販売価格の動き</a:t>
                      </a:r>
                      <a:r>
                        <a:rPr kumimoji="1" lang="en-US" altLang="ja-JP" sz="1200" dirty="0"/>
                        <a:t>:   </a:t>
                      </a:r>
                      <a:r>
                        <a:rPr kumimoji="1" lang="ja-JP" altLang="en-US" sz="1200" dirty="0"/>
                        <a:t>ガソリン代がかなり上がっている。</a:t>
                      </a:r>
                    </a:p>
                    <a:p>
                      <a:r>
                        <a:rPr kumimoji="1" lang="ja-JP" altLang="en-US" sz="1200" dirty="0"/>
                        <a:t>住宅販売会社（経営者）</a:t>
                      </a:r>
                      <a:r>
                        <a:rPr kumimoji="1" lang="en-US" altLang="ja-JP" sz="1200" dirty="0"/>
                        <a:t>:   </a:t>
                      </a:r>
                      <a:r>
                        <a:rPr kumimoji="1" lang="ja-JP" altLang="en-US" sz="1200" dirty="0"/>
                        <a:t>販売量の動き</a:t>
                      </a:r>
                      <a:r>
                        <a:rPr kumimoji="1" lang="en-US" altLang="ja-JP" sz="1200" dirty="0"/>
                        <a:t>:   </a:t>
                      </a:r>
                      <a:r>
                        <a:rPr kumimoji="1" lang="ja-JP" altLang="en-US" sz="1200" dirty="0"/>
                        <a:t>ウッドショックの影響も収まり、木材や建材の価格は下がりつつあるが、人件費食料品製造業（経営者）</a:t>
                      </a:r>
                      <a:r>
                        <a:rPr kumimoji="1" lang="en-US" altLang="ja-JP" sz="1200" dirty="0"/>
                        <a:t>:   </a:t>
                      </a:r>
                      <a:r>
                        <a:rPr kumimoji="1" lang="ja-JP" altLang="en-US" sz="1200" dirty="0"/>
                        <a:t>受注量や販売量の動き</a:t>
                      </a:r>
                      <a:r>
                        <a:rPr kumimoji="1" lang="en-US" altLang="ja-JP" sz="1200" dirty="0"/>
                        <a:t>:   </a:t>
                      </a:r>
                      <a:r>
                        <a:rPr kumimoji="1" lang="ja-JP" altLang="en-US" sz="1200" dirty="0"/>
                        <a:t>落ち着いてきている。そういう意味では平常に戻っている（東京都）。</a:t>
                      </a:r>
                    </a:p>
                    <a:p>
                      <a:r>
                        <a:rPr kumimoji="1" lang="ja-JP" altLang="en-US" sz="1200" dirty="0"/>
                        <a:t>化学工業（総務担当）</a:t>
                      </a:r>
                      <a:r>
                        <a:rPr kumimoji="1" lang="en-US" altLang="ja-JP" sz="1200" dirty="0"/>
                        <a:t>:   </a:t>
                      </a:r>
                      <a:r>
                        <a:rPr kumimoji="1" lang="ja-JP" altLang="en-US" sz="1200" dirty="0"/>
                        <a:t>取引先の様子</a:t>
                      </a:r>
                      <a:r>
                        <a:rPr kumimoji="1" lang="en-US" altLang="ja-JP" sz="1200" dirty="0"/>
                        <a:t>:   </a:t>
                      </a:r>
                      <a:r>
                        <a:rPr kumimoji="1" lang="ja-JP" altLang="en-US" sz="1200" dirty="0"/>
                        <a:t>価格面では値上げや一部値下げもあり、前月と状況は変わらない。様々な要因はあるその他サービス［介護サービス］（職員）</a:t>
                      </a:r>
                      <a:r>
                        <a:rPr kumimoji="1" lang="en-US" altLang="ja-JP" sz="1200" dirty="0"/>
                        <a:t>:   </a:t>
                      </a:r>
                      <a:r>
                        <a:rPr kumimoji="1" lang="ja-JP" altLang="en-US" sz="1200" dirty="0"/>
                        <a:t>それ以外</a:t>
                      </a:r>
                      <a:r>
                        <a:rPr kumimoji="1" lang="en-US" altLang="ja-JP" sz="1200" dirty="0"/>
                        <a:t>:   </a:t>
                      </a:r>
                      <a:r>
                        <a:rPr kumimoji="1" lang="ja-JP" altLang="en-US" sz="1200" dirty="0"/>
                        <a:t>物品調達、ガソリン等運営コストの上昇や、次期介護保険の改正に</a:t>
                      </a:r>
                    </a:p>
                  </a:txBody>
                  <a:tcPr/>
                </a:tc>
                <a:extLst>
                  <a:ext uri="{0D108BD9-81ED-4DB2-BD59-A6C34878D82A}">
                    <a16:rowId xmlns:a16="http://schemas.microsoft.com/office/drawing/2014/main" val="2319561105"/>
                  </a:ext>
                </a:extLst>
              </a:tr>
            </a:tbl>
          </a:graphicData>
        </a:graphic>
      </p:graphicFrame>
      <p:sp>
        <p:nvSpPr>
          <p:cNvPr id="5" name="コンテンツ プレースホルダー 2">
            <a:extLst>
              <a:ext uri="{FF2B5EF4-FFF2-40B4-BE49-F238E27FC236}">
                <a16:creationId xmlns:a16="http://schemas.microsoft.com/office/drawing/2014/main" id="{99C25FBE-AA94-FE57-5A2F-D56EF46816B6}"/>
              </a:ext>
            </a:extLst>
          </p:cNvPr>
          <p:cNvSpPr>
            <a:spLocks noGrp="1"/>
          </p:cNvSpPr>
          <p:nvPr>
            <p:ph idx="1"/>
          </p:nvPr>
        </p:nvSpPr>
        <p:spPr>
          <a:xfrm>
            <a:off x="164662" y="858416"/>
            <a:ext cx="11653232" cy="382555"/>
          </a:xfrm>
        </p:spPr>
        <p:txBody>
          <a:bodyPr>
            <a:normAutofit/>
          </a:bodyPr>
          <a:lstStyle/>
          <a:p>
            <a:r>
              <a:rPr lang="ja-JP" altLang="en-US" sz="1800" dirty="0"/>
              <a:t>各クラスタに存在する文を５つ取り出し、共通するテーマが何かを</a:t>
            </a:r>
            <a:r>
              <a:rPr lang="en-US" altLang="ja-JP" sz="1800" dirty="0"/>
              <a:t>GPT-4</a:t>
            </a:r>
            <a:r>
              <a:rPr lang="ja-JP" altLang="en-US" sz="1800" dirty="0"/>
              <a:t>に出力させたもの</a:t>
            </a:r>
            <a:endParaRPr lang="en-US" altLang="ja-JP" sz="1800" dirty="0"/>
          </a:p>
        </p:txBody>
      </p:sp>
    </p:spTree>
    <p:extLst>
      <p:ext uri="{BB962C8B-B14F-4D97-AF65-F5344CB8AC3E}">
        <p14:creationId xmlns:p14="http://schemas.microsoft.com/office/powerpoint/2010/main" val="7763656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916157-F0AC-6159-8F07-111AB8731496}"/>
              </a:ext>
            </a:extLst>
          </p:cNvPr>
          <p:cNvSpPr>
            <a:spLocks noGrp="1"/>
          </p:cNvSpPr>
          <p:nvPr>
            <p:ph type="title"/>
          </p:nvPr>
        </p:nvSpPr>
        <p:spPr>
          <a:xfrm>
            <a:off x="213049" y="178513"/>
            <a:ext cx="10515600" cy="866516"/>
          </a:xfrm>
        </p:spPr>
        <p:txBody>
          <a:bodyPr>
            <a:normAutofit/>
          </a:bodyPr>
          <a:lstStyle/>
          <a:p>
            <a:r>
              <a:rPr lang="ja-JP" altLang="en-US" sz="3200" dirty="0"/>
              <a:t>データ③：</a:t>
            </a:r>
            <a:r>
              <a:rPr lang="en-US" altLang="ja-JP" sz="3200" dirty="0" err="1"/>
              <a:t>BeigeBook</a:t>
            </a:r>
            <a:endParaRPr kumimoji="1" lang="ja-JP" altLang="en-US" sz="3200" dirty="0"/>
          </a:p>
        </p:txBody>
      </p:sp>
      <p:sp>
        <p:nvSpPr>
          <p:cNvPr id="3" name="コンテンツ プレースホルダー 2">
            <a:extLst>
              <a:ext uri="{FF2B5EF4-FFF2-40B4-BE49-F238E27FC236}">
                <a16:creationId xmlns:a16="http://schemas.microsoft.com/office/drawing/2014/main" id="{B0AEAB4B-9639-C7B4-705F-B6E11BB76AA4}"/>
              </a:ext>
            </a:extLst>
          </p:cNvPr>
          <p:cNvSpPr>
            <a:spLocks noGrp="1"/>
          </p:cNvSpPr>
          <p:nvPr>
            <p:ph idx="1"/>
          </p:nvPr>
        </p:nvSpPr>
        <p:spPr>
          <a:xfrm>
            <a:off x="261961" y="1349114"/>
            <a:ext cx="11653232" cy="1263457"/>
          </a:xfrm>
        </p:spPr>
        <p:txBody>
          <a:bodyPr>
            <a:normAutofit/>
          </a:bodyPr>
          <a:lstStyle/>
          <a:p>
            <a:r>
              <a:rPr kumimoji="1" lang="ja-JP" altLang="en-US" sz="1800" dirty="0"/>
              <a:t>データセット概要</a:t>
            </a:r>
            <a:endParaRPr kumimoji="1" lang="en-US" altLang="ja-JP" sz="1800" dirty="0"/>
          </a:p>
          <a:p>
            <a:pPr lvl="1"/>
            <a:r>
              <a:rPr lang="en-US" altLang="ja-JP" sz="1800" dirty="0"/>
              <a:t>2022</a:t>
            </a:r>
            <a:r>
              <a:rPr lang="ja-JP" altLang="en-US" sz="1800" dirty="0"/>
              <a:t>年</a:t>
            </a:r>
            <a:r>
              <a:rPr lang="en-US" altLang="ja-JP" sz="1800" dirty="0"/>
              <a:t>10</a:t>
            </a:r>
            <a:r>
              <a:rPr lang="ja-JP" altLang="en-US" sz="1800" dirty="0"/>
              <a:t>月の</a:t>
            </a:r>
            <a:r>
              <a:rPr lang="en-US" altLang="ja-JP" sz="1800" dirty="0" err="1"/>
              <a:t>BeigeBook</a:t>
            </a:r>
            <a:r>
              <a:rPr lang="en-US" altLang="ja-JP" sz="1800" dirty="0"/>
              <a:t>(</a:t>
            </a:r>
            <a:r>
              <a:rPr lang="ja-JP" altLang="en-US" sz="1800" dirty="0"/>
              <a:t>約</a:t>
            </a:r>
            <a:r>
              <a:rPr lang="en-US" altLang="ja-JP" sz="1800" dirty="0"/>
              <a:t>1,000</a:t>
            </a:r>
            <a:r>
              <a:rPr lang="ja-JP" altLang="en-US" sz="1800" dirty="0"/>
              <a:t>文</a:t>
            </a:r>
            <a:r>
              <a:rPr lang="en-US" altLang="ja-JP" sz="1800" dirty="0"/>
              <a:t>)</a:t>
            </a:r>
            <a:r>
              <a:rPr lang="ja-JP" altLang="en-US" sz="1800" dirty="0"/>
              <a:t>を使用</a:t>
            </a:r>
            <a:endParaRPr lang="en-US" altLang="ja-JP" sz="1800" dirty="0"/>
          </a:p>
          <a:p>
            <a:pPr lvl="1"/>
            <a:r>
              <a:rPr lang="en-US" altLang="ja-JP" sz="1800" dirty="0"/>
              <a:t>“</a:t>
            </a:r>
            <a:r>
              <a:rPr lang="ja-JP" altLang="en-US" sz="1800" dirty="0"/>
              <a:t>地区連銀</a:t>
            </a:r>
            <a:r>
              <a:rPr lang="en-US" altLang="ja-JP" sz="1800" dirty="0"/>
              <a:t>”,”</a:t>
            </a:r>
            <a:r>
              <a:rPr lang="ja-JP" altLang="en-US" sz="1800" dirty="0"/>
              <a:t>段落</a:t>
            </a:r>
            <a:r>
              <a:rPr lang="en-US" altLang="ja-JP" sz="1800" dirty="0"/>
              <a:t>”,”</a:t>
            </a:r>
            <a:r>
              <a:rPr lang="ja-JP" altLang="en-US" sz="1800" dirty="0"/>
              <a:t>文</a:t>
            </a:r>
            <a:r>
              <a:rPr lang="en-US" altLang="ja-JP" sz="1800" dirty="0"/>
              <a:t>”</a:t>
            </a:r>
            <a:r>
              <a:rPr lang="ja-JP" altLang="en-US" sz="1800" dirty="0"/>
              <a:t>を結合し、</a:t>
            </a:r>
            <a:r>
              <a:rPr lang="en-US" altLang="ja-JP" sz="1800" dirty="0"/>
              <a:t>Embedding</a:t>
            </a:r>
            <a:r>
              <a:rPr lang="ja-JP" altLang="en-US" sz="1800" dirty="0"/>
              <a:t>した</a:t>
            </a:r>
            <a:endParaRPr lang="en-US" altLang="ja-JP" sz="1800" dirty="0"/>
          </a:p>
        </p:txBody>
      </p:sp>
      <p:pic>
        <p:nvPicPr>
          <p:cNvPr id="6" name="図 5">
            <a:extLst>
              <a:ext uri="{FF2B5EF4-FFF2-40B4-BE49-F238E27FC236}">
                <a16:creationId xmlns:a16="http://schemas.microsoft.com/office/drawing/2014/main" id="{8E2F5B9F-D943-B300-2D73-F90D2D018E5B}"/>
              </a:ext>
            </a:extLst>
          </p:cNvPr>
          <p:cNvPicPr>
            <a:picLocks noChangeAspect="1"/>
          </p:cNvPicPr>
          <p:nvPr/>
        </p:nvPicPr>
        <p:blipFill>
          <a:blip r:embed="rId2"/>
          <a:stretch>
            <a:fillRect/>
          </a:stretch>
        </p:blipFill>
        <p:spPr>
          <a:xfrm>
            <a:off x="541650" y="2670823"/>
            <a:ext cx="10818634" cy="3149213"/>
          </a:xfrm>
          <a:prstGeom prst="rect">
            <a:avLst/>
          </a:prstGeom>
        </p:spPr>
      </p:pic>
    </p:spTree>
    <p:extLst>
      <p:ext uri="{BB962C8B-B14F-4D97-AF65-F5344CB8AC3E}">
        <p14:creationId xmlns:p14="http://schemas.microsoft.com/office/powerpoint/2010/main" val="713852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D2E7E6-3F00-8118-FCD5-C23CDAB19BB9}"/>
              </a:ext>
            </a:extLst>
          </p:cNvPr>
          <p:cNvSpPr>
            <a:spLocks noGrp="1"/>
          </p:cNvSpPr>
          <p:nvPr>
            <p:ph type="title"/>
          </p:nvPr>
        </p:nvSpPr>
        <p:spPr>
          <a:xfrm>
            <a:off x="195942" y="209782"/>
            <a:ext cx="10515600" cy="838524"/>
          </a:xfrm>
        </p:spPr>
        <p:txBody>
          <a:bodyPr>
            <a:normAutofit/>
          </a:bodyPr>
          <a:lstStyle/>
          <a:p>
            <a:r>
              <a:rPr kumimoji="1" lang="en-US" altLang="ja-JP" sz="3200" dirty="0"/>
              <a:t>t-SNE</a:t>
            </a:r>
            <a:r>
              <a:rPr lang="ja-JP" altLang="en-US" sz="3200" dirty="0"/>
              <a:t>による</a:t>
            </a:r>
            <a:r>
              <a:rPr kumimoji="1" lang="ja-JP" altLang="en-US" sz="3200" dirty="0"/>
              <a:t>可視化</a:t>
            </a:r>
            <a:r>
              <a:rPr kumimoji="1" lang="en-US" altLang="ja-JP" sz="3200" dirty="0"/>
              <a:t>(</a:t>
            </a:r>
            <a:r>
              <a:rPr kumimoji="1" lang="ja-JP" altLang="en-US" sz="3200" dirty="0"/>
              <a:t>データ</a:t>
            </a:r>
            <a:r>
              <a:rPr lang="ja-JP" altLang="en-US" sz="3200" dirty="0"/>
              <a:t>③</a:t>
            </a:r>
            <a:r>
              <a:rPr kumimoji="1" lang="en-US" altLang="ja-JP" sz="3200" dirty="0"/>
              <a:t>)</a:t>
            </a:r>
            <a:endParaRPr kumimoji="1" lang="ja-JP" altLang="en-US" sz="3200" dirty="0"/>
          </a:p>
        </p:txBody>
      </p:sp>
      <p:sp>
        <p:nvSpPr>
          <p:cNvPr id="5" name="テキスト ボックス 4">
            <a:extLst>
              <a:ext uri="{FF2B5EF4-FFF2-40B4-BE49-F238E27FC236}">
                <a16:creationId xmlns:a16="http://schemas.microsoft.com/office/drawing/2014/main" id="{4FEF4E6E-C006-F70A-CDEE-BB39EB763490}"/>
              </a:ext>
            </a:extLst>
          </p:cNvPr>
          <p:cNvSpPr txBox="1"/>
          <p:nvPr/>
        </p:nvSpPr>
        <p:spPr>
          <a:xfrm>
            <a:off x="195942" y="933990"/>
            <a:ext cx="11800115" cy="646331"/>
          </a:xfrm>
          <a:prstGeom prst="rect">
            <a:avLst/>
          </a:prstGeom>
          <a:noFill/>
        </p:spPr>
        <p:txBody>
          <a:bodyPr wrap="square" rtlCol="0">
            <a:spAutoFit/>
          </a:bodyPr>
          <a:lstStyle/>
          <a:p>
            <a:pPr marL="285750" indent="-285750">
              <a:buFont typeface="Arial" panose="020B0604020202020204" pitchFamily="34" charset="0"/>
              <a:buChar char="•"/>
            </a:pPr>
            <a:r>
              <a:rPr lang="en-US" altLang="ja-JP" dirty="0"/>
              <a:t>text-embedding-ada-002</a:t>
            </a:r>
            <a:r>
              <a:rPr lang="ja-JP" altLang="en-US" dirty="0"/>
              <a:t>を用いて得た</a:t>
            </a:r>
            <a:r>
              <a:rPr kumimoji="1" lang="en-US" altLang="ja-JP" dirty="0"/>
              <a:t>1,536</a:t>
            </a:r>
            <a:r>
              <a:rPr kumimoji="1" lang="ja-JP" altLang="en-US" dirty="0"/>
              <a:t>次元の埋め込みベクトルを</a:t>
            </a:r>
            <a:r>
              <a:rPr lang="en-US" altLang="ja-JP" dirty="0"/>
              <a:t>t</a:t>
            </a:r>
            <a:r>
              <a:rPr kumimoji="1" lang="en-US" altLang="ja-JP" dirty="0"/>
              <a:t>-SNE </a:t>
            </a:r>
            <a:r>
              <a:rPr kumimoji="1" lang="ja-JP" altLang="en-US" dirty="0"/>
              <a:t>で</a:t>
            </a:r>
            <a:r>
              <a:rPr kumimoji="1" lang="en-US" altLang="ja-JP" dirty="0"/>
              <a:t>2</a:t>
            </a:r>
            <a:r>
              <a:rPr kumimoji="1" lang="ja-JP" altLang="en-US" dirty="0"/>
              <a:t>次元</a:t>
            </a:r>
            <a:r>
              <a:rPr lang="ja-JP" altLang="en-US" dirty="0"/>
              <a:t>にマッピングしたもの</a:t>
            </a:r>
            <a:endParaRPr lang="en-US" altLang="ja-JP" dirty="0"/>
          </a:p>
          <a:p>
            <a:pPr marL="285750" indent="-285750">
              <a:buFont typeface="Arial" panose="020B0604020202020204" pitchFamily="34" charset="0"/>
              <a:buChar char="•"/>
            </a:pPr>
            <a:r>
              <a:rPr kumimoji="1" lang="ja-JP" altLang="en-US" dirty="0"/>
              <a:t>いくつか塊のようなものが見える</a:t>
            </a:r>
            <a:r>
              <a:rPr lang="ja-JP" altLang="en-US" dirty="0"/>
              <a:t>程度</a:t>
            </a:r>
            <a:endParaRPr kumimoji="1" lang="en-US" altLang="ja-JP" dirty="0"/>
          </a:p>
        </p:txBody>
      </p:sp>
      <p:sp>
        <p:nvSpPr>
          <p:cNvPr id="6" name="テキスト ボックス 5">
            <a:extLst>
              <a:ext uri="{FF2B5EF4-FFF2-40B4-BE49-F238E27FC236}">
                <a16:creationId xmlns:a16="http://schemas.microsoft.com/office/drawing/2014/main" id="{12BDFBE7-CC7A-D124-0FDC-45F151658068}"/>
              </a:ext>
            </a:extLst>
          </p:cNvPr>
          <p:cNvSpPr txBox="1"/>
          <p:nvPr/>
        </p:nvSpPr>
        <p:spPr>
          <a:xfrm>
            <a:off x="3360713" y="6397001"/>
            <a:ext cx="5054081" cy="369332"/>
          </a:xfrm>
          <a:prstGeom prst="rect">
            <a:avLst/>
          </a:prstGeom>
          <a:noFill/>
        </p:spPr>
        <p:txBody>
          <a:bodyPr wrap="square" rtlCol="0">
            <a:spAutoFit/>
          </a:bodyPr>
          <a:lstStyle/>
          <a:p>
            <a:r>
              <a:rPr kumimoji="1" lang="en-US" altLang="ja-JP" dirty="0"/>
              <a:t>※1,000</a:t>
            </a:r>
            <a:r>
              <a:rPr kumimoji="1" lang="ja-JP" altLang="en-US" dirty="0"/>
              <a:t>件</a:t>
            </a:r>
            <a:r>
              <a:rPr kumimoji="1" lang="en-US" altLang="ja-JP" dirty="0"/>
              <a:t>Embedding</a:t>
            </a:r>
            <a:r>
              <a:rPr lang="ja-JP" altLang="en-US" dirty="0"/>
              <a:t>するのに</a:t>
            </a:r>
            <a:r>
              <a:rPr kumimoji="1" lang="ja-JP" altLang="en-US" dirty="0"/>
              <a:t>約</a:t>
            </a:r>
            <a:r>
              <a:rPr lang="en-US" altLang="ja-JP" dirty="0"/>
              <a:t>4</a:t>
            </a:r>
            <a:r>
              <a:rPr kumimoji="1" lang="ja-JP" altLang="en-US" dirty="0"/>
              <a:t>分かかった</a:t>
            </a:r>
          </a:p>
        </p:txBody>
      </p:sp>
      <p:pic>
        <p:nvPicPr>
          <p:cNvPr id="9218" name="Picture 2">
            <a:extLst>
              <a:ext uri="{FF2B5EF4-FFF2-40B4-BE49-F238E27FC236}">
                <a16:creationId xmlns:a16="http://schemas.microsoft.com/office/drawing/2014/main" id="{ABD31F1D-783A-2268-98EF-BBDB4EC035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6255" y="1580321"/>
            <a:ext cx="5927159" cy="4653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26841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D0A210-77F8-4F07-D967-CD5034145619}"/>
              </a:ext>
            </a:extLst>
          </p:cNvPr>
          <p:cNvSpPr>
            <a:spLocks noGrp="1"/>
          </p:cNvSpPr>
          <p:nvPr>
            <p:ph type="title"/>
          </p:nvPr>
        </p:nvSpPr>
        <p:spPr>
          <a:xfrm>
            <a:off x="175727" y="150522"/>
            <a:ext cx="10515600" cy="754548"/>
          </a:xfrm>
        </p:spPr>
        <p:txBody>
          <a:bodyPr>
            <a:normAutofit/>
          </a:bodyPr>
          <a:lstStyle/>
          <a:p>
            <a:r>
              <a:rPr kumimoji="1" lang="ja-JP" altLang="en-US" sz="3200" dirty="0"/>
              <a:t>クラスタリング</a:t>
            </a:r>
          </a:p>
        </p:txBody>
      </p:sp>
      <p:sp>
        <p:nvSpPr>
          <p:cNvPr id="4" name="テキスト ボックス 3">
            <a:extLst>
              <a:ext uri="{FF2B5EF4-FFF2-40B4-BE49-F238E27FC236}">
                <a16:creationId xmlns:a16="http://schemas.microsoft.com/office/drawing/2014/main" id="{B0DE57BF-4CCF-82C0-EF3B-91D67299AE6D}"/>
              </a:ext>
            </a:extLst>
          </p:cNvPr>
          <p:cNvSpPr txBox="1"/>
          <p:nvPr/>
        </p:nvSpPr>
        <p:spPr>
          <a:xfrm>
            <a:off x="261256" y="1185437"/>
            <a:ext cx="11485985" cy="369332"/>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dirty="0"/>
              <a:t>K-means</a:t>
            </a:r>
            <a:r>
              <a:rPr kumimoji="1" lang="ja-JP" altLang="en-US" dirty="0"/>
              <a:t>でクラスタ数を４としてクラスタリングを行い、結果を</a:t>
            </a:r>
            <a:r>
              <a:rPr kumimoji="1" lang="en-US" altLang="ja-JP" dirty="0"/>
              <a:t>t-SNE</a:t>
            </a:r>
            <a:r>
              <a:rPr kumimoji="1" lang="ja-JP" altLang="en-US" dirty="0"/>
              <a:t>で可視化</a:t>
            </a:r>
            <a:endParaRPr kumimoji="1" lang="en-US" altLang="ja-JP" dirty="0"/>
          </a:p>
        </p:txBody>
      </p:sp>
      <p:pic>
        <p:nvPicPr>
          <p:cNvPr id="1026" name="Picture 2">
            <a:extLst>
              <a:ext uri="{FF2B5EF4-FFF2-40B4-BE49-F238E27FC236}">
                <a16:creationId xmlns:a16="http://schemas.microsoft.com/office/drawing/2014/main" id="{239CADFB-2901-5895-6F96-7746995F9F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9199" y="1676516"/>
            <a:ext cx="6059650" cy="47580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12245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1EC6E0-EAF7-7636-56A2-1B19632F79A8}"/>
              </a:ext>
            </a:extLst>
          </p:cNvPr>
          <p:cNvSpPr>
            <a:spLocks noGrp="1"/>
          </p:cNvSpPr>
          <p:nvPr>
            <p:ph type="title"/>
          </p:nvPr>
        </p:nvSpPr>
        <p:spPr>
          <a:xfrm>
            <a:off x="157066" y="94537"/>
            <a:ext cx="10515600" cy="763879"/>
          </a:xfrm>
        </p:spPr>
        <p:txBody>
          <a:bodyPr>
            <a:normAutofit/>
          </a:bodyPr>
          <a:lstStyle/>
          <a:p>
            <a:r>
              <a:rPr kumimoji="1" lang="ja-JP" altLang="en-US" sz="3200" dirty="0"/>
              <a:t>クラスタリング</a:t>
            </a:r>
          </a:p>
        </p:txBody>
      </p:sp>
      <p:graphicFrame>
        <p:nvGraphicFramePr>
          <p:cNvPr id="4" name="表 4">
            <a:extLst>
              <a:ext uri="{FF2B5EF4-FFF2-40B4-BE49-F238E27FC236}">
                <a16:creationId xmlns:a16="http://schemas.microsoft.com/office/drawing/2014/main" id="{953BEEDA-C3C4-F258-B804-839D5B32CC74}"/>
              </a:ext>
            </a:extLst>
          </p:cNvPr>
          <p:cNvGraphicFramePr>
            <a:graphicFrameLocks noGrp="1"/>
          </p:cNvGraphicFramePr>
          <p:nvPr>
            <p:extLst>
              <p:ext uri="{D42A27DB-BD31-4B8C-83A1-F6EECF244321}">
                <p14:modId xmlns:p14="http://schemas.microsoft.com/office/powerpoint/2010/main" val="376564464"/>
              </p:ext>
            </p:extLst>
          </p:nvPr>
        </p:nvGraphicFramePr>
        <p:xfrm>
          <a:off x="215543" y="1452997"/>
          <a:ext cx="11760913" cy="4942840"/>
        </p:xfrm>
        <a:graphic>
          <a:graphicData uri="http://schemas.openxmlformats.org/drawingml/2006/table">
            <a:tbl>
              <a:tblPr firstRow="1" bandRow="1">
                <a:tableStyleId>{5C22544A-7EE6-4342-B048-85BDC9FD1C3A}</a:tableStyleId>
              </a:tblPr>
              <a:tblGrid>
                <a:gridCol w="1054418">
                  <a:extLst>
                    <a:ext uri="{9D8B030D-6E8A-4147-A177-3AD203B41FA5}">
                      <a16:colId xmlns:a16="http://schemas.microsoft.com/office/drawing/2014/main" val="2157256233"/>
                    </a:ext>
                  </a:extLst>
                </a:gridCol>
                <a:gridCol w="3239218">
                  <a:extLst>
                    <a:ext uri="{9D8B030D-6E8A-4147-A177-3AD203B41FA5}">
                      <a16:colId xmlns:a16="http://schemas.microsoft.com/office/drawing/2014/main" val="3012591484"/>
                    </a:ext>
                  </a:extLst>
                </a:gridCol>
                <a:gridCol w="7467277">
                  <a:extLst>
                    <a:ext uri="{9D8B030D-6E8A-4147-A177-3AD203B41FA5}">
                      <a16:colId xmlns:a16="http://schemas.microsoft.com/office/drawing/2014/main" val="11460250"/>
                    </a:ext>
                  </a:extLst>
                </a:gridCol>
              </a:tblGrid>
              <a:tr h="370840">
                <a:tc>
                  <a:txBody>
                    <a:bodyPr/>
                    <a:lstStyle/>
                    <a:p>
                      <a:r>
                        <a:rPr kumimoji="1" lang="ja-JP" altLang="en-US" sz="1600" dirty="0"/>
                        <a:t>クラスタ</a:t>
                      </a:r>
                    </a:p>
                  </a:txBody>
                  <a:tcPr/>
                </a:tc>
                <a:tc>
                  <a:txBody>
                    <a:bodyPr/>
                    <a:lstStyle/>
                    <a:p>
                      <a:r>
                        <a:rPr kumimoji="1" lang="en-US" altLang="ja-JP" sz="1600" dirty="0"/>
                        <a:t>Theme(GPT-</a:t>
                      </a:r>
                      <a:r>
                        <a:rPr kumimoji="1" lang="ja-JP" altLang="en-US" sz="1600" dirty="0"/>
                        <a:t>４</a:t>
                      </a:r>
                      <a:r>
                        <a:rPr kumimoji="1" lang="en-US" altLang="ja-JP" sz="1600" dirty="0"/>
                        <a:t>)</a:t>
                      </a:r>
                      <a:endParaRPr kumimoji="1" lang="ja-JP" altLang="en-US" sz="1600" dirty="0"/>
                    </a:p>
                  </a:txBody>
                  <a:tcPr/>
                </a:tc>
                <a:tc>
                  <a:txBody>
                    <a:bodyPr/>
                    <a:lstStyle/>
                    <a:p>
                      <a:r>
                        <a:rPr kumimoji="1" lang="ja-JP" altLang="en-US" sz="1600" dirty="0"/>
                        <a:t>文例</a:t>
                      </a:r>
                    </a:p>
                  </a:txBody>
                  <a:tcPr/>
                </a:tc>
                <a:extLst>
                  <a:ext uri="{0D108BD9-81ED-4DB2-BD59-A6C34878D82A}">
                    <a16:rowId xmlns:a16="http://schemas.microsoft.com/office/drawing/2014/main" val="1885780272"/>
                  </a:ext>
                </a:extLst>
              </a:tr>
              <a:tr h="370840">
                <a:tc>
                  <a:txBody>
                    <a:bodyPr/>
                    <a:lstStyle/>
                    <a:p>
                      <a:r>
                        <a:rPr kumimoji="1" lang="en-US" altLang="ja-JP" dirty="0"/>
                        <a:t>0</a:t>
                      </a:r>
                      <a:endParaRPr kumimoji="1" lang="ja-JP" altLang="en-US" dirty="0"/>
                    </a:p>
                  </a:txBody>
                  <a:tcPr/>
                </a:tc>
                <a:tc>
                  <a:txBody>
                    <a:bodyPr/>
                    <a:lstStyle/>
                    <a:p>
                      <a:r>
                        <a:rPr kumimoji="1" lang="en-US" altLang="ja-JP" sz="1600" dirty="0"/>
                        <a:t>various aspects of the economy such as consumer spending, banking and finance, unemployment, financial services, and sectoral conditions</a:t>
                      </a:r>
                      <a:endParaRPr kumimoji="1" lang="ja-JP" altLang="en-US" sz="1600" dirty="0"/>
                    </a:p>
                  </a:txBody>
                  <a:tcPr/>
                </a:tc>
                <a:tc>
                  <a:txBody>
                    <a:bodyPr/>
                    <a:lstStyle/>
                    <a:p>
                      <a:r>
                        <a:rPr kumimoji="1" lang="en-US" altLang="ja-JP" sz="1200" dirty="0"/>
                        <a:t>Consumer Spending:   Consumer spending grew slightly since the last report.</a:t>
                      </a:r>
                    </a:p>
                    <a:p>
                      <a:r>
                        <a:rPr kumimoji="1" lang="en-US" altLang="ja-JP" sz="1200" dirty="0"/>
                        <a:t>Banking and Finance:   Consumer loan quality decreased some and standards were slightly tight</a:t>
                      </a:r>
                    </a:p>
                    <a:p>
                      <a:r>
                        <a:rPr kumimoji="1" lang="en-US" altLang="ja-JP" sz="1200" dirty="0"/>
                        <a:t>Community Conditions:   Unemployment insurance filings remained low.</a:t>
                      </a:r>
                    </a:p>
                    <a:p>
                      <a:r>
                        <a:rPr kumimoji="1" lang="en-US" altLang="ja-JP" sz="1200" dirty="0"/>
                        <a:t>Financial Services:   Volumes also grew moderately for commercial and industrial loans, in p</a:t>
                      </a:r>
                    </a:p>
                    <a:p>
                      <a:r>
                        <a:rPr kumimoji="1" lang="en-US" altLang="ja-JP" sz="1200" dirty="0"/>
                        <a:t>San Francisco:   Conditions improved modestly in the manufacturing sector but worsened</a:t>
                      </a:r>
                      <a:endParaRPr kumimoji="1" lang="ja-JP" altLang="en-US" sz="1200" dirty="0"/>
                    </a:p>
                  </a:txBody>
                  <a:tcPr/>
                </a:tc>
                <a:extLst>
                  <a:ext uri="{0D108BD9-81ED-4DB2-BD59-A6C34878D82A}">
                    <a16:rowId xmlns:a16="http://schemas.microsoft.com/office/drawing/2014/main" val="2620000254"/>
                  </a:ext>
                </a:extLst>
              </a:tr>
              <a:tr h="370840">
                <a:tc>
                  <a:txBody>
                    <a:bodyPr/>
                    <a:lstStyle/>
                    <a:p>
                      <a:r>
                        <a:rPr kumimoji="1" lang="en-US" altLang="ja-JP" dirty="0"/>
                        <a:t>1</a:t>
                      </a:r>
                      <a:endParaRPr kumimoji="1" lang="ja-JP" altLang="en-US" dirty="0"/>
                    </a:p>
                  </a:txBody>
                  <a:tcPr/>
                </a:tc>
                <a:tc>
                  <a:txBody>
                    <a:bodyPr/>
                    <a:lstStyle/>
                    <a:p>
                      <a:r>
                        <a:rPr kumimoji="1" lang="en-US" altLang="ja-JP" sz="1600" dirty="0"/>
                        <a:t>economic indicators and trends</a:t>
                      </a:r>
                      <a:endParaRPr kumimoji="1" lang="ja-JP" altLang="en-US" sz="1600" dirty="0"/>
                    </a:p>
                  </a:txBody>
                  <a:tcPr/>
                </a:tc>
                <a:tc>
                  <a:txBody>
                    <a:bodyPr/>
                    <a:lstStyle/>
                    <a:p>
                      <a:r>
                        <a:rPr kumimoji="1" lang="en-US" altLang="ja-JP" sz="1200" dirty="0"/>
                        <a:t>Prices :   Energy prices, although notably down since June, ticked up in recent w</a:t>
                      </a:r>
                    </a:p>
                    <a:p>
                      <a:r>
                        <a:rPr kumimoji="1" lang="en-US" altLang="ja-JP" sz="1200" dirty="0"/>
                        <a:t>Cleveland:   Upward cost and price pressures eased further, but the relief was </a:t>
                      </a:r>
                      <a:r>
                        <a:rPr kumimoji="1" lang="en-US" altLang="ja-JP" sz="1200" dirty="0" err="1"/>
                        <a:t>unev</a:t>
                      </a:r>
                      <a:endParaRPr kumimoji="1" lang="en-US" altLang="ja-JP" sz="1200" dirty="0"/>
                    </a:p>
                    <a:p>
                      <a:r>
                        <a:rPr kumimoji="1" lang="en-US" altLang="ja-JP" sz="1200" dirty="0"/>
                        <a:t>Prices :   The share of nonmanufacturers reporting higher prices for their inputs</a:t>
                      </a:r>
                    </a:p>
                    <a:p>
                      <a:r>
                        <a:rPr kumimoji="1" lang="en-US" altLang="ja-JP" sz="1200" dirty="0"/>
                        <a:t>Manufacturing:   On average, current manufacturing activity appeared to decrease modest</a:t>
                      </a:r>
                    </a:p>
                    <a:p>
                      <a:r>
                        <a:rPr kumimoji="1" lang="en-US" altLang="ja-JP" sz="1200" dirty="0"/>
                        <a:t>Prices :   Average nightly hotel room rates in the Boston area fell roughly 13 pe</a:t>
                      </a:r>
                      <a:endParaRPr kumimoji="1" lang="ja-JP" altLang="en-US" sz="1200" dirty="0"/>
                    </a:p>
                  </a:txBody>
                  <a:tcPr/>
                </a:tc>
                <a:extLst>
                  <a:ext uri="{0D108BD9-81ED-4DB2-BD59-A6C34878D82A}">
                    <a16:rowId xmlns:a16="http://schemas.microsoft.com/office/drawing/2014/main" val="4225451850"/>
                  </a:ext>
                </a:extLst>
              </a:tr>
              <a:tr h="370840">
                <a:tc>
                  <a:txBody>
                    <a:bodyPr/>
                    <a:lstStyle/>
                    <a:p>
                      <a:r>
                        <a:rPr kumimoji="1" lang="en-US" altLang="ja-JP" dirty="0"/>
                        <a:t>2</a:t>
                      </a:r>
                      <a:endParaRPr kumimoji="1" lang="ja-JP" altLang="en-US" dirty="0"/>
                    </a:p>
                  </a:txBody>
                  <a:tcPr/>
                </a:tc>
                <a:tc>
                  <a:txBody>
                    <a:bodyPr/>
                    <a:lstStyle/>
                    <a:p>
                      <a:r>
                        <a:rPr kumimoji="1" lang="en-US" altLang="ja-JP" sz="1600" dirty="0"/>
                        <a:t>Real Estate and Construction Activity</a:t>
                      </a:r>
                      <a:endParaRPr kumimoji="1" lang="ja-JP" altLang="en-US" sz="1600" dirty="0"/>
                    </a:p>
                  </a:txBody>
                  <a:tcPr/>
                </a:tc>
                <a:tc>
                  <a:txBody>
                    <a:bodyPr/>
                    <a:lstStyle/>
                    <a:p>
                      <a:r>
                        <a:rPr kumimoji="1" lang="en-US" altLang="ja-JP" sz="1200" dirty="0"/>
                        <a:t>Summary of Economic Activity:   Activity in commercial real estate was flat on balance.</a:t>
                      </a:r>
                    </a:p>
                    <a:p>
                      <a:r>
                        <a:rPr kumimoji="1" lang="en-US" altLang="ja-JP" sz="1200" dirty="0"/>
                        <a:t>Construction and Real Estate:   Construction and Real Estate</a:t>
                      </a:r>
                    </a:p>
                    <a:p>
                      <a:r>
                        <a:rPr kumimoji="1" lang="en-US" altLang="ja-JP" sz="1200" dirty="0"/>
                        <a:t>Construction and Real Estate:   Construction and real estate activity decreased modestly on balance </a:t>
                      </a:r>
                      <a:r>
                        <a:rPr kumimoji="1" lang="en-US" altLang="ja-JP" sz="1200" dirty="0" err="1"/>
                        <a:t>ov</a:t>
                      </a:r>
                      <a:endParaRPr kumimoji="1" lang="en-US" altLang="ja-JP" sz="1200" dirty="0"/>
                    </a:p>
                    <a:p>
                      <a:r>
                        <a:rPr kumimoji="1" lang="en-US" altLang="ja-JP" sz="1200" dirty="0"/>
                        <a:t>Construction and Real Estate:   Commercial construction rose slightly since the last report.</a:t>
                      </a:r>
                    </a:p>
                    <a:p>
                      <a:r>
                        <a:rPr kumimoji="1" lang="en-US" altLang="ja-JP" sz="1200" dirty="0"/>
                        <a:t>Real Estate and Construction :   Existing home sales and brokerage activity also fell swiftly.</a:t>
                      </a:r>
                      <a:endParaRPr kumimoji="1" lang="ja-JP" altLang="en-US" sz="1200" dirty="0"/>
                    </a:p>
                  </a:txBody>
                  <a:tcPr/>
                </a:tc>
                <a:extLst>
                  <a:ext uri="{0D108BD9-81ED-4DB2-BD59-A6C34878D82A}">
                    <a16:rowId xmlns:a16="http://schemas.microsoft.com/office/drawing/2014/main" val="3191245652"/>
                  </a:ext>
                </a:extLst>
              </a:tr>
              <a:tr h="370840">
                <a:tc>
                  <a:txBody>
                    <a:bodyPr/>
                    <a:lstStyle/>
                    <a:p>
                      <a:r>
                        <a:rPr kumimoji="1" lang="en-US" altLang="ja-JP" dirty="0"/>
                        <a:t>3</a:t>
                      </a:r>
                      <a:endParaRPr kumimoji="1" lang="ja-JP" altLang="en-US" dirty="0"/>
                    </a:p>
                  </a:txBody>
                  <a:tcPr/>
                </a:tc>
                <a:tc>
                  <a:txBody>
                    <a:bodyPr/>
                    <a:lstStyle/>
                    <a:p>
                      <a:r>
                        <a:rPr kumimoji="1" lang="en-US" altLang="ja-JP" sz="1600" dirty="0"/>
                        <a:t>labor markets and wage</a:t>
                      </a:r>
                      <a:endParaRPr kumimoji="1" lang="ja-JP" altLang="en-US" sz="1600" dirty="0"/>
                    </a:p>
                  </a:txBody>
                  <a:tcPr/>
                </a:tc>
                <a:tc>
                  <a:txBody>
                    <a:bodyPr/>
                    <a:lstStyle/>
                    <a:p>
                      <a:r>
                        <a:rPr kumimoji="1" lang="en-US" altLang="ja-JP" sz="1200" dirty="0"/>
                        <a:t>Worker Experience :   The number of travel nurses also remained high, but it was beginning t</a:t>
                      </a:r>
                    </a:p>
                    <a:p>
                      <a:r>
                        <a:rPr kumimoji="1" lang="en-US" altLang="ja-JP" sz="1200" dirty="0"/>
                        <a:t>Labor Markets :   A recent survey of Arkansas firms noted 90% of trucking fleets raised </a:t>
                      </a:r>
                    </a:p>
                    <a:p>
                      <a:r>
                        <a:rPr kumimoji="1" lang="en-US" altLang="ja-JP" sz="1200" dirty="0"/>
                        <a:t>Minneapolis:   Employment grew slightly and wage pressures remained high.</a:t>
                      </a:r>
                    </a:p>
                    <a:p>
                      <a:r>
                        <a:rPr kumimoji="1" lang="en-US" altLang="ja-JP" sz="1200" dirty="0"/>
                        <a:t>Labor Markets:   Additionally, some firms reported reaching a ceiling on wage increases</a:t>
                      </a:r>
                    </a:p>
                    <a:p>
                      <a:r>
                        <a:rPr kumimoji="1" lang="en-US" altLang="ja-JP" sz="1200" dirty="0"/>
                        <a:t>Labor Markets:   Although wage growth is expected to slow from recent highs, most </a:t>
                      </a:r>
                      <a:r>
                        <a:rPr kumimoji="1" lang="en-US" altLang="ja-JP" sz="1200" dirty="0" err="1"/>
                        <a:t>busin</a:t>
                      </a:r>
                      <a:endParaRPr kumimoji="1" lang="ja-JP" altLang="en-US" sz="1200" dirty="0"/>
                    </a:p>
                  </a:txBody>
                  <a:tcPr/>
                </a:tc>
                <a:extLst>
                  <a:ext uri="{0D108BD9-81ED-4DB2-BD59-A6C34878D82A}">
                    <a16:rowId xmlns:a16="http://schemas.microsoft.com/office/drawing/2014/main" val="2319561105"/>
                  </a:ext>
                </a:extLst>
              </a:tr>
            </a:tbl>
          </a:graphicData>
        </a:graphic>
      </p:graphicFrame>
      <p:sp>
        <p:nvSpPr>
          <p:cNvPr id="5" name="コンテンツ プレースホルダー 2">
            <a:extLst>
              <a:ext uri="{FF2B5EF4-FFF2-40B4-BE49-F238E27FC236}">
                <a16:creationId xmlns:a16="http://schemas.microsoft.com/office/drawing/2014/main" id="{99C25FBE-AA94-FE57-5A2F-D56EF46816B6}"/>
              </a:ext>
            </a:extLst>
          </p:cNvPr>
          <p:cNvSpPr>
            <a:spLocks noGrp="1"/>
          </p:cNvSpPr>
          <p:nvPr>
            <p:ph idx="1"/>
          </p:nvPr>
        </p:nvSpPr>
        <p:spPr>
          <a:xfrm>
            <a:off x="269384" y="858416"/>
            <a:ext cx="11653232" cy="382555"/>
          </a:xfrm>
        </p:spPr>
        <p:txBody>
          <a:bodyPr>
            <a:normAutofit/>
          </a:bodyPr>
          <a:lstStyle/>
          <a:p>
            <a:r>
              <a:rPr lang="ja-JP" altLang="en-US" sz="1800" dirty="0"/>
              <a:t>各クラスタに存在する文を５つ取り出し、共通するテーマが何かを</a:t>
            </a:r>
            <a:r>
              <a:rPr lang="en-US" altLang="ja-JP" sz="1800" dirty="0"/>
              <a:t>GPT-4</a:t>
            </a:r>
            <a:r>
              <a:rPr lang="ja-JP" altLang="en-US" sz="1800" dirty="0"/>
              <a:t>に出力させたもの</a:t>
            </a:r>
            <a:endParaRPr lang="en-US" altLang="ja-JP" sz="1800" dirty="0"/>
          </a:p>
        </p:txBody>
      </p:sp>
    </p:spTree>
    <p:extLst>
      <p:ext uri="{BB962C8B-B14F-4D97-AF65-F5344CB8AC3E}">
        <p14:creationId xmlns:p14="http://schemas.microsoft.com/office/powerpoint/2010/main" val="8441573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149BC1-9881-5143-96F2-0F83D6513CD5}"/>
              </a:ext>
            </a:extLst>
          </p:cNvPr>
          <p:cNvSpPr>
            <a:spLocks noGrp="1"/>
          </p:cNvSpPr>
          <p:nvPr>
            <p:ph type="title"/>
          </p:nvPr>
        </p:nvSpPr>
        <p:spPr>
          <a:xfrm>
            <a:off x="91751" y="36211"/>
            <a:ext cx="10515600" cy="838524"/>
          </a:xfrm>
        </p:spPr>
        <p:txBody>
          <a:bodyPr>
            <a:normAutofit/>
          </a:bodyPr>
          <a:lstStyle/>
          <a:p>
            <a:r>
              <a:rPr kumimoji="1" lang="ja-JP" altLang="en-US" sz="3200" dirty="0"/>
              <a:t>埋め込みベクトルの情報密度</a:t>
            </a:r>
          </a:p>
        </p:txBody>
      </p:sp>
      <p:sp>
        <p:nvSpPr>
          <p:cNvPr id="3" name="コンテンツ プレースホルダー 2">
            <a:extLst>
              <a:ext uri="{FF2B5EF4-FFF2-40B4-BE49-F238E27FC236}">
                <a16:creationId xmlns:a16="http://schemas.microsoft.com/office/drawing/2014/main" id="{7F52D798-8D12-06D9-E0BD-E84CAD1AB5E8}"/>
              </a:ext>
            </a:extLst>
          </p:cNvPr>
          <p:cNvSpPr>
            <a:spLocks noGrp="1"/>
          </p:cNvSpPr>
          <p:nvPr>
            <p:ph idx="1"/>
          </p:nvPr>
        </p:nvSpPr>
        <p:spPr>
          <a:xfrm>
            <a:off x="177573" y="671805"/>
            <a:ext cx="11922676" cy="1367540"/>
          </a:xfrm>
        </p:spPr>
        <p:txBody>
          <a:bodyPr>
            <a:noAutofit/>
          </a:bodyPr>
          <a:lstStyle/>
          <a:p>
            <a:r>
              <a:rPr lang="ja-JP" altLang="en-US" sz="1800" dirty="0"/>
              <a:t>公式ドキュメントには、埋め込みの情報密度は高く、</a:t>
            </a:r>
            <a:r>
              <a:rPr lang="en-US" altLang="ja-JP" sz="1800" dirty="0"/>
              <a:t>SVD</a:t>
            </a:r>
            <a:r>
              <a:rPr lang="ja-JP" altLang="en-US" sz="1800" dirty="0"/>
              <a:t>や</a:t>
            </a:r>
            <a:r>
              <a:rPr lang="en-US" altLang="ja-JP" sz="1800" dirty="0"/>
              <a:t>PCA</a:t>
            </a:r>
            <a:r>
              <a:rPr lang="ja-JP" altLang="en-US" sz="1800" dirty="0"/>
              <a:t>で次元を</a:t>
            </a:r>
            <a:r>
              <a:rPr kumimoji="1" lang="en-US" altLang="ja-JP" sz="1800" dirty="0"/>
              <a:t>10%</a:t>
            </a:r>
            <a:r>
              <a:rPr lang="ja-JP" altLang="en-US" sz="1800" dirty="0"/>
              <a:t>削減すると一般にタスクのパフォーマンスが低下するとの記載があった</a:t>
            </a:r>
            <a:endParaRPr lang="en-US" altLang="ja-JP" sz="1800" dirty="0"/>
          </a:p>
          <a:p>
            <a:r>
              <a:rPr lang="ja-JP" altLang="en-US" sz="1800" dirty="0"/>
              <a:t>データ①に対して、ベクトルを</a:t>
            </a:r>
            <a:r>
              <a:rPr lang="en-US" altLang="ja-JP" sz="1800" dirty="0"/>
              <a:t>PCA</a:t>
            </a:r>
            <a:r>
              <a:rPr lang="ja-JP" altLang="en-US" sz="1800" dirty="0"/>
              <a:t>で次元圧縮して予測を行った</a:t>
            </a:r>
            <a:endParaRPr lang="en-US" altLang="ja-JP" sz="1800" dirty="0"/>
          </a:p>
          <a:p>
            <a:r>
              <a:rPr kumimoji="1" lang="ja-JP" altLang="en-US" sz="1800" dirty="0"/>
              <a:t>今回のタスクにおいては、一定程度次元を圧縮した方が精度が向上した</a:t>
            </a:r>
          </a:p>
        </p:txBody>
      </p:sp>
      <p:graphicFrame>
        <p:nvGraphicFramePr>
          <p:cNvPr id="4" name="表 4">
            <a:extLst>
              <a:ext uri="{FF2B5EF4-FFF2-40B4-BE49-F238E27FC236}">
                <a16:creationId xmlns:a16="http://schemas.microsoft.com/office/drawing/2014/main" id="{5A031A08-68E9-616B-8579-81E1398D10A0}"/>
              </a:ext>
            </a:extLst>
          </p:cNvPr>
          <p:cNvGraphicFramePr>
            <a:graphicFrameLocks/>
          </p:cNvGraphicFramePr>
          <p:nvPr>
            <p:extLst>
              <p:ext uri="{D42A27DB-BD31-4B8C-83A1-F6EECF244321}">
                <p14:modId xmlns:p14="http://schemas.microsoft.com/office/powerpoint/2010/main" val="1186072496"/>
              </p:ext>
            </p:extLst>
          </p:nvPr>
        </p:nvGraphicFramePr>
        <p:xfrm>
          <a:off x="489764" y="2039345"/>
          <a:ext cx="10668003" cy="1742440"/>
        </p:xfrm>
        <a:graphic>
          <a:graphicData uri="http://schemas.openxmlformats.org/drawingml/2006/table">
            <a:tbl>
              <a:tblPr firstRow="1" bandRow="1">
                <a:tableStyleId>{5C22544A-7EE6-4342-B048-85BDC9FD1C3A}</a:tableStyleId>
              </a:tblPr>
              <a:tblGrid>
                <a:gridCol w="1162368">
                  <a:extLst>
                    <a:ext uri="{9D8B030D-6E8A-4147-A177-3AD203B41FA5}">
                      <a16:colId xmlns:a16="http://schemas.microsoft.com/office/drawing/2014/main" val="2806434470"/>
                    </a:ext>
                  </a:extLst>
                </a:gridCol>
                <a:gridCol w="814705">
                  <a:extLst>
                    <a:ext uri="{9D8B030D-6E8A-4147-A177-3AD203B41FA5}">
                      <a16:colId xmlns:a16="http://schemas.microsoft.com/office/drawing/2014/main" val="1703648746"/>
                    </a:ext>
                  </a:extLst>
                </a:gridCol>
                <a:gridCol w="1140143">
                  <a:extLst>
                    <a:ext uri="{9D8B030D-6E8A-4147-A177-3AD203B41FA5}">
                      <a16:colId xmlns:a16="http://schemas.microsoft.com/office/drawing/2014/main" val="4119172325"/>
                    </a:ext>
                  </a:extLst>
                </a:gridCol>
                <a:gridCol w="1140143">
                  <a:extLst>
                    <a:ext uri="{9D8B030D-6E8A-4147-A177-3AD203B41FA5}">
                      <a16:colId xmlns:a16="http://schemas.microsoft.com/office/drawing/2014/main" val="490994778"/>
                    </a:ext>
                  </a:extLst>
                </a:gridCol>
                <a:gridCol w="1140143">
                  <a:extLst>
                    <a:ext uri="{9D8B030D-6E8A-4147-A177-3AD203B41FA5}">
                      <a16:colId xmlns:a16="http://schemas.microsoft.com/office/drawing/2014/main" val="19784451"/>
                    </a:ext>
                  </a:extLst>
                </a:gridCol>
                <a:gridCol w="1027430">
                  <a:extLst>
                    <a:ext uri="{9D8B030D-6E8A-4147-A177-3AD203B41FA5}">
                      <a16:colId xmlns:a16="http://schemas.microsoft.com/office/drawing/2014/main" val="4116493509"/>
                    </a:ext>
                  </a:extLst>
                </a:gridCol>
                <a:gridCol w="1005205">
                  <a:extLst>
                    <a:ext uri="{9D8B030D-6E8A-4147-A177-3AD203B41FA5}">
                      <a16:colId xmlns:a16="http://schemas.microsoft.com/office/drawing/2014/main" val="4040226189"/>
                    </a:ext>
                  </a:extLst>
                </a:gridCol>
                <a:gridCol w="914718">
                  <a:extLst>
                    <a:ext uri="{9D8B030D-6E8A-4147-A177-3AD203B41FA5}">
                      <a16:colId xmlns:a16="http://schemas.microsoft.com/office/drawing/2014/main" val="1767263864"/>
                    </a:ext>
                  </a:extLst>
                </a:gridCol>
                <a:gridCol w="914718">
                  <a:extLst>
                    <a:ext uri="{9D8B030D-6E8A-4147-A177-3AD203B41FA5}">
                      <a16:colId xmlns:a16="http://schemas.microsoft.com/office/drawing/2014/main" val="64607560"/>
                    </a:ext>
                  </a:extLst>
                </a:gridCol>
                <a:gridCol w="1408430">
                  <a:extLst>
                    <a:ext uri="{9D8B030D-6E8A-4147-A177-3AD203B41FA5}">
                      <a16:colId xmlns:a16="http://schemas.microsoft.com/office/drawing/2014/main" val="1784855165"/>
                    </a:ext>
                  </a:extLst>
                </a:gridCol>
              </a:tblGrid>
              <a:tr h="185420">
                <a:tc>
                  <a:txBody>
                    <a:bodyPr/>
                    <a:lstStyle/>
                    <a:p>
                      <a:endParaRPr kumimoji="1" lang="ja-JP" altLang="en-US"/>
                    </a:p>
                  </a:txBody>
                  <a:tcPr/>
                </a:tc>
                <a:tc gridSpan="8">
                  <a:txBody>
                    <a:bodyPr/>
                    <a:lstStyle/>
                    <a:p>
                      <a:pPr algn="ctr"/>
                      <a:r>
                        <a:rPr kumimoji="1" lang="en-US" altLang="ja-JP" sz="1600" dirty="0" err="1"/>
                        <a:t>Ada+RF</a:t>
                      </a:r>
                      <a:endParaRPr kumimoji="1" lang="ja-JP" altLang="en-US" sz="1600" dirty="0"/>
                    </a:p>
                  </a:txBody>
                  <a:tcPr/>
                </a:tc>
                <a:tc hMerge="1">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dirty="0"/>
                    </a:p>
                  </a:txBody>
                  <a:tcPr/>
                </a:tc>
                <a:tc hMerge="1">
                  <a:txBody>
                    <a:bodyPr/>
                    <a:lstStyle/>
                    <a:p>
                      <a:pPr algn="ctr"/>
                      <a:endParaRPr kumimoji="1" lang="ja-JP" altLang="en-US" dirty="0"/>
                    </a:p>
                  </a:txBody>
                  <a:tcPr/>
                </a:tc>
                <a:tc hMerge="1">
                  <a:txBody>
                    <a:bodyPr/>
                    <a:lstStyle/>
                    <a:p>
                      <a:endParaRPr kumimoji="1" lang="ja-JP" altLang="en-US"/>
                    </a:p>
                  </a:txBody>
                  <a:tcPr/>
                </a:tc>
                <a:tc hMerge="1">
                  <a:txBody>
                    <a:bodyPr/>
                    <a:lstStyle/>
                    <a:p>
                      <a:pPr algn="ctr"/>
                      <a:endParaRPr kumimoji="1" lang="ja-JP" altLang="en-US" dirty="0"/>
                    </a:p>
                  </a:txBody>
                  <a:tcPr/>
                </a:tc>
                <a:tc>
                  <a:txBody>
                    <a:bodyPr/>
                    <a:lstStyle/>
                    <a:p>
                      <a:r>
                        <a:rPr kumimoji="1" lang="en-US" altLang="ja-JP" sz="1600" dirty="0"/>
                        <a:t>Base</a:t>
                      </a:r>
                      <a:r>
                        <a:rPr kumimoji="1" lang="ja-JP" altLang="en-US" sz="1600" dirty="0"/>
                        <a:t> </a:t>
                      </a:r>
                      <a:r>
                        <a:rPr kumimoji="1" lang="en-US" altLang="ja-JP" sz="1600" dirty="0"/>
                        <a:t>Model</a:t>
                      </a:r>
                      <a:endParaRPr kumimoji="1" lang="ja-JP" altLang="en-US" sz="1600" dirty="0"/>
                    </a:p>
                  </a:txBody>
                  <a:tcPr/>
                </a:tc>
                <a:extLst>
                  <a:ext uri="{0D108BD9-81ED-4DB2-BD59-A6C34878D82A}">
                    <a16:rowId xmlns:a16="http://schemas.microsoft.com/office/drawing/2014/main" val="399460382"/>
                  </a:ext>
                </a:extLst>
              </a:tr>
              <a:tr h="185420">
                <a:tc>
                  <a:txBody>
                    <a:bodyPr/>
                    <a:lstStyle/>
                    <a:p>
                      <a:r>
                        <a:rPr kumimoji="1" lang="ja-JP" altLang="en-US" sz="1600" dirty="0"/>
                        <a:t>入力次元</a:t>
                      </a:r>
                    </a:p>
                  </a:txBody>
                  <a:tcPr/>
                </a:tc>
                <a:tc>
                  <a:txBody>
                    <a:bodyPr/>
                    <a:lstStyle/>
                    <a:p>
                      <a:pPr algn="ctr"/>
                      <a:r>
                        <a:rPr kumimoji="1" lang="en-US" altLang="ja-JP" sz="1600" dirty="0"/>
                        <a:t>1,536</a:t>
                      </a:r>
                      <a:endParaRPr kumimoji="1" lang="ja-JP" altLang="en-US" sz="1600" dirty="0"/>
                    </a:p>
                  </a:txBody>
                  <a:tcPr/>
                </a:tc>
                <a:tc>
                  <a:txBody>
                    <a:bodyPr/>
                    <a:lstStyle/>
                    <a:p>
                      <a:pPr algn="ctr"/>
                      <a:r>
                        <a:rPr kumimoji="1" lang="en-US" altLang="ja-JP" sz="1600" dirty="0"/>
                        <a:t>PCA(500)</a:t>
                      </a:r>
                      <a:endParaRPr kumimoji="1" lang="ja-JP" altLang="en-US" sz="1600" dirty="0"/>
                    </a:p>
                  </a:txBody>
                  <a:tcPr/>
                </a:tc>
                <a:tc>
                  <a:txBody>
                    <a:bodyPr/>
                    <a:lstStyle/>
                    <a:p>
                      <a:pPr algn="ctr"/>
                      <a:r>
                        <a:rPr kumimoji="1" lang="en-US" altLang="ja-JP" sz="1600" dirty="0"/>
                        <a:t>PCA(300)</a:t>
                      </a:r>
                      <a:endParaRPr kumimoji="1" lang="ja-JP" altLang="en-US" sz="1600" dirty="0"/>
                    </a:p>
                  </a:txBody>
                  <a:tcPr/>
                </a:tc>
                <a:tc>
                  <a:txBody>
                    <a:bodyPr/>
                    <a:lstStyle/>
                    <a:p>
                      <a:pPr algn="ctr"/>
                      <a:r>
                        <a:rPr kumimoji="1" lang="en-US" altLang="ja-JP" sz="1600" dirty="0"/>
                        <a:t>PCA(100)</a:t>
                      </a:r>
                      <a:endParaRPr kumimoji="1" lang="ja-JP" altLang="en-US" sz="1600" dirty="0"/>
                    </a:p>
                  </a:txBody>
                  <a:tcPr/>
                </a:tc>
                <a:tc>
                  <a:txBody>
                    <a:bodyPr/>
                    <a:lstStyle/>
                    <a:p>
                      <a:pPr algn="ctr"/>
                      <a:r>
                        <a:rPr kumimoji="1" lang="en-US" altLang="ja-JP" sz="1600" dirty="0"/>
                        <a:t>PCA(10)</a:t>
                      </a:r>
                      <a:endParaRPr kumimoji="1" lang="ja-JP" altLang="en-US" sz="1600" dirty="0"/>
                    </a:p>
                  </a:txBody>
                  <a:tcPr/>
                </a:tc>
                <a:tc>
                  <a:txBody>
                    <a:bodyPr/>
                    <a:lstStyle/>
                    <a:p>
                      <a:pPr algn="ctr"/>
                      <a:r>
                        <a:rPr kumimoji="1" lang="en-US" altLang="ja-JP" sz="1600" dirty="0"/>
                        <a:t>PCA(</a:t>
                      </a:r>
                      <a:r>
                        <a:rPr kumimoji="1" lang="ja-JP" altLang="en-US" sz="1600" dirty="0"/>
                        <a:t>５</a:t>
                      </a:r>
                      <a:r>
                        <a:rPr kumimoji="1" lang="en-US" altLang="ja-JP" sz="1600" dirty="0"/>
                        <a:t>)</a:t>
                      </a:r>
                      <a:endParaRPr kumimoji="1" lang="ja-JP" altLang="en-US" sz="1600" dirty="0"/>
                    </a:p>
                  </a:txBody>
                  <a:tcPr/>
                </a:tc>
                <a:tc>
                  <a:txBody>
                    <a:bodyPr/>
                    <a:lstStyle/>
                    <a:p>
                      <a:pPr algn="ctr"/>
                      <a:r>
                        <a:rPr kumimoji="1" lang="en-US" altLang="ja-JP" sz="1600" dirty="0"/>
                        <a:t>PCA(3)</a:t>
                      </a:r>
                      <a:endParaRPr kumimoji="1" lang="ja-JP" altLang="en-US" sz="1600" dirty="0"/>
                    </a:p>
                  </a:txBody>
                  <a:tcPr/>
                </a:tc>
                <a:tc>
                  <a:txBody>
                    <a:bodyPr/>
                    <a:lstStyle/>
                    <a:p>
                      <a:pPr algn="ctr"/>
                      <a:r>
                        <a:rPr kumimoji="1" lang="en-US" altLang="ja-JP" sz="1600" dirty="0"/>
                        <a:t>PCA(2)</a:t>
                      </a:r>
                      <a:endParaRPr kumimoji="1" lang="ja-JP" altLang="en-US" sz="1600" dirty="0"/>
                    </a:p>
                  </a:txBody>
                  <a:tcPr/>
                </a:tc>
                <a:tc>
                  <a:txBody>
                    <a:bodyPr/>
                    <a:lstStyle/>
                    <a:p>
                      <a:pPr algn="ctr"/>
                      <a:r>
                        <a:rPr kumimoji="1" lang="en-US" altLang="ja-JP" sz="1600" dirty="0"/>
                        <a:t>-</a:t>
                      </a:r>
                      <a:endParaRPr kumimoji="1" lang="ja-JP" altLang="en-US" sz="1600" dirty="0"/>
                    </a:p>
                  </a:txBody>
                  <a:tcPr/>
                </a:tc>
                <a:extLst>
                  <a:ext uri="{0D108BD9-81ED-4DB2-BD59-A6C34878D82A}">
                    <a16:rowId xmlns:a16="http://schemas.microsoft.com/office/drawing/2014/main" val="752209301"/>
                  </a:ext>
                </a:extLst>
              </a:tr>
              <a:tr h="370840">
                <a:tc>
                  <a:txBody>
                    <a:bodyPr/>
                    <a:lstStyle/>
                    <a:p>
                      <a:r>
                        <a:rPr kumimoji="1" lang="en-US" altLang="ja-JP" sz="1600" dirty="0"/>
                        <a:t>MSE</a:t>
                      </a:r>
                      <a:endParaRPr kumimoji="1" lang="ja-JP" altLang="en-US" sz="1600" dirty="0"/>
                    </a:p>
                  </a:txBody>
                  <a:tcPr/>
                </a:tc>
                <a:tc>
                  <a:txBody>
                    <a:bodyPr/>
                    <a:lstStyle/>
                    <a:p>
                      <a:pPr algn="ctr"/>
                      <a:r>
                        <a:rPr kumimoji="1" lang="en-US" altLang="ja-JP" sz="1600" dirty="0"/>
                        <a:t>0.44</a:t>
                      </a:r>
                      <a:endParaRPr kumimoji="1" lang="ja-JP" altLang="en-US" sz="1600" dirty="0"/>
                    </a:p>
                  </a:txBody>
                  <a:tcPr/>
                </a:tc>
                <a:tc>
                  <a:txBody>
                    <a:bodyPr/>
                    <a:lstStyle/>
                    <a:p>
                      <a:pPr algn="ctr"/>
                      <a:r>
                        <a:rPr kumimoji="1" lang="en-US" altLang="ja-JP" sz="1600" dirty="0"/>
                        <a:t>0.35</a:t>
                      </a:r>
                      <a:endParaRPr kumimoji="1" lang="ja-JP" altLang="en-US" sz="1600" dirty="0"/>
                    </a:p>
                  </a:txBody>
                  <a:tcPr/>
                </a:tc>
                <a:tc>
                  <a:txBody>
                    <a:bodyPr/>
                    <a:lstStyle/>
                    <a:p>
                      <a:pPr algn="ctr"/>
                      <a:r>
                        <a:rPr kumimoji="1" lang="en-US" altLang="ja-JP" sz="1600" dirty="0"/>
                        <a:t>0.35</a:t>
                      </a:r>
                      <a:endParaRPr kumimoji="1" lang="ja-JP" altLang="en-US" sz="1600" dirty="0"/>
                    </a:p>
                  </a:txBody>
                  <a:tcPr/>
                </a:tc>
                <a:tc>
                  <a:txBody>
                    <a:bodyPr/>
                    <a:lstStyle/>
                    <a:p>
                      <a:pPr algn="ctr"/>
                      <a:r>
                        <a:rPr kumimoji="1" lang="en-US" altLang="ja-JP" sz="1600" b="1" dirty="0"/>
                        <a:t>0.33</a:t>
                      </a:r>
                      <a:endParaRPr kumimoji="1" lang="ja-JP" altLang="en-US" sz="1600" b="1" dirty="0"/>
                    </a:p>
                  </a:txBody>
                  <a:tcPr/>
                </a:tc>
                <a:tc>
                  <a:txBody>
                    <a:bodyPr/>
                    <a:lstStyle/>
                    <a:p>
                      <a:pPr algn="ctr"/>
                      <a:r>
                        <a:rPr kumimoji="1" lang="en-US" altLang="ja-JP" sz="1600" b="1" dirty="0"/>
                        <a:t>0.33</a:t>
                      </a:r>
                      <a:endParaRPr kumimoji="1" lang="ja-JP" altLang="en-US" sz="1600" b="1" dirty="0"/>
                    </a:p>
                  </a:txBody>
                  <a:tcPr/>
                </a:tc>
                <a:tc>
                  <a:txBody>
                    <a:bodyPr/>
                    <a:lstStyle/>
                    <a:p>
                      <a:pPr algn="ctr"/>
                      <a:r>
                        <a:rPr kumimoji="1" lang="en-US" altLang="ja-JP" sz="1600" dirty="0"/>
                        <a:t>0.37</a:t>
                      </a:r>
                      <a:endParaRPr kumimoji="1" lang="ja-JP" altLang="en-US" sz="1600" dirty="0"/>
                    </a:p>
                  </a:txBody>
                  <a:tcPr/>
                </a:tc>
                <a:tc>
                  <a:txBody>
                    <a:bodyPr/>
                    <a:lstStyle/>
                    <a:p>
                      <a:pPr algn="ctr"/>
                      <a:r>
                        <a:rPr kumimoji="1" lang="en-US" altLang="ja-JP" sz="1600" dirty="0"/>
                        <a:t>0.52</a:t>
                      </a:r>
                      <a:endParaRPr kumimoji="1" lang="ja-JP" altLang="en-US" sz="1600" dirty="0"/>
                    </a:p>
                  </a:txBody>
                  <a:tcPr/>
                </a:tc>
                <a:tc>
                  <a:txBody>
                    <a:bodyPr/>
                    <a:lstStyle/>
                    <a:p>
                      <a:pPr algn="ctr"/>
                      <a:r>
                        <a:rPr kumimoji="1" lang="en-US" altLang="ja-JP" sz="1600" dirty="0"/>
                        <a:t>1.32</a:t>
                      </a:r>
                      <a:endParaRPr kumimoji="1" lang="ja-JP" altLang="en-US" sz="1600" dirty="0"/>
                    </a:p>
                  </a:txBody>
                  <a:tcPr/>
                </a:tc>
                <a:tc>
                  <a:txBody>
                    <a:bodyPr/>
                    <a:lstStyle/>
                    <a:p>
                      <a:pPr algn="ctr"/>
                      <a:r>
                        <a:rPr kumimoji="1" lang="en-US" altLang="ja-JP" sz="1600" dirty="0"/>
                        <a:t>1.65</a:t>
                      </a:r>
                      <a:endParaRPr kumimoji="1" lang="ja-JP" altLang="en-US" sz="1600" dirty="0"/>
                    </a:p>
                  </a:txBody>
                  <a:tcPr/>
                </a:tc>
                <a:extLst>
                  <a:ext uri="{0D108BD9-81ED-4DB2-BD59-A6C34878D82A}">
                    <a16:rowId xmlns:a16="http://schemas.microsoft.com/office/drawing/2014/main" val="1668339392"/>
                  </a:ext>
                </a:extLst>
              </a:tr>
              <a:tr h="185420">
                <a:tc>
                  <a:txBody>
                    <a:bodyPr/>
                    <a:lstStyle/>
                    <a:p>
                      <a:r>
                        <a:rPr kumimoji="1" lang="en-US" altLang="ja-JP" sz="1600" dirty="0"/>
                        <a:t>MAE</a:t>
                      </a:r>
                    </a:p>
                  </a:txBody>
                  <a:tcPr/>
                </a:tc>
                <a:tc>
                  <a:txBody>
                    <a:bodyPr/>
                    <a:lstStyle/>
                    <a:p>
                      <a:pPr algn="ctr"/>
                      <a:r>
                        <a:rPr kumimoji="1" lang="en-US" altLang="ja-JP" sz="1600" dirty="0"/>
                        <a:t>0.41</a:t>
                      </a:r>
                      <a:endParaRPr kumimoji="1" lang="ja-JP" altLang="en-US" sz="1600" dirty="0"/>
                    </a:p>
                  </a:txBody>
                  <a:tcPr/>
                </a:tc>
                <a:tc>
                  <a:txBody>
                    <a:bodyPr/>
                    <a:lstStyle/>
                    <a:p>
                      <a:pPr algn="ctr"/>
                      <a:r>
                        <a:rPr kumimoji="1" lang="en-US" altLang="ja-JP" sz="1600" dirty="0"/>
                        <a:t>0.34</a:t>
                      </a:r>
                      <a:endParaRPr kumimoji="1" lang="ja-JP" altLang="en-US" sz="1600" dirty="0"/>
                    </a:p>
                  </a:txBody>
                  <a:tcPr/>
                </a:tc>
                <a:tc>
                  <a:txBody>
                    <a:bodyPr/>
                    <a:lstStyle/>
                    <a:p>
                      <a:pPr algn="ctr"/>
                      <a:r>
                        <a:rPr kumimoji="1" lang="en-US" altLang="ja-JP" sz="1600" dirty="0"/>
                        <a:t>0.33</a:t>
                      </a:r>
                      <a:endParaRPr kumimoji="1" lang="ja-JP" altLang="en-US" sz="1600" dirty="0"/>
                    </a:p>
                  </a:txBody>
                  <a:tcPr/>
                </a:tc>
                <a:tc>
                  <a:txBody>
                    <a:bodyPr/>
                    <a:lstStyle/>
                    <a:p>
                      <a:pPr algn="ctr"/>
                      <a:r>
                        <a:rPr kumimoji="1" lang="en-US" altLang="ja-JP" sz="1600" dirty="0"/>
                        <a:t>0.32</a:t>
                      </a:r>
                      <a:endParaRPr kumimoji="1" lang="ja-JP" altLang="en-US" sz="1600" dirty="0"/>
                    </a:p>
                  </a:txBody>
                  <a:tcPr/>
                </a:tc>
                <a:tc>
                  <a:txBody>
                    <a:bodyPr/>
                    <a:lstStyle/>
                    <a:p>
                      <a:pPr algn="ctr"/>
                      <a:r>
                        <a:rPr kumimoji="1" lang="en-US" altLang="ja-JP" sz="1600" b="1" dirty="0"/>
                        <a:t>0.31</a:t>
                      </a:r>
                      <a:endParaRPr kumimoji="1" lang="ja-JP" altLang="en-US" sz="1600" b="1" dirty="0"/>
                    </a:p>
                  </a:txBody>
                  <a:tcPr/>
                </a:tc>
                <a:tc>
                  <a:txBody>
                    <a:bodyPr/>
                    <a:lstStyle/>
                    <a:p>
                      <a:pPr algn="ctr"/>
                      <a:r>
                        <a:rPr kumimoji="1" lang="en-US" altLang="ja-JP" sz="1600" dirty="0"/>
                        <a:t>0.33</a:t>
                      </a:r>
                      <a:endParaRPr kumimoji="1" lang="ja-JP" altLang="en-US" sz="1600" dirty="0"/>
                    </a:p>
                  </a:txBody>
                  <a:tcPr/>
                </a:tc>
                <a:tc>
                  <a:txBody>
                    <a:bodyPr/>
                    <a:lstStyle/>
                    <a:p>
                      <a:pPr algn="ctr"/>
                      <a:r>
                        <a:rPr kumimoji="1" lang="en-US" altLang="ja-JP" sz="1600" dirty="0"/>
                        <a:t>0.41</a:t>
                      </a:r>
                      <a:endParaRPr kumimoji="1" lang="ja-JP" altLang="en-US" sz="1600" dirty="0"/>
                    </a:p>
                  </a:txBody>
                  <a:tcPr/>
                </a:tc>
                <a:tc>
                  <a:txBody>
                    <a:bodyPr/>
                    <a:lstStyle/>
                    <a:p>
                      <a:pPr algn="ctr"/>
                      <a:r>
                        <a:rPr kumimoji="1" lang="en-US" altLang="ja-JP" sz="1600" dirty="0"/>
                        <a:t>0.78</a:t>
                      </a:r>
                      <a:endParaRPr kumimoji="1" lang="ja-JP" altLang="en-US" sz="1600" dirty="0"/>
                    </a:p>
                  </a:txBody>
                  <a:tcPr/>
                </a:tc>
                <a:tc>
                  <a:txBody>
                    <a:bodyPr/>
                    <a:lstStyle/>
                    <a:p>
                      <a:pPr algn="ctr"/>
                      <a:r>
                        <a:rPr kumimoji="1" lang="en-US" altLang="ja-JP" sz="1600" dirty="0"/>
                        <a:t>1.01</a:t>
                      </a:r>
                      <a:endParaRPr kumimoji="1" lang="ja-JP" altLang="en-US" sz="1600" dirty="0"/>
                    </a:p>
                  </a:txBody>
                  <a:tcPr/>
                </a:tc>
                <a:extLst>
                  <a:ext uri="{0D108BD9-81ED-4DB2-BD59-A6C34878D82A}">
                    <a16:rowId xmlns:a16="http://schemas.microsoft.com/office/drawing/2014/main" val="2874743870"/>
                  </a:ext>
                </a:extLst>
              </a:tr>
              <a:tr h="185420">
                <a:tc>
                  <a:txBody>
                    <a:bodyPr/>
                    <a:lstStyle/>
                    <a:p>
                      <a:r>
                        <a:rPr kumimoji="1" lang="en-US" altLang="ja-JP" sz="1600" dirty="0"/>
                        <a:t>R</a:t>
                      </a:r>
                      <a:r>
                        <a:rPr kumimoji="1" lang="en-US" altLang="ja-JP" sz="1600" baseline="30000" dirty="0"/>
                        <a:t>2</a:t>
                      </a:r>
                    </a:p>
                  </a:txBody>
                  <a:tcPr/>
                </a:tc>
                <a:tc>
                  <a:txBody>
                    <a:bodyPr/>
                    <a:lstStyle/>
                    <a:p>
                      <a:pPr algn="ctr"/>
                      <a:r>
                        <a:rPr kumimoji="1" lang="en-US" altLang="ja-JP" sz="1600" dirty="0"/>
                        <a:t>0.73</a:t>
                      </a:r>
                      <a:endParaRPr kumimoji="1" lang="ja-JP" altLang="en-US" sz="1600" dirty="0"/>
                    </a:p>
                  </a:txBody>
                  <a:tcPr/>
                </a:tc>
                <a:tc>
                  <a:txBody>
                    <a:bodyPr/>
                    <a:lstStyle/>
                    <a:p>
                      <a:pPr algn="ctr"/>
                      <a:r>
                        <a:rPr kumimoji="1" lang="en-US" altLang="ja-JP" sz="1600" dirty="0"/>
                        <a:t>0.79</a:t>
                      </a:r>
                      <a:endParaRPr kumimoji="1" lang="ja-JP" altLang="en-US" sz="1600" dirty="0"/>
                    </a:p>
                  </a:txBody>
                  <a:tcPr/>
                </a:tc>
                <a:tc>
                  <a:txBody>
                    <a:bodyPr/>
                    <a:lstStyle/>
                    <a:p>
                      <a:pPr algn="ctr"/>
                      <a:r>
                        <a:rPr kumimoji="1" lang="en-US" altLang="ja-JP" sz="1600" dirty="0"/>
                        <a:t>0.79</a:t>
                      </a:r>
                    </a:p>
                  </a:txBody>
                  <a:tcPr/>
                </a:tc>
                <a:tc>
                  <a:txBody>
                    <a:bodyPr/>
                    <a:lstStyle/>
                    <a:p>
                      <a:pPr algn="ctr"/>
                      <a:r>
                        <a:rPr kumimoji="1" lang="en-US" altLang="ja-JP" sz="1600" b="1" dirty="0"/>
                        <a:t>0.80</a:t>
                      </a:r>
                      <a:endParaRPr kumimoji="1" lang="ja-JP" altLang="en-US" sz="1600" b="1" dirty="0"/>
                    </a:p>
                  </a:txBody>
                  <a:tcPr/>
                </a:tc>
                <a:tc>
                  <a:txBody>
                    <a:bodyPr/>
                    <a:lstStyle/>
                    <a:p>
                      <a:pPr algn="ctr"/>
                      <a:r>
                        <a:rPr kumimoji="1" lang="en-US" altLang="ja-JP" sz="1600" b="1" dirty="0"/>
                        <a:t>0.80</a:t>
                      </a:r>
                      <a:endParaRPr kumimoji="1" lang="ja-JP" altLang="en-US" sz="1600" b="1" dirty="0"/>
                    </a:p>
                  </a:txBody>
                  <a:tcPr/>
                </a:tc>
                <a:tc>
                  <a:txBody>
                    <a:bodyPr/>
                    <a:lstStyle/>
                    <a:p>
                      <a:pPr algn="ctr"/>
                      <a:r>
                        <a:rPr kumimoji="1" lang="en-US" altLang="ja-JP" sz="1600" dirty="0"/>
                        <a:t>0.77</a:t>
                      </a:r>
                      <a:endParaRPr kumimoji="1" lang="ja-JP" altLang="en-US" sz="1600" dirty="0"/>
                    </a:p>
                  </a:txBody>
                  <a:tcPr/>
                </a:tc>
                <a:tc>
                  <a:txBody>
                    <a:bodyPr/>
                    <a:lstStyle/>
                    <a:p>
                      <a:pPr algn="ctr"/>
                      <a:r>
                        <a:rPr kumimoji="1" lang="en-US" altLang="ja-JP" sz="1600" dirty="0"/>
                        <a:t>0.68</a:t>
                      </a:r>
                      <a:endParaRPr kumimoji="1" lang="ja-JP" altLang="en-US" sz="1600" dirty="0"/>
                    </a:p>
                  </a:txBody>
                  <a:tcPr/>
                </a:tc>
                <a:tc>
                  <a:txBody>
                    <a:bodyPr/>
                    <a:lstStyle/>
                    <a:p>
                      <a:pPr algn="ctr"/>
                      <a:r>
                        <a:rPr kumimoji="1" lang="en-US" altLang="ja-JP" sz="1600" dirty="0"/>
                        <a:t>0.20</a:t>
                      </a:r>
                      <a:endParaRPr kumimoji="1" lang="ja-JP" altLang="en-US" sz="1600" dirty="0"/>
                    </a:p>
                  </a:txBody>
                  <a:tcPr/>
                </a:tc>
                <a:tc>
                  <a:txBody>
                    <a:bodyPr/>
                    <a:lstStyle/>
                    <a:p>
                      <a:pPr algn="ctr"/>
                      <a:r>
                        <a:rPr kumimoji="1" lang="en-US" altLang="ja-JP" sz="1600" dirty="0"/>
                        <a:t>0.0</a:t>
                      </a:r>
                      <a:endParaRPr kumimoji="1" lang="ja-JP" altLang="en-US" sz="1600" dirty="0"/>
                    </a:p>
                  </a:txBody>
                  <a:tcPr/>
                </a:tc>
                <a:extLst>
                  <a:ext uri="{0D108BD9-81ED-4DB2-BD59-A6C34878D82A}">
                    <a16:rowId xmlns:a16="http://schemas.microsoft.com/office/drawing/2014/main" val="3356418517"/>
                  </a:ext>
                </a:extLst>
              </a:tr>
            </a:tbl>
          </a:graphicData>
        </a:graphic>
      </p:graphicFrame>
      <p:graphicFrame>
        <p:nvGraphicFramePr>
          <p:cNvPr id="5" name="表 5">
            <a:extLst>
              <a:ext uri="{FF2B5EF4-FFF2-40B4-BE49-F238E27FC236}">
                <a16:creationId xmlns:a16="http://schemas.microsoft.com/office/drawing/2014/main" id="{BF06B4E1-F2F5-087F-B7FF-C638F21572DF}"/>
              </a:ext>
            </a:extLst>
          </p:cNvPr>
          <p:cNvGraphicFramePr>
            <a:graphicFrameLocks noGrp="1"/>
          </p:cNvGraphicFramePr>
          <p:nvPr>
            <p:extLst>
              <p:ext uri="{D42A27DB-BD31-4B8C-83A1-F6EECF244321}">
                <p14:modId xmlns:p14="http://schemas.microsoft.com/office/powerpoint/2010/main" val="3986593321"/>
              </p:ext>
            </p:extLst>
          </p:nvPr>
        </p:nvGraphicFramePr>
        <p:xfrm>
          <a:off x="7212563" y="3840896"/>
          <a:ext cx="2499756" cy="2915576"/>
        </p:xfrm>
        <a:graphic>
          <a:graphicData uri="http://schemas.openxmlformats.org/drawingml/2006/table">
            <a:tbl>
              <a:tblPr firstRow="1" bandRow="1">
                <a:tableStyleId>{5C22544A-7EE6-4342-B048-85BDC9FD1C3A}</a:tableStyleId>
              </a:tblPr>
              <a:tblGrid>
                <a:gridCol w="1162368">
                  <a:extLst>
                    <a:ext uri="{9D8B030D-6E8A-4147-A177-3AD203B41FA5}">
                      <a16:colId xmlns:a16="http://schemas.microsoft.com/office/drawing/2014/main" val="1277954851"/>
                    </a:ext>
                  </a:extLst>
                </a:gridCol>
                <a:gridCol w="1337388">
                  <a:extLst>
                    <a:ext uri="{9D8B030D-6E8A-4147-A177-3AD203B41FA5}">
                      <a16:colId xmlns:a16="http://schemas.microsoft.com/office/drawing/2014/main" val="1758145729"/>
                    </a:ext>
                  </a:extLst>
                </a:gridCol>
              </a:tblGrid>
              <a:tr h="364447">
                <a:tc>
                  <a:txBody>
                    <a:bodyPr/>
                    <a:lstStyle/>
                    <a:p>
                      <a:r>
                        <a:rPr kumimoji="1" lang="ja-JP" altLang="en-US" sz="1600" dirty="0"/>
                        <a:t>圧縮次元</a:t>
                      </a:r>
                    </a:p>
                  </a:txBody>
                  <a:tcPr/>
                </a:tc>
                <a:tc>
                  <a:txBody>
                    <a:bodyPr/>
                    <a:lstStyle/>
                    <a:p>
                      <a:r>
                        <a:rPr kumimoji="1" lang="ja-JP" altLang="en-US" sz="1600" dirty="0"/>
                        <a:t>累積寄与率</a:t>
                      </a:r>
                    </a:p>
                  </a:txBody>
                  <a:tcPr/>
                </a:tc>
                <a:extLst>
                  <a:ext uri="{0D108BD9-81ED-4DB2-BD59-A6C34878D82A}">
                    <a16:rowId xmlns:a16="http://schemas.microsoft.com/office/drawing/2014/main" val="194203190"/>
                  </a:ext>
                </a:extLst>
              </a:tr>
              <a:tr h="364447">
                <a:tc>
                  <a:txBody>
                    <a:bodyPr/>
                    <a:lstStyle/>
                    <a:p>
                      <a:r>
                        <a:rPr kumimoji="1" lang="en-US" altLang="ja-JP" sz="1600" dirty="0"/>
                        <a:t>2</a:t>
                      </a:r>
                      <a:endParaRPr kumimoji="1" lang="ja-JP" altLang="en-US" sz="1600" dirty="0"/>
                    </a:p>
                  </a:txBody>
                  <a:tcPr/>
                </a:tc>
                <a:tc>
                  <a:txBody>
                    <a:bodyPr/>
                    <a:lstStyle/>
                    <a:p>
                      <a:r>
                        <a:rPr kumimoji="1" lang="en-US" altLang="ja-JP" sz="1600" dirty="0"/>
                        <a:t>9.6%</a:t>
                      </a:r>
                      <a:endParaRPr kumimoji="1" lang="ja-JP" altLang="en-US" sz="1600" dirty="0"/>
                    </a:p>
                  </a:txBody>
                  <a:tcPr/>
                </a:tc>
                <a:extLst>
                  <a:ext uri="{0D108BD9-81ED-4DB2-BD59-A6C34878D82A}">
                    <a16:rowId xmlns:a16="http://schemas.microsoft.com/office/drawing/2014/main" val="113209108"/>
                  </a:ext>
                </a:extLst>
              </a:tr>
              <a:tr h="364447">
                <a:tc>
                  <a:txBody>
                    <a:bodyPr/>
                    <a:lstStyle/>
                    <a:p>
                      <a:r>
                        <a:rPr kumimoji="1" lang="en-US" altLang="ja-JP" sz="1600" dirty="0"/>
                        <a:t>3</a:t>
                      </a:r>
                      <a:endParaRPr kumimoji="1" lang="ja-JP" altLang="en-US" sz="1600" dirty="0"/>
                    </a:p>
                  </a:txBody>
                  <a:tcPr/>
                </a:tc>
                <a:tc>
                  <a:txBody>
                    <a:bodyPr/>
                    <a:lstStyle/>
                    <a:p>
                      <a:r>
                        <a:rPr kumimoji="1" lang="en-US" altLang="ja-JP" sz="1600" dirty="0"/>
                        <a:t>12.4%</a:t>
                      </a:r>
                      <a:endParaRPr kumimoji="1" lang="ja-JP" altLang="en-US" sz="1600" dirty="0"/>
                    </a:p>
                  </a:txBody>
                  <a:tcPr/>
                </a:tc>
                <a:extLst>
                  <a:ext uri="{0D108BD9-81ED-4DB2-BD59-A6C34878D82A}">
                    <a16:rowId xmlns:a16="http://schemas.microsoft.com/office/drawing/2014/main" val="580902387"/>
                  </a:ext>
                </a:extLst>
              </a:tr>
              <a:tr h="364447">
                <a:tc>
                  <a:txBody>
                    <a:bodyPr/>
                    <a:lstStyle/>
                    <a:p>
                      <a:r>
                        <a:rPr kumimoji="1" lang="en-US" altLang="ja-JP" sz="1600" dirty="0"/>
                        <a:t>5</a:t>
                      </a:r>
                      <a:endParaRPr kumimoji="1" lang="ja-JP" altLang="en-US" sz="1600" dirty="0"/>
                    </a:p>
                  </a:txBody>
                  <a:tcPr/>
                </a:tc>
                <a:tc>
                  <a:txBody>
                    <a:bodyPr/>
                    <a:lstStyle/>
                    <a:p>
                      <a:r>
                        <a:rPr kumimoji="1" lang="en-US" altLang="ja-JP" sz="1600" dirty="0"/>
                        <a:t>17.3%</a:t>
                      </a:r>
                      <a:endParaRPr kumimoji="1" lang="ja-JP" altLang="en-US" sz="1600" dirty="0"/>
                    </a:p>
                  </a:txBody>
                  <a:tcPr/>
                </a:tc>
                <a:extLst>
                  <a:ext uri="{0D108BD9-81ED-4DB2-BD59-A6C34878D82A}">
                    <a16:rowId xmlns:a16="http://schemas.microsoft.com/office/drawing/2014/main" val="51883632"/>
                  </a:ext>
                </a:extLst>
              </a:tr>
              <a:tr h="364447">
                <a:tc>
                  <a:txBody>
                    <a:bodyPr/>
                    <a:lstStyle/>
                    <a:p>
                      <a:r>
                        <a:rPr kumimoji="1" lang="en-US" altLang="ja-JP" sz="1600" dirty="0"/>
                        <a:t>10</a:t>
                      </a:r>
                      <a:endParaRPr kumimoji="1" lang="ja-JP" altLang="en-US" sz="1600" dirty="0"/>
                    </a:p>
                  </a:txBody>
                  <a:tcPr/>
                </a:tc>
                <a:tc>
                  <a:txBody>
                    <a:bodyPr/>
                    <a:lstStyle/>
                    <a:p>
                      <a:r>
                        <a:rPr kumimoji="1" lang="en-US" altLang="ja-JP" sz="1600" dirty="0"/>
                        <a:t>25.5%</a:t>
                      </a:r>
                      <a:endParaRPr kumimoji="1" lang="ja-JP" altLang="en-US" sz="1600" dirty="0"/>
                    </a:p>
                  </a:txBody>
                  <a:tcPr/>
                </a:tc>
                <a:extLst>
                  <a:ext uri="{0D108BD9-81ED-4DB2-BD59-A6C34878D82A}">
                    <a16:rowId xmlns:a16="http://schemas.microsoft.com/office/drawing/2014/main" val="177681438"/>
                  </a:ext>
                </a:extLst>
              </a:tr>
              <a:tr h="364447">
                <a:tc>
                  <a:txBody>
                    <a:bodyPr/>
                    <a:lstStyle/>
                    <a:p>
                      <a:r>
                        <a:rPr kumimoji="1" lang="en-US" altLang="ja-JP" sz="1600" dirty="0"/>
                        <a:t>100</a:t>
                      </a:r>
                      <a:endParaRPr kumimoji="1" lang="ja-JP" altLang="en-US" sz="1600" dirty="0"/>
                    </a:p>
                  </a:txBody>
                  <a:tcPr/>
                </a:tc>
                <a:tc>
                  <a:txBody>
                    <a:bodyPr/>
                    <a:lstStyle/>
                    <a:p>
                      <a:r>
                        <a:rPr kumimoji="1" lang="en-US" altLang="ja-JP" sz="1600" dirty="0"/>
                        <a:t>64.9%</a:t>
                      </a:r>
                      <a:endParaRPr kumimoji="1" lang="ja-JP" altLang="en-US" sz="1600" dirty="0"/>
                    </a:p>
                  </a:txBody>
                  <a:tcPr/>
                </a:tc>
                <a:extLst>
                  <a:ext uri="{0D108BD9-81ED-4DB2-BD59-A6C34878D82A}">
                    <a16:rowId xmlns:a16="http://schemas.microsoft.com/office/drawing/2014/main" val="2706584032"/>
                  </a:ext>
                </a:extLst>
              </a:tr>
              <a:tr h="364447">
                <a:tc>
                  <a:txBody>
                    <a:bodyPr/>
                    <a:lstStyle/>
                    <a:p>
                      <a:r>
                        <a:rPr kumimoji="1" lang="en-US" altLang="ja-JP" sz="1600" dirty="0"/>
                        <a:t>300</a:t>
                      </a:r>
                      <a:endParaRPr kumimoji="1" lang="ja-JP" altLang="en-US" sz="1600" dirty="0"/>
                    </a:p>
                  </a:txBody>
                  <a:tcPr/>
                </a:tc>
                <a:tc>
                  <a:txBody>
                    <a:bodyPr/>
                    <a:lstStyle/>
                    <a:p>
                      <a:r>
                        <a:rPr kumimoji="1" lang="en-US" altLang="ja-JP" sz="1600" dirty="0"/>
                        <a:t>86.3%</a:t>
                      </a:r>
                      <a:endParaRPr kumimoji="1" lang="ja-JP" altLang="en-US" sz="1600" dirty="0"/>
                    </a:p>
                  </a:txBody>
                  <a:tcPr/>
                </a:tc>
                <a:extLst>
                  <a:ext uri="{0D108BD9-81ED-4DB2-BD59-A6C34878D82A}">
                    <a16:rowId xmlns:a16="http://schemas.microsoft.com/office/drawing/2014/main" val="906452304"/>
                  </a:ext>
                </a:extLst>
              </a:tr>
              <a:tr h="364447">
                <a:tc>
                  <a:txBody>
                    <a:bodyPr/>
                    <a:lstStyle/>
                    <a:p>
                      <a:r>
                        <a:rPr kumimoji="1" lang="en-US" altLang="ja-JP" sz="1600" dirty="0"/>
                        <a:t>500</a:t>
                      </a:r>
                      <a:endParaRPr kumimoji="1" lang="ja-JP" altLang="en-US" sz="1600" dirty="0"/>
                    </a:p>
                  </a:txBody>
                  <a:tcPr/>
                </a:tc>
                <a:tc>
                  <a:txBody>
                    <a:bodyPr/>
                    <a:lstStyle/>
                    <a:p>
                      <a:r>
                        <a:rPr kumimoji="1" lang="en-US" altLang="ja-JP" sz="1600" dirty="0"/>
                        <a:t>93.5%</a:t>
                      </a:r>
                      <a:endParaRPr kumimoji="1" lang="ja-JP" altLang="en-US" sz="1600" dirty="0"/>
                    </a:p>
                  </a:txBody>
                  <a:tcPr/>
                </a:tc>
                <a:extLst>
                  <a:ext uri="{0D108BD9-81ED-4DB2-BD59-A6C34878D82A}">
                    <a16:rowId xmlns:a16="http://schemas.microsoft.com/office/drawing/2014/main" val="1365805976"/>
                  </a:ext>
                </a:extLst>
              </a:tr>
            </a:tbl>
          </a:graphicData>
        </a:graphic>
      </p:graphicFrame>
      <p:pic>
        <p:nvPicPr>
          <p:cNvPr id="2050" name="Picture 2">
            <a:extLst>
              <a:ext uri="{FF2B5EF4-FFF2-40B4-BE49-F238E27FC236}">
                <a16:creationId xmlns:a16="http://schemas.microsoft.com/office/drawing/2014/main" id="{437D2E26-423D-35F2-1987-62699F62EA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6669" y="3840896"/>
            <a:ext cx="4581331" cy="3017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2311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916157-F0AC-6159-8F07-111AB8731496}"/>
              </a:ext>
            </a:extLst>
          </p:cNvPr>
          <p:cNvSpPr>
            <a:spLocks noGrp="1"/>
          </p:cNvSpPr>
          <p:nvPr>
            <p:ph type="title"/>
          </p:nvPr>
        </p:nvSpPr>
        <p:spPr/>
        <p:txBody>
          <a:bodyPr>
            <a:normAutofit/>
          </a:bodyPr>
          <a:lstStyle/>
          <a:p>
            <a:r>
              <a:rPr lang="ja-JP" altLang="en-US" sz="3200" dirty="0"/>
              <a:t>はじめに</a:t>
            </a:r>
            <a:endParaRPr kumimoji="1" lang="ja-JP" altLang="en-US" sz="3200" dirty="0"/>
          </a:p>
        </p:txBody>
      </p:sp>
      <p:sp>
        <p:nvSpPr>
          <p:cNvPr id="3" name="コンテンツ プレースホルダー 2">
            <a:extLst>
              <a:ext uri="{FF2B5EF4-FFF2-40B4-BE49-F238E27FC236}">
                <a16:creationId xmlns:a16="http://schemas.microsoft.com/office/drawing/2014/main" id="{B0AEAB4B-9639-C7B4-705F-B6E11BB76AA4}"/>
              </a:ext>
            </a:extLst>
          </p:cNvPr>
          <p:cNvSpPr>
            <a:spLocks noGrp="1"/>
          </p:cNvSpPr>
          <p:nvPr>
            <p:ph idx="1"/>
          </p:nvPr>
        </p:nvSpPr>
        <p:spPr/>
        <p:txBody>
          <a:bodyPr/>
          <a:lstStyle/>
          <a:p>
            <a:r>
              <a:rPr kumimoji="1" lang="en-US" altLang="ja-JP" dirty="0"/>
              <a:t>text-embedding-ada-002</a:t>
            </a:r>
          </a:p>
        </p:txBody>
      </p:sp>
    </p:spTree>
    <p:extLst>
      <p:ext uri="{BB962C8B-B14F-4D97-AF65-F5344CB8AC3E}">
        <p14:creationId xmlns:p14="http://schemas.microsoft.com/office/powerpoint/2010/main" val="5895726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149BC1-9881-5143-96F2-0F83D6513CD5}"/>
              </a:ext>
            </a:extLst>
          </p:cNvPr>
          <p:cNvSpPr>
            <a:spLocks noGrp="1"/>
          </p:cNvSpPr>
          <p:nvPr>
            <p:ph type="title"/>
          </p:nvPr>
        </p:nvSpPr>
        <p:spPr>
          <a:xfrm>
            <a:off x="91751" y="78027"/>
            <a:ext cx="10515600" cy="838524"/>
          </a:xfrm>
        </p:spPr>
        <p:txBody>
          <a:bodyPr>
            <a:normAutofit/>
          </a:bodyPr>
          <a:lstStyle/>
          <a:p>
            <a:r>
              <a:rPr kumimoji="1" lang="en-US" altLang="ja-JP" sz="3200" dirty="0"/>
              <a:t>(</a:t>
            </a:r>
            <a:r>
              <a:rPr kumimoji="1" lang="ja-JP" altLang="en-US" sz="3200" dirty="0"/>
              <a:t>参考</a:t>
            </a:r>
            <a:r>
              <a:rPr kumimoji="1" lang="en-US" altLang="ja-JP" sz="3200" dirty="0"/>
              <a:t>)</a:t>
            </a:r>
            <a:r>
              <a:rPr kumimoji="1" lang="ja-JP" altLang="en-US" sz="3200" dirty="0"/>
              <a:t>埋め込みベクトルの情報密度</a:t>
            </a:r>
            <a:r>
              <a:rPr lang="ja-JP" altLang="en-US" sz="3200" dirty="0"/>
              <a:t>（</a:t>
            </a:r>
            <a:r>
              <a:rPr lang="en-US" altLang="ja-JP" sz="3200" dirty="0"/>
              <a:t>SBERT</a:t>
            </a:r>
            <a:r>
              <a:rPr lang="ja-JP" altLang="en-US" sz="3200" dirty="0"/>
              <a:t>）</a:t>
            </a:r>
            <a:endParaRPr kumimoji="1" lang="ja-JP" altLang="en-US" sz="3200" dirty="0"/>
          </a:p>
        </p:txBody>
      </p:sp>
      <p:sp>
        <p:nvSpPr>
          <p:cNvPr id="3" name="コンテンツ プレースホルダー 2">
            <a:extLst>
              <a:ext uri="{FF2B5EF4-FFF2-40B4-BE49-F238E27FC236}">
                <a16:creationId xmlns:a16="http://schemas.microsoft.com/office/drawing/2014/main" id="{7F52D798-8D12-06D9-E0BD-E84CAD1AB5E8}"/>
              </a:ext>
            </a:extLst>
          </p:cNvPr>
          <p:cNvSpPr>
            <a:spLocks noGrp="1"/>
          </p:cNvSpPr>
          <p:nvPr>
            <p:ph idx="1"/>
          </p:nvPr>
        </p:nvSpPr>
        <p:spPr>
          <a:xfrm>
            <a:off x="168242" y="878508"/>
            <a:ext cx="11075145" cy="338375"/>
          </a:xfrm>
        </p:spPr>
        <p:txBody>
          <a:bodyPr>
            <a:noAutofit/>
          </a:bodyPr>
          <a:lstStyle/>
          <a:p>
            <a:r>
              <a:rPr kumimoji="1" lang="ja-JP" altLang="en-US" sz="1800" dirty="0"/>
              <a:t>今回のタスクにおいては、圧縮し</a:t>
            </a:r>
            <a:r>
              <a:rPr lang="ja-JP" altLang="en-US" sz="1800" dirty="0"/>
              <a:t>てもあまり精度に変化がなかった</a:t>
            </a:r>
            <a:endParaRPr kumimoji="1" lang="ja-JP" altLang="en-US" sz="1800" dirty="0"/>
          </a:p>
        </p:txBody>
      </p:sp>
      <p:graphicFrame>
        <p:nvGraphicFramePr>
          <p:cNvPr id="4" name="表 4">
            <a:extLst>
              <a:ext uri="{FF2B5EF4-FFF2-40B4-BE49-F238E27FC236}">
                <a16:creationId xmlns:a16="http://schemas.microsoft.com/office/drawing/2014/main" id="{5A031A08-68E9-616B-8579-81E1398D10A0}"/>
              </a:ext>
            </a:extLst>
          </p:cNvPr>
          <p:cNvGraphicFramePr>
            <a:graphicFrameLocks/>
          </p:cNvGraphicFramePr>
          <p:nvPr>
            <p:extLst>
              <p:ext uri="{D42A27DB-BD31-4B8C-83A1-F6EECF244321}">
                <p14:modId xmlns:p14="http://schemas.microsoft.com/office/powerpoint/2010/main" val="453297215"/>
              </p:ext>
            </p:extLst>
          </p:nvPr>
        </p:nvGraphicFramePr>
        <p:xfrm>
          <a:off x="381566" y="1386228"/>
          <a:ext cx="9935969" cy="1742440"/>
        </p:xfrm>
        <a:graphic>
          <a:graphicData uri="http://schemas.openxmlformats.org/drawingml/2006/table">
            <a:tbl>
              <a:tblPr firstRow="1" bandRow="1">
                <a:tableStyleId>{5C22544A-7EE6-4342-B048-85BDC9FD1C3A}</a:tableStyleId>
              </a:tblPr>
              <a:tblGrid>
                <a:gridCol w="1103926">
                  <a:extLst>
                    <a:ext uri="{9D8B030D-6E8A-4147-A177-3AD203B41FA5}">
                      <a16:colId xmlns:a16="http://schemas.microsoft.com/office/drawing/2014/main" val="2806434470"/>
                    </a:ext>
                  </a:extLst>
                </a:gridCol>
                <a:gridCol w="773742">
                  <a:extLst>
                    <a:ext uri="{9D8B030D-6E8A-4147-A177-3AD203B41FA5}">
                      <a16:colId xmlns:a16="http://schemas.microsoft.com/office/drawing/2014/main" val="1703648746"/>
                    </a:ext>
                  </a:extLst>
                </a:gridCol>
                <a:gridCol w="1212392">
                  <a:extLst>
                    <a:ext uri="{9D8B030D-6E8A-4147-A177-3AD203B41FA5}">
                      <a16:colId xmlns:a16="http://schemas.microsoft.com/office/drawing/2014/main" val="19784451"/>
                    </a:ext>
                  </a:extLst>
                </a:gridCol>
                <a:gridCol w="1082818">
                  <a:extLst>
                    <a:ext uri="{9D8B030D-6E8A-4147-A177-3AD203B41FA5}">
                      <a16:colId xmlns:a16="http://schemas.microsoft.com/office/drawing/2014/main" val="1625108584"/>
                    </a:ext>
                  </a:extLst>
                </a:gridCol>
                <a:gridCol w="1092537">
                  <a:extLst>
                    <a:ext uri="{9D8B030D-6E8A-4147-A177-3AD203B41FA5}">
                      <a16:colId xmlns:a16="http://schemas.microsoft.com/office/drawing/2014/main" val="4116493509"/>
                    </a:ext>
                  </a:extLst>
                </a:gridCol>
                <a:gridCol w="1068903">
                  <a:extLst>
                    <a:ext uri="{9D8B030D-6E8A-4147-A177-3AD203B41FA5}">
                      <a16:colId xmlns:a16="http://schemas.microsoft.com/office/drawing/2014/main" val="4040226189"/>
                    </a:ext>
                  </a:extLst>
                </a:gridCol>
                <a:gridCol w="972682">
                  <a:extLst>
                    <a:ext uri="{9D8B030D-6E8A-4147-A177-3AD203B41FA5}">
                      <a16:colId xmlns:a16="http://schemas.microsoft.com/office/drawing/2014/main" val="1767263864"/>
                    </a:ext>
                  </a:extLst>
                </a:gridCol>
                <a:gridCol w="972682">
                  <a:extLst>
                    <a:ext uri="{9D8B030D-6E8A-4147-A177-3AD203B41FA5}">
                      <a16:colId xmlns:a16="http://schemas.microsoft.com/office/drawing/2014/main" val="64607560"/>
                    </a:ext>
                  </a:extLst>
                </a:gridCol>
                <a:gridCol w="1656287">
                  <a:extLst>
                    <a:ext uri="{9D8B030D-6E8A-4147-A177-3AD203B41FA5}">
                      <a16:colId xmlns:a16="http://schemas.microsoft.com/office/drawing/2014/main" val="1784855165"/>
                    </a:ext>
                  </a:extLst>
                </a:gridCol>
              </a:tblGrid>
              <a:tr h="185420">
                <a:tc>
                  <a:txBody>
                    <a:bodyPr/>
                    <a:lstStyle/>
                    <a:p>
                      <a:endParaRPr kumimoji="1" lang="ja-JP" altLang="en-US"/>
                    </a:p>
                  </a:txBody>
                  <a:tcPr/>
                </a:tc>
                <a:tc gridSpan="7">
                  <a:txBody>
                    <a:bodyPr/>
                    <a:lstStyle/>
                    <a:p>
                      <a:pPr algn="ctr"/>
                      <a:r>
                        <a:rPr kumimoji="1" lang="en-US" altLang="ja-JP" sz="1600" dirty="0"/>
                        <a:t>SBERT+RF</a:t>
                      </a:r>
                      <a:endParaRPr kumimoji="1" lang="ja-JP" altLang="en-US" sz="1600" dirty="0"/>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dirty="0"/>
                    </a:p>
                  </a:txBody>
                  <a:tcPr/>
                </a:tc>
                <a:tc hMerge="1">
                  <a:txBody>
                    <a:bodyPr/>
                    <a:lstStyle/>
                    <a:p>
                      <a:pPr algn="ctr"/>
                      <a:endParaRPr kumimoji="1" lang="ja-JP" altLang="en-US" dirty="0"/>
                    </a:p>
                  </a:txBody>
                  <a:tcPr/>
                </a:tc>
                <a:tc hMerge="1">
                  <a:txBody>
                    <a:bodyPr/>
                    <a:lstStyle/>
                    <a:p>
                      <a:endParaRPr kumimoji="1" lang="ja-JP" altLang="en-US"/>
                    </a:p>
                  </a:txBody>
                  <a:tcPr/>
                </a:tc>
                <a:tc hMerge="1">
                  <a:txBody>
                    <a:bodyPr/>
                    <a:lstStyle/>
                    <a:p>
                      <a:pPr algn="ctr"/>
                      <a:endParaRPr kumimoji="1" lang="ja-JP" altLang="en-US" dirty="0"/>
                    </a:p>
                  </a:txBody>
                  <a:tcPr/>
                </a:tc>
                <a:tc>
                  <a:txBody>
                    <a:bodyPr/>
                    <a:lstStyle/>
                    <a:p>
                      <a:r>
                        <a:rPr kumimoji="1" lang="en-US" altLang="ja-JP" sz="1600" dirty="0"/>
                        <a:t>Base</a:t>
                      </a:r>
                      <a:r>
                        <a:rPr kumimoji="1" lang="ja-JP" altLang="en-US" sz="1600" dirty="0"/>
                        <a:t> </a:t>
                      </a:r>
                      <a:r>
                        <a:rPr kumimoji="1" lang="en-US" altLang="ja-JP" sz="1600" dirty="0"/>
                        <a:t>Model</a:t>
                      </a:r>
                      <a:endParaRPr kumimoji="1" lang="ja-JP" altLang="en-US" sz="1600" dirty="0"/>
                    </a:p>
                  </a:txBody>
                  <a:tcPr/>
                </a:tc>
                <a:extLst>
                  <a:ext uri="{0D108BD9-81ED-4DB2-BD59-A6C34878D82A}">
                    <a16:rowId xmlns:a16="http://schemas.microsoft.com/office/drawing/2014/main" val="399460382"/>
                  </a:ext>
                </a:extLst>
              </a:tr>
              <a:tr h="185420">
                <a:tc>
                  <a:txBody>
                    <a:bodyPr/>
                    <a:lstStyle/>
                    <a:p>
                      <a:r>
                        <a:rPr kumimoji="1" lang="ja-JP" altLang="en-US" sz="1600" dirty="0"/>
                        <a:t>入力次元</a:t>
                      </a:r>
                    </a:p>
                  </a:txBody>
                  <a:tcPr/>
                </a:tc>
                <a:tc>
                  <a:txBody>
                    <a:bodyPr/>
                    <a:lstStyle/>
                    <a:p>
                      <a:pPr algn="ctr"/>
                      <a:r>
                        <a:rPr kumimoji="1" lang="en-US" altLang="ja-JP" sz="1600" dirty="0"/>
                        <a:t>768</a:t>
                      </a:r>
                      <a:endParaRPr kumimoji="1" lang="ja-JP" altLang="en-US" sz="1600" dirty="0"/>
                    </a:p>
                  </a:txBody>
                  <a:tcPr/>
                </a:tc>
                <a:tc>
                  <a:txBody>
                    <a:bodyPr/>
                    <a:lstStyle/>
                    <a:p>
                      <a:pPr algn="ctr"/>
                      <a:r>
                        <a:rPr kumimoji="1" lang="en-US" altLang="ja-JP" sz="1600" dirty="0"/>
                        <a:t>PCA(100)</a:t>
                      </a:r>
                      <a:endParaRPr kumimoji="1" lang="ja-JP" altLang="en-US" sz="1600" dirty="0"/>
                    </a:p>
                  </a:txBody>
                  <a:tcPr/>
                </a:tc>
                <a:tc>
                  <a:txBody>
                    <a:bodyPr/>
                    <a:lstStyle/>
                    <a:p>
                      <a:pPr algn="ctr"/>
                      <a:r>
                        <a:rPr kumimoji="1" lang="en-US" altLang="ja-JP" sz="1600" dirty="0"/>
                        <a:t>PCA(50)</a:t>
                      </a:r>
                      <a:endParaRPr kumimoji="1" lang="ja-JP" altLang="en-US" sz="1600" dirty="0"/>
                    </a:p>
                  </a:txBody>
                  <a:tcPr/>
                </a:tc>
                <a:tc>
                  <a:txBody>
                    <a:bodyPr/>
                    <a:lstStyle/>
                    <a:p>
                      <a:pPr algn="ctr"/>
                      <a:r>
                        <a:rPr kumimoji="1" lang="en-US" altLang="ja-JP" sz="1600" dirty="0"/>
                        <a:t>PCA(10)</a:t>
                      </a:r>
                      <a:endParaRPr kumimoji="1" lang="ja-JP" altLang="en-US" sz="1600" dirty="0"/>
                    </a:p>
                  </a:txBody>
                  <a:tcPr/>
                </a:tc>
                <a:tc>
                  <a:txBody>
                    <a:bodyPr/>
                    <a:lstStyle/>
                    <a:p>
                      <a:pPr algn="ctr"/>
                      <a:r>
                        <a:rPr kumimoji="1" lang="en-US" altLang="ja-JP" sz="1600" dirty="0"/>
                        <a:t>PCA(</a:t>
                      </a:r>
                      <a:r>
                        <a:rPr kumimoji="1" lang="ja-JP" altLang="en-US" sz="1600" dirty="0"/>
                        <a:t>５</a:t>
                      </a:r>
                      <a:r>
                        <a:rPr kumimoji="1" lang="en-US" altLang="ja-JP" sz="1600" dirty="0"/>
                        <a:t>)</a:t>
                      </a:r>
                      <a:endParaRPr kumimoji="1" lang="ja-JP" altLang="en-US" sz="1600" dirty="0"/>
                    </a:p>
                  </a:txBody>
                  <a:tcPr/>
                </a:tc>
                <a:tc>
                  <a:txBody>
                    <a:bodyPr/>
                    <a:lstStyle/>
                    <a:p>
                      <a:pPr algn="ctr"/>
                      <a:r>
                        <a:rPr kumimoji="1" lang="en-US" altLang="ja-JP" sz="1600" dirty="0"/>
                        <a:t>PCA(3)</a:t>
                      </a:r>
                      <a:endParaRPr kumimoji="1" lang="ja-JP" altLang="en-US" sz="1600" dirty="0"/>
                    </a:p>
                  </a:txBody>
                  <a:tcPr/>
                </a:tc>
                <a:tc>
                  <a:txBody>
                    <a:bodyPr/>
                    <a:lstStyle/>
                    <a:p>
                      <a:pPr algn="ctr"/>
                      <a:r>
                        <a:rPr kumimoji="1" lang="en-US" altLang="ja-JP" sz="1600" dirty="0"/>
                        <a:t>PCA(2)</a:t>
                      </a:r>
                      <a:endParaRPr kumimoji="1" lang="ja-JP" altLang="en-US" sz="1600" dirty="0"/>
                    </a:p>
                  </a:txBody>
                  <a:tcPr/>
                </a:tc>
                <a:tc>
                  <a:txBody>
                    <a:bodyPr/>
                    <a:lstStyle/>
                    <a:p>
                      <a:pPr algn="ctr"/>
                      <a:r>
                        <a:rPr kumimoji="1" lang="en-US" altLang="ja-JP" sz="1600" dirty="0"/>
                        <a:t>-</a:t>
                      </a:r>
                      <a:endParaRPr kumimoji="1" lang="ja-JP" altLang="en-US" sz="1600" dirty="0"/>
                    </a:p>
                  </a:txBody>
                  <a:tcPr/>
                </a:tc>
                <a:extLst>
                  <a:ext uri="{0D108BD9-81ED-4DB2-BD59-A6C34878D82A}">
                    <a16:rowId xmlns:a16="http://schemas.microsoft.com/office/drawing/2014/main" val="752209301"/>
                  </a:ext>
                </a:extLst>
              </a:tr>
              <a:tr h="370840">
                <a:tc>
                  <a:txBody>
                    <a:bodyPr/>
                    <a:lstStyle/>
                    <a:p>
                      <a:r>
                        <a:rPr kumimoji="1" lang="en-US" altLang="ja-JP" sz="1600" dirty="0"/>
                        <a:t>MSE</a:t>
                      </a:r>
                      <a:endParaRPr kumimoji="1" lang="ja-JP" altLang="en-US" sz="1600" dirty="0"/>
                    </a:p>
                  </a:txBody>
                  <a:tcPr/>
                </a:tc>
                <a:tc>
                  <a:txBody>
                    <a:bodyPr/>
                    <a:lstStyle/>
                    <a:p>
                      <a:pPr algn="ctr"/>
                      <a:r>
                        <a:rPr kumimoji="1" lang="en-US" altLang="ja-JP" sz="1600" dirty="0"/>
                        <a:t>0.65</a:t>
                      </a:r>
                      <a:endParaRPr kumimoji="1" lang="ja-JP" altLang="en-US" sz="1600" dirty="0"/>
                    </a:p>
                  </a:txBody>
                  <a:tcPr/>
                </a:tc>
                <a:tc>
                  <a:txBody>
                    <a:bodyPr/>
                    <a:lstStyle/>
                    <a:p>
                      <a:pPr algn="ctr"/>
                      <a:r>
                        <a:rPr kumimoji="1" lang="en-US" altLang="ja-JP" sz="1600" dirty="0"/>
                        <a:t>0.66</a:t>
                      </a:r>
                      <a:endParaRPr kumimoji="1" lang="ja-JP" altLang="en-US" sz="1600" dirty="0"/>
                    </a:p>
                  </a:txBody>
                  <a:tcPr/>
                </a:tc>
                <a:tc>
                  <a:txBody>
                    <a:bodyPr/>
                    <a:lstStyle/>
                    <a:p>
                      <a:pPr algn="ctr"/>
                      <a:r>
                        <a:rPr kumimoji="1" lang="en-US" altLang="ja-JP" sz="1600" b="1" dirty="0"/>
                        <a:t>0.64</a:t>
                      </a:r>
                      <a:endParaRPr kumimoji="1" lang="ja-JP" altLang="en-US" sz="1600" b="1" dirty="0"/>
                    </a:p>
                  </a:txBody>
                  <a:tcPr/>
                </a:tc>
                <a:tc>
                  <a:txBody>
                    <a:bodyPr/>
                    <a:lstStyle/>
                    <a:p>
                      <a:pPr algn="ctr"/>
                      <a:r>
                        <a:rPr kumimoji="1" lang="en-US" altLang="ja-JP" sz="1600" dirty="0"/>
                        <a:t>0.69</a:t>
                      </a:r>
                      <a:endParaRPr kumimoji="1" lang="ja-JP" altLang="en-US" sz="1600" dirty="0"/>
                    </a:p>
                  </a:txBody>
                  <a:tcPr/>
                </a:tc>
                <a:tc>
                  <a:txBody>
                    <a:bodyPr/>
                    <a:lstStyle/>
                    <a:p>
                      <a:pPr algn="ctr"/>
                      <a:r>
                        <a:rPr kumimoji="1" lang="en-US" altLang="ja-JP" sz="1600" dirty="0"/>
                        <a:t>1.08</a:t>
                      </a:r>
                      <a:endParaRPr kumimoji="1" lang="ja-JP" altLang="en-US" sz="1600" dirty="0"/>
                    </a:p>
                  </a:txBody>
                  <a:tcPr/>
                </a:tc>
                <a:tc>
                  <a:txBody>
                    <a:bodyPr/>
                    <a:lstStyle/>
                    <a:p>
                      <a:pPr algn="ctr"/>
                      <a:r>
                        <a:rPr kumimoji="1" lang="en-US" altLang="ja-JP" sz="1600" dirty="0"/>
                        <a:t>1.17</a:t>
                      </a:r>
                      <a:endParaRPr kumimoji="1" lang="ja-JP" altLang="en-US" sz="1600" dirty="0"/>
                    </a:p>
                  </a:txBody>
                  <a:tcPr/>
                </a:tc>
                <a:tc>
                  <a:txBody>
                    <a:bodyPr/>
                    <a:lstStyle/>
                    <a:p>
                      <a:pPr algn="ctr"/>
                      <a:r>
                        <a:rPr kumimoji="1" lang="en-US" altLang="ja-JP" sz="1600" dirty="0"/>
                        <a:t>1.32</a:t>
                      </a:r>
                      <a:endParaRPr kumimoji="1" lang="ja-JP" altLang="en-US" sz="1600" dirty="0"/>
                    </a:p>
                  </a:txBody>
                  <a:tcPr/>
                </a:tc>
                <a:tc>
                  <a:txBody>
                    <a:bodyPr/>
                    <a:lstStyle/>
                    <a:p>
                      <a:pPr algn="ctr"/>
                      <a:r>
                        <a:rPr kumimoji="1" lang="en-US" altLang="ja-JP" sz="1600" dirty="0"/>
                        <a:t>1.65</a:t>
                      </a:r>
                      <a:endParaRPr kumimoji="1" lang="ja-JP" altLang="en-US" sz="1600" dirty="0"/>
                    </a:p>
                  </a:txBody>
                  <a:tcPr/>
                </a:tc>
                <a:extLst>
                  <a:ext uri="{0D108BD9-81ED-4DB2-BD59-A6C34878D82A}">
                    <a16:rowId xmlns:a16="http://schemas.microsoft.com/office/drawing/2014/main" val="1668339392"/>
                  </a:ext>
                </a:extLst>
              </a:tr>
              <a:tr h="185420">
                <a:tc>
                  <a:txBody>
                    <a:bodyPr/>
                    <a:lstStyle/>
                    <a:p>
                      <a:r>
                        <a:rPr kumimoji="1" lang="en-US" altLang="ja-JP" sz="1600" dirty="0"/>
                        <a:t>MAE</a:t>
                      </a:r>
                    </a:p>
                  </a:txBody>
                  <a:tcPr/>
                </a:tc>
                <a:tc>
                  <a:txBody>
                    <a:bodyPr/>
                    <a:lstStyle/>
                    <a:p>
                      <a:pPr algn="ctr"/>
                      <a:r>
                        <a:rPr kumimoji="1" lang="en-US" altLang="ja-JP" sz="1600" dirty="0"/>
                        <a:t>0.51</a:t>
                      </a:r>
                      <a:endParaRPr kumimoji="1" lang="ja-JP" altLang="en-US" sz="1600" dirty="0"/>
                    </a:p>
                  </a:txBody>
                  <a:tcPr/>
                </a:tc>
                <a:tc>
                  <a:txBody>
                    <a:bodyPr/>
                    <a:lstStyle/>
                    <a:p>
                      <a:pPr algn="ctr"/>
                      <a:r>
                        <a:rPr kumimoji="1" lang="en-US" altLang="ja-JP" sz="1600" dirty="0"/>
                        <a:t>0.52</a:t>
                      </a:r>
                      <a:endParaRPr kumimoji="1" lang="ja-JP" altLang="en-US" sz="1600" dirty="0"/>
                    </a:p>
                  </a:txBody>
                  <a:tcPr/>
                </a:tc>
                <a:tc>
                  <a:txBody>
                    <a:bodyPr/>
                    <a:lstStyle/>
                    <a:p>
                      <a:pPr algn="ctr"/>
                      <a:r>
                        <a:rPr kumimoji="1" lang="en-US" altLang="ja-JP" sz="1600" b="1" dirty="0"/>
                        <a:t>0.50</a:t>
                      </a:r>
                      <a:endParaRPr kumimoji="1" lang="ja-JP" altLang="en-US" sz="1600" b="1" dirty="0"/>
                    </a:p>
                  </a:txBody>
                  <a:tcPr/>
                </a:tc>
                <a:tc>
                  <a:txBody>
                    <a:bodyPr/>
                    <a:lstStyle/>
                    <a:p>
                      <a:pPr algn="ctr"/>
                      <a:r>
                        <a:rPr kumimoji="1" lang="en-US" altLang="ja-JP" sz="1600" dirty="0"/>
                        <a:t>0.51</a:t>
                      </a:r>
                      <a:endParaRPr kumimoji="1" lang="ja-JP" altLang="en-US" sz="1600" dirty="0"/>
                    </a:p>
                  </a:txBody>
                  <a:tcPr/>
                </a:tc>
                <a:tc>
                  <a:txBody>
                    <a:bodyPr/>
                    <a:lstStyle/>
                    <a:p>
                      <a:pPr algn="ctr"/>
                      <a:r>
                        <a:rPr kumimoji="1" lang="en-US" altLang="ja-JP" sz="1600" dirty="0"/>
                        <a:t>0.70</a:t>
                      </a:r>
                      <a:endParaRPr kumimoji="1" lang="ja-JP" altLang="en-US" sz="1600" dirty="0"/>
                    </a:p>
                  </a:txBody>
                  <a:tcPr/>
                </a:tc>
                <a:tc>
                  <a:txBody>
                    <a:bodyPr/>
                    <a:lstStyle/>
                    <a:p>
                      <a:pPr algn="ctr"/>
                      <a:r>
                        <a:rPr kumimoji="1" lang="en-US" altLang="ja-JP" sz="1600" dirty="0"/>
                        <a:t>0.72</a:t>
                      </a:r>
                      <a:endParaRPr kumimoji="1" lang="ja-JP" altLang="en-US" sz="1600" dirty="0"/>
                    </a:p>
                  </a:txBody>
                  <a:tcPr/>
                </a:tc>
                <a:tc>
                  <a:txBody>
                    <a:bodyPr/>
                    <a:lstStyle/>
                    <a:p>
                      <a:pPr algn="ctr"/>
                      <a:r>
                        <a:rPr kumimoji="1" lang="en-US" altLang="ja-JP" sz="1600" dirty="0"/>
                        <a:t>0.75</a:t>
                      </a:r>
                      <a:endParaRPr kumimoji="1" lang="ja-JP" altLang="en-US" sz="1600" dirty="0"/>
                    </a:p>
                  </a:txBody>
                  <a:tcPr/>
                </a:tc>
                <a:tc>
                  <a:txBody>
                    <a:bodyPr/>
                    <a:lstStyle/>
                    <a:p>
                      <a:pPr algn="ctr"/>
                      <a:r>
                        <a:rPr kumimoji="1" lang="en-US" altLang="ja-JP" sz="1600" dirty="0"/>
                        <a:t>1.01</a:t>
                      </a:r>
                      <a:endParaRPr kumimoji="1" lang="ja-JP" altLang="en-US" sz="1600" dirty="0"/>
                    </a:p>
                  </a:txBody>
                  <a:tcPr/>
                </a:tc>
                <a:extLst>
                  <a:ext uri="{0D108BD9-81ED-4DB2-BD59-A6C34878D82A}">
                    <a16:rowId xmlns:a16="http://schemas.microsoft.com/office/drawing/2014/main" val="2874743870"/>
                  </a:ext>
                </a:extLst>
              </a:tr>
              <a:tr h="185420">
                <a:tc>
                  <a:txBody>
                    <a:bodyPr/>
                    <a:lstStyle/>
                    <a:p>
                      <a:r>
                        <a:rPr kumimoji="1" lang="en-US" altLang="ja-JP" sz="1600" dirty="0"/>
                        <a:t>R</a:t>
                      </a:r>
                      <a:r>
                        <a:rPr kumimoji="1" lang="en-US" altLang="ja-JP" sz="1600" baseline="30000" dirty="0"/>
                        <a:t>2</a:t>
                      </a:r>
                    </a:p>
                  </a:txBody>
                  <a:tcPr/>
                </a:tc>
                <a:tc>
                  <a:txBody>
                    <a:bodyPr/>
                    <a:lstStyle/>
                    <a:p>
                      <a:pPr algn="ctr"/>
                      <a:r>
                        <a:rPr kumimoji="1" lang="en-US" altLang="ja-JP" sz="1600" b="1" dirty="0"/>
                        <a:t>0.61</a:t>
                      </a:r>
                      <a:endParaRPr kumimoji="1" lang="ja-JP" altLang="en-US" sz="1600" b="1" dirty="0"/>
                    </a:p>
                  </a:txBody>
                  <a:tcPr/>
                </a:tc>
                <a:tc>
                  <a:txBody>
                    <a:bodyPr/>
                    <a:lstStyle/>
                    <a:p>
                      <a:pPr algn="ctr"/>
                      <a:r>
                        <a:rPr kumimoji="1" lang="en-US" altLang="ja-JP" sz="1600" dirty="0"/>
                        <a:t>0.60</a:t>
                      </a:r>
                      <a:endParaRPr kumimoji="1" lang="ja-JP" altLang="en-US" sz="1600" dirty="0"/>
                    </a:p>
                  </a:txBody>
                  <a:tcPr/>
                </a:tc>
                <a:tc>
                  <a:txBody>
                    <a:bodyPr/>
                    <a:lstStyle/>
                    <a:p>
                      <a:pPr algn="ctr"/>
                      <a:r>
                        <a:rPr kumimoji="1" lang="en-US" altLang="ja-JP" sz="1600" b="1" dirty="0"/>
                        <a:t>0.61</a:t>
                      </a:r>
                      <a:endParaRPr kumimoji="1" lang="ja-JP" altLang="en-US" sz="1600" b="1" dirty="0"/>
                    </a:p>
                  </a:txBody>
                  <a:tcPr/>
                </a:tc>
                <a:tc>
                  <a:txBody>
                    <a:bodyPr/>
                    <a:lstStyle/>
                    <a:p>
                      <a:pPr algn="ctr"/>
                      <a:r>
                        <a:rPr kumimoji="1" lang="en-US" altLang="ja-JP" sz="1600" dirty="0"/>
                        <a:t>0.58</a:t>
                      </a:r>
                      <a:endParaRPr kumimoji="1" lang="ja-JP" altLang="en-US" sz="1600" dirty="0"/>
                    </a:p>
                  </a:txBody>
                  <a:tcPr/>
                </a:tc>
                <a:tc>
                  <a:txBody>
                    <a:bodyPr/>
                    <a:lstStyle/>
                    <a:p>
                      <a:pPr algn="ctr"/>
                      <a:r>
                        <a:rPr kumimoji="1" lang="en-US" altLang="ja-JP" sz="1600" dirty="0"/>
                        <a:t>0.34</a:t>
                      </a:r>
                      <a:endParaRPr kumimoji="1" lang="ja-JP" altLang="en-US" sz="1600" dirty="0"/>
                    </a:p>
                  </a:txBody>
                  <a:tcPr/>
                </a:tc>
                <a:tc>
                  <a:txBody>
                    <a:bodyPr/>
                    <a:lstStyle/>
                    <a:p>
                      <a:pPr algn="ctr"/>
                      <a:r>
                        <a:rPr kumimoji="1" lang="en-US" altLang="ja-JP" sz="1600" dirty="0"/>
                        <a:t>0.29</a:t>
                      </a:r>
                      <a:endParaRPr kumimoji="1" lang="ja-JP" altLang="en-US" sz="1600" dirty="0"/>
                    </a:p>
                  </a:txBody>
                  <a:tcPr/>
                </a:tc>
                <a:tc>
                  <a:txBody>
                    <a:bodyPr/>
                    <a:lstStyle/>
                    <a:p>
                      <a:pPr algn="ctr"/>
                      <a:r>
                        <a:rPr kumimoji="1" lang="en-US" altLang="ja-JP" sz="1600" dirty="0"/>
                        <a:t>0.20</a:t>
                      </a:r>
                      <a:endParaRPr kumimoji="1" lang="ja-JP" altLang="en-US" sz="1600" dirty="0"/>
                    </a:p>
                  </a:txBody>
                  <a:tcPr/>
                </a:tc>
                <a:tc>
                  <a:txBody>
                    <a:bodyPr/>
                    <a:lstStyle/>
                    <a:p>
                      <a:pPr algn="ctr"/>
                      <a:r>
                        <a:rPr kumimoji="1" lang="en-US" altLang="ja-JP" sz="1600" dirty="0"/>
                        <a:t>0.0</a:t>
                      </a:r>
                      <a:endParaRPr kumimoji="1" lang="ja-JP" altLang="en-US" sz="1600" dirty="0"/>
                    </a:p>
                  </a:txBody>
                  <a:tcPr/>
                </a:tc>
                <a:extLst>
                  <a:ext uri="{0D108BD9-81ED-4DB2-BD59-A6C34878D82A}">
                    <a16:rowId xmlns:a16="http://schemas.microsoft.com/office/drawing/2014/main" val="3356418517"/>
                  </a:ext>
                </a:extLst>
              </a:tr>
            </a:tbl>
          </a:graphicData>
        </a:graphic>
      </p:graphicFrame>
      <p:graphicFrame>
        <p:nvGraphicFramePr>
          <p:cNvPr id="5" name="表 5">
            <a:extLst>
              <a:ext uri="{FF2B5EF4-FFF2-40B4-BE49-F238E27FC236}">
                <a16:creationId xmlns:a16="http://schemas.microsoft.com/office/drawing/2014/main" id="{BF06B4E1-F2F5-087F-B7FF-C638F21572DF}"/>
              </a:ext>
            </a:extLst>
          </p:cNvPr>
          <p:cNvGraphicFramePr>
            <a:graphicFrameLocks noGrp="1"/>
          </p:cNvGraphicFramePr>
          <p:nvPr>
            <p:extLst>
              <p:ext uri="{D42A27DB-BD31-4B8C-83A1-F6EECF244321}">
                <p14:modId xmlns:p14="http://schemas.microsoft.com/office/powerpoint/2010/main" val="19388281"/>
              </p:ext>
            </p:extLst>
          </p:nvPr>
        </p:nvGraphicFramePr>
        <p:xfrm>
          <a:off x="7240555" y="3429000"/>
          <a:ext cx="2312036" cy="3092571"/>
        </p:xfrm>
        <a:graphic>
          <a:graphicData uri="http://schemas.openxmlformats.org/drawingml/2006/table">
            <a:tbl>
              <a:tblPr firstRow="1" bandRow="1">
                <a:tableStyleId>{5C22544A-7EE6-4342-B048-85BDC9FD1C3A}</a:tableStyleId>
              </a:tblPr>
              <a:tblGrid>
                <a:gridCol w="1054418">
                  <a:extLst>
                    <a:ext uri="{9D8B030D-6E8A-4147-A177-3AD203B41FA5}">
                      <a16:colId xmlns:a16="http://schemas.microsoft.com/office/drawing/2014/main" val="1277954851"/>
                    </a:ext>
                  </a:extLst>
                </a:gridCol>
                <a:gridCol w="1257618">
                  <a:extLst>
                    <a:ext uri="{9D8B030D-6E8A-4147-A177-3AD203B41FA5}">
                      <a16:colId xmlns:a16="http://schemas.microsoft.com/office/drawing/2014/main" val="1758145729"/>
                    </a:ext>
                  </a:extLst>
                </a:gridCol>
              </a:tblGrid>
              <a:tr h="343619">
                <a:tc>
                  <a:txBody>
                    <a:bodyPr/>
                    <a:lstStyle/>
                    <a:p>
                      <a:r>
                        <a:rPr kumimoji="1" lang="ja-JP" altLang="en-US" sz="1600" dirty="0"/>
                        <a:t>圧縮次元</a:t>
                      </a:r>
                    </a:p>
                  </a:txBody>
                  <a:tcPr/>
                </a:tc>
                <a:tc>
                  <a:txBody>
                    <a:bodyPr/>
                    <a:lstStyle/>
                    <a:p>
                      <a:r>
                        <a:rPr kumimoji="1" lang="ja-JP" altLang="en-US" sz="1600" dirty="0"/>
                        <a:t>累積寄与率</a:t>
                      </a:r>
                    </a:p>
                  </a:txBody>
                  <a:tcPr/>
                </a:tc>
                <a:extLst>
                  <a:ext uri="{0D108BD9-81ED-4DB2-BD59-A6C34878D82A}">
                    <a16:rowId xmlns:a16="http://schemas.microsoft.com/office/drawing/2014/main" val="194203190"/>
                  </a:ext>
                </a:extLst>
              </a:tr>
              <a:tr h="343619">
                <a:tc>
                  <a:txBody>
                    <a:bodyPr/>
                    <a:lstStyle/>
                    <a:p>
                      <a:r>
                        <a:rPr kumimoji="1" lang="en-US" altLang="ja-JP" sz="1600" dirty="0"/>
                        <a:t>2</a:t>
                      </a:r>
                      <a:endParaRPr kumimoji="1" lang="ja-JP" altLang="en-US" sz="1600" dirty="0"/>
                    </a:p>
                  </a:txBody>
                  <a:tcPr/>
                </a:tc>
                <a:tc>
                  <a:txBody>
                    <a:bodyPr/>
                    <a:lstStyle/>
                    <a:p>
                      <a:r>
                        <a:rPr kumimoji="1" lang="en-US" altLang="ja-JP" sz="1600" dirty="0"/>
                        <a:t>11.6%</a:t>
                      </a:r>
                      <a:endParaRPr kumimoji="1" lang="ja-JP" altLang="en-US" sz="1600" dirty="0"/>
                    </a:p>
                  </a:txBody>
                  <a:tcPr/>
                </a:tc>
                <a:extLst>
                  <a:ext uri="{0D108BD9-81ED-4DB2-BD59-A6C34878D82A}">
                    <a16:rowId xmlns:a16="http://schemas.microsoft.com/office/drawing/2014/main" val="113209108"/>
                  </a:ext>
                </a:extLst>
              </a:tr>
              <a:tr h="343619">
                <a:tc>
                  <a:txBody>
                    <a:bodyPr/>
                    <a:lstStyle/>
                    <a:p>
                      <a:r>
                        <a:rPr kumimoji="1" lang="en-US" altLang="ja-JP" sz="1600" dirty="0"/>
                        <a:t>3</a:t>
                      </a:r>
                      <a:endParaRPr kumimoji="1" lang="ja-JP" altLang="en-US" sz="1600" dirty="0"/>
                    </a:p>
                  </a:txBody>
                  <a:tcPr/>
                </a:tc>
                <a:tc>
                  <a:txBody>
                    <a:bodyPr/>
                    <a:lstStyle/>
                    <a:p>
                      <a:r>
                        <a:rPr kumimoji="1" lang="en-US" altLang="ja-JP" sz="1600" dirty="0"/>
                        <a:t>15.4%</a:t>
                      </a:r>
                      <a:endParaRPr kumimoji="1" lang="ja-JP" altLang="en-US" sz="1600" dirty="0"/>
                    </a:p>
                  </a:txBody>
                  <a:tcPr/>
                </a:tc>
                <a:extLst>
                  <a:ext uri="{0D108BD9-81ED-4DB2-BD59-A6C34878D82A}">
                    <a16:rowId xmlns:a16="http://schemas.microsoft.com/office/drawing/2014/main" val="580902387"/>
                  </a:ext>
                </a:extLst>
              </a:tr>
              <a:tr h="343619">
                <a:tc>
                  <a:txBody>
                    <a:bodyPr/>
                    <a:lstStyle/>
                    <a:p>
                      <a:r>
                        <a:rPr kumimoji="1" lang="en-US" altLang="ja-JP" sz="1600" dirty="0"/>
                        <a:t>5</a:t>
                      </a:r>
                      <a:endParaRPr kumimoji="1" lang="ja-JP" altLang="en-US" sz="1600" dirty="0"/>
                    </a:p>
                  </a:txBody>
                  <a:tcPr/>
                </a:tc>
                <a:tc>
                  <a:txBody>
                    <a:bodyPr/>
                    <a:lstStyle/>
                    <a:p>
                      <a:r>
                        <a:rPr kumimoji="1" lang="en-US" altLang="ja-JP" sz="1600" dirty="0"/>
                        <a:t>21.3%</a:t>
                      </a:r>
                      <a:endParaRPr kumimoji="1" lang="ja-JP" altLang="en-US" sz="1600" dirty="0"/>
                    </a:p>
                  </a:txBody>
                  <a:tcPr/>
                </a:tc>
                <a:extLst>
                  <a:ext uri="{0D108BD9-81ED-4DB2-BD59-A6C34878D82A}">
                    <a16:rowId xmlns:a16="http://schemas.microsoft.com/office/drawing/2014/main" val="51883632"/>
                  </a:ext>
                </a:extLst>
              </a:tr>
              <a:tr h="343619">
                <a:tc>
                  <a:txBody>
                    <a:bodyPr/>
                    <a:lstStyle/>
                    <a:p>
                      <a:r>
                        <a:rPr kumimoji="1" lang="en-US" altLang="ja-JP" sz="1600" dirty="0"/>
                        <a:t>10</a:t>
                      </a:r>
                      <a:endParaRPr kumimoji="1" lang="ja-JP" altLang="en-US" sz="1600" dirty="0"/>
                    </a:p>
                  </a:txBody>
                  <a:tcPr/>
                </a:tc>
                <a:tc>
                  <a:txBody>
                    <a:bodyPr/>
                    <a:lstStyle/>
                    <a:p>
                      <a:r>
                        <a:rPr kumimoji="1" lang="en-US" altLang="ja-JP" sz="1600" dirty="0"/>
                        <a:t>31.6%</a:t>
                      </a:r>
                      <a:endParaRPr kumimoji="1" lang="ja-JP" altLang="en-US" sz="1600" dirty="0"/>
                    </a:p>
                  </a:txBody>
                  <a:tcPr/>
                </a:tc>
                <a:extLst>
                  <a:ext uri="{0D108BD9-81ED-4DB2-BD59-A6C34878D82A}">
                    <a16:rowId xmlns:a16="http://schemas.microsoft.com/office/drawing/2014/main" val="177681438"/>
                  </a:ext>
                </a:extLst>
              </a:tr>
              <a:tr h="343619">
                <a:tc>
                  <a:txBody>
                    <a:bodyPr/>
                    <a:lstStyle/>
                    <a:p>
                      <a:r>
                        <a:rPr kumimoji="1" lang="en-US" altLang="ja-JP" sz="1600" dirty="0"/>
                        <a:t>50</a:t>
                      </a:r>
                      <a:endParaRPr kumimoji="1" lang="ja-JP" altLang="en-US" sz="1600" dirty="0"/>
                    </a:p>
                  </a:txBody>
                  <a:tcPr/>
                </a:tc>
                <a:tc>
                  <a:txBody>
                    <a:bodyPr/>
                    <a:lstStyle/>
                    <a:p>
                      <a:r>
                        <a:rPr kumimoji="1" lang="en-US" altLang="ja-JP" sz="1600" dirty="0"/>
                        <a:t>62.9%</a:t>
                      </a:r>
                      <a:endParaRPr kumimoji="1" lang="ja-JP" altLang="en-US" sz="1600" dirty="0"/>
                    </a:p>
                  </a:txBody>
                  <a:tcPr/>
                </a:tc>
                <a:extLst>
                  <a:ext uri="{0D108BD9-81ED-4DB2-BD59-A6C34878D82A}">
                    <a16:rowId xmlns:a16="http://schemas.microsoft.com/office/drawing/2014/main" val="245912665"/>
                  </a:ext>
                </a:extLst>
              </a:tr>
              <a:tr h="343619">
                <a:tc>
                  <a:txBody>
                    <a:bodyPr/>
                    <a:lstStyle/>
                    <a:p>
                      <a:r>
                        <a:rPr kumimoji="1" lang="en-US" altLang="ja-JP" sz="1600" dirty="0"/>
                        <a:t>100</a:t>
                      </a:r>
                      <a:endParaRPr kumimoji="1" lang="ja-JP" altLang="en-US" sz="1600" dirty="0"/>
                    </a:p>
                  </a:txBody>
                  <a:tcPr/>
                </a:tc>
                <a:tc>
                  <a:txBody>
                    <a:bodyPr/>
                    <a:lstStyle/>
                    <a:p>
                      <a:r>
                        <a:rPr kumimoji="1" lang="en-US" altLang="ja-JP" sz="1600" dirty="0"/>
                        <a:t>78.3%</a:t>
                      </a:r>
                      <a:endParaRPr kumimoji="1" lang="ja-JP" altLang="en-US" sz="1600" dirty="0"/>
                    </a:p>
                  </a:txBody>
                  <a:tcPr/>
                </a:tc>
                <a:extLst>
                  <a:ext uri="{0D108BD9-81ED-4DB2-BD59-A6C34878D82A}">
                    <a16:rowId xmlns:a16="http://schemas.microsoft.com/office/drawing/2014/main" val="2706584032"/>
                  </a:ext>
                </a:extLst>
              </a:tr>
              <a:tr h="343619">
                <a:tc>
                  <a:txBody>
                    <a:bodyPr/>
                    <a:lstStyle/>
                    <a:p>
                      <a:r>
                        <a:rPr kumimoji="1" lang="en-US" altLang="ja-JP" sz="1600" dirty="0"/>
                        <a:t>300</a:t>
                      </a:r>
                      <a:endParaRPr kumimoji="1" lang="ja-JP" altLang="en-US" sz="1600" dirty="0"/>
                    </a:p>
                  </a:txBody>
                  <a:tcPr/>
                </a:tc>
                <a:tc>
                  <a:txBody>
                    <a:bodyPr/>
                    <a:lstStyle/>
                    <a:p>
                      <a:r>
                        <a:rPr kumimoji="1" lang="en-US" altLang="ja-JP" sz="1600" dirty="0"/>
                        <a:t>96.7%</a:t>
                      </a:r>
                      <a:endParaRPr kumimoji="1" lang="ja-JP" altLang="en-US" sz="1600" dirty="0"/>
                    </a:p>
                  </a:txBody>
                  <a:tcPr/>
                </a:tc>
                <a:extLst>
                  <a:ext uri="{0D108BD9-81ED-4DB2-BD59-A6C34878D82A}">
                    <a16:rowId xmlns:a16="http://schemas.microsoft.com/office/drawing/2014/main" val="906452304"/>
                  </a:ext>
                </a:extLst>
              </a:tr>
              <a:tr h="343619">
                <a:tc>
                  <a:txBody>
                    <a:bodyPr/>
                    <a:lstStyle/>
                    <a:p>
                      <a:r>
                        <a:rPr kumimoji="1" lang="en-US" altLang="ja-JP" sz="1600" dirty="0"/>
                        <a:t>500</a:t>
                      </a:r>
                      <a:endParaRPr kumimoji="1" lang="ja-JP" altLang="en-US" sz="1600" dirty="0"/>
                    </a:p>
                  </a:txBody>
                  <a:tcPr/>
                </a:tc>
                <a:tc>
                  <a:txBody>
                    <a:bodyPr/>
                    <a:lstStyle/>
                    <a:p>
                      <a:r>
                        <a:rPr kumimoji="1" lang="en-US" altLang="ja-JP" sz="1600" dirty="0"/>
                        <a:t>99.3%</a:t>
                      </a:r>
                      <a:endParaRPr kumimoji="1" lang="ja-JP" altLang="en-US" sz="1600" dirty="0"/>
                    </a:p>
                  </a:txBody>
                  <a:tcPr/>
                </a:tc>
                <a:extLst>
                  <a:ext uri="{0D108BD9-81ED-4DB2-BD59-A6C34878D82A}">
                    <a16:rowId xmlns:a16="http://schemas.microsoft.com/office/drawing/2014/main" val="1365805976"/>
                  </a:ext>
                </a:extLst>
              </a:tr>
            </a:tbl>
          </a:graphicData>
        </a:graphic>
      </p:graphicFrame>
      <p:pic>
        <p:nvPicPr>
          <p:cNvPr id="1026" name="Picture 2">
            <a:extLst>
              <a:ext uri="{FF2B5EF4-FFF2-40B4-BE49-F238E27FC236}">
                <a16:creationId xmlns:a16="http://schemas.microsoft.com/office/drawing/2014/main" id="{3EF85B2C-8438-7AB7-1F94-811CD7DEFA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1539" y="3373275"/>
            <a:ext cx="5334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22368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470DEF-DBA7-0C34-C539-D90234F30663}"/>
              </a:ext>
            </a:extLst>
          </p:cNvPr>
          <p:cNvSpPr>
            <a:spLocks noGrp="1"/>
          </p:cNvSpPr>
          <p:nvPr>
            <p:ph type="title"/>
          </p:nvPr>
        </p:nvSpPr>
        <p:spPr>
          <a:xfrm>
            <a:off x="174805" y="192768"/>
            <a:ext cx="10515600" cy="885177"/>
          </a:xfrm>
        </p:spPr>
        <p:txBody>
          <a:bodyPr>
            <a:normAutofit/>
          </a:bodyPr>
          <a:lstStyle/>
          <a:p>
            <a:r>
              <a:rPr kumimoji="1" lang="en-US" altLang="ja-JP" sz="3200" dirty="0"/>
              <a:t>Zero-shot</a:t>
            </a:r>
            <a:r>
              <a:rPr kumimoji="1" lang="ja-JP" altLang="en-US" sz="3200" dirty="0"/>
              <a:t>分類</a:t>
            </a:r>
          </a:p>
        </p:txBody>
      </p:sp>
      <p:sp>
        <p:nvSpPr>
          <p:cNvPr id="3" name="コンテンツ プレースホルダー 2">
            <a:extLst>
              <a:ext uri="{FF2B5EF4-FFF2-40B4-BE49-F238E27FC236}">
                <a16:creationId xmlns:a16="http://schemas.microsoft.com/office/drawing/2014/main" id="{06677FD2-4DC9-36D5-813A-F20C27B3B97C}"/>
              </a:ext>
            </a:extLst>
          </p:cNvPr>
          <p:cNvSpPr>
            <a:spLocks noGrp="1"/>
          </p:cNvSpPr>
          <p:nvPr>
            <p:ph idx="1"/>
          </p:nvPr>
        </p:nvSpPr>
        <p:spPr>
          <a:xfrm>
            <a:off x="418323" y="1259759"/>
            <a:ext cx="10515600" cy="569041"/>
          </a:xfrm>
        </p:spPr>
        <p:txBody>
          <a:bodyPr>
            <a:normAutofit lnSpcReduction="10000"/>
          </a:bodyPr>
          <a:lstStyle/>
          <a:p>
            <a:r>
              <a:rPr lang="ja-JP" altLang="en-US" sz="1800" dirty="0"/>
              <a:t>データ①に対して、</a:t>
            </a:r>
            <a:r>
              <a:rPr kumimoji="1" lang="en-US" altLang="ja-JP" sz="1800" dirty="0"/>
              <a:t>“negative”,  “positive”</a:t>
            </a:r>
            <a:r>
              <a:rPr kumimoji="1" lang="ja-JP" altLang="en-US" sz="1800" dirty="0"/>
              <a:t>を</a:t>
            </a:r>
            <a:r>
              <a:rPr kumimoji="1" lang="en-US" altLang="ja-JP" sz="1800" dirty="0"/>
              <a:t>embedding</a:t>
            </a:r>
            <a:r>
              <a:rPr kumimoji="1" lang="ja-JP" altLang="en-US" sz="1800" dirty="0"/>
              <a:t>し、各文がどちらとのコサイン類似度が高いかで分類</a:t>
            </a:r>
          </a:p>
        </p:txBody>
      </p:sp>
      <p:pic>
        <p:nvPicPr>
          <p:cNvPr id="3074" name="Picture 2">
            <a:extLst>
              <a:ext uri="{FF2B5EF4-FFF2-40B4-BE49-F238E27FC236}">
                <a16:creationId xmlns:a16="http://schemas.microsoft.com/office/drawing/2014/main" id="{A7BA66BD-6820-89BD-8F5D-C8A28BBB16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468" y="2389835"/>
            <a:ext cx="5007429" cy="3955521"/>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a:extLst>
              <a:ext uri="{FF2B5EF4-FFF2-40B4-BE49-F238E27FC236}">
                <a16:creationId xmlns:a16="http://schemas.microsoft.com/office/drawing/2014/main" id="{78BA6F1C-E6F3-E8C1-4AD3-11AD88619994}"/>
              </a:ext>
            </a:extLst>
          </p:cNvPr>
          <p:cNvSpPr txBox="1"/>
          <p:nvPr/>
        </p:nvSpPr>
        <p:spPr>
          <a:xfrm>
            <a:off x="5676123" y="2611799"/>
            <a:ext cx="3890865" cy="369332"/>
          </a:xfrm>
          <a:prstGeom prst="rect">
            <a:avLst/>
          </a:prstGeom>
          <a:noFill/>
        </p:spPr>
        <p:txBody>
          <a:bodyPr wrap="square" rtlCol="0">
            <a:spAutoFit/>
          </a:bodyPr>
          <a:lstStyle/>
          <a:p>
            <a:r>
              <a:rPr kumimoji="1" lang="en-US" altLang="ja-JP" b="1" u="sng" dirty="0"/>
              <a:t>Accuracy : 0.90</a:t>
            </a:r>
            <a:endParaRPr kumimoji="1" lang="ja-JP" altLang="en-US" b="1" u="sng" dirty="0"/>
          </a:p>
        </p:txBody>
      </p:sp>
      <p:graphicFrame>
        <p:nvGraphicFramePr>
          <p:cNvPr id="9" name="表 7">
            <a:extLst>
              <a:ext uri="{FF2B5EF4-FFF2-40B4-BE49-F238E27FC236}">
                <a16:creationId xmlns:a16="http://schemas.microsoft.com/office/drawing/2014/main" id="{F568C158-327A-8319-4241-2345D4856417}"/>
              </a:ext>
            </a:extLst>
          </p:cNvPr>
          <p:cNvGraphicFramePr>
            <a:graphicFrameLocks noGrp="1"/>
          </p:cNvGraphicFramePr>
          <p:nvPr>
            <p:extLst>
              <p:ext uri="{D42A27DB-BD31-4B8C-83A1-F6EECF244321}">
                <p14:modId xmlns:p14="http://schemas.microsoft.com/office/powerpoint/2010/main" val="3627454817"/>
              </p:ext>
            </p:extLst>
          </p:nvPr>
        </p:nvGraphicFramePr>
        <p:xfrm>
          <a:off x="5741437" y="3167246"/>
          <a:ext cx="5918576" cy="1112520"/>
        </p:xfrm>
        <a:graphic>
          <a:graphicData uri="http://schemas.openxmlformats.org/drawingml/2006/table">
            <a:tbl>
              <a:tblPr firstRow="1" bandRow="1">
                <a:tableStyleId>{5C22544A-7EE6-4342-B048-85BDC9FD1C3A}</a:tableStyleId>
              </a:tblPr>
              <a:tblGrid>
                <a:gridCol w="1205230">
                  <a:extLst>
                    <a:ext uri="{9D8B030D-6E8A-4147-A177-3AD203B41FA5}">
                      <a16:colId xmlns:a16="http://schemas.microsoft.com/office/drawing/2014/main" val="2269238215"/>
                    </a:ext>
                  </a:extLst>
                </a:gridCol>
                <a:gridCol w="1265555">
                  <a:extLst>
                    <a:ext uri="{9D8B030D-6E8A-4147-A177-3AD203B41FA5}">
                      <a16:colId xmlns:a16="http://schemas.microsoft.com/office/drawing/2014/main" val="2302017255"/>
                    </a:ext>
                  </a:extLst>
                </a:gridCol>
                <a:gridCol w="1151074">
                  <a:extLst>
                    <a:ext uri="{9D8B030D-6E8A-4147-A177-3AD203B41FA5}">
                      <a16:colId xmlns:a16="http://schemas.microsoft.com/office/drawing/2014/main" val="2526452756"/>
                    </a:ext>
                  </a:extLst>
                </a:gridCol>
                <a:gridCol w="1170305">
                  <a:extLst>
                    <a:ext uri="{9D8B030D-6E8A-4147-A177-3AD203B41FA5}">
                      <a16:colId xmlns:a16="http://schemas.microsoft.com/office/drawing/2014/main" val="392085209"/>
                    </a:ext>
                  </a:extLst>
                </a:gridCol>
                <a:gridCol w="1126412">
                  <a:extLst>
                    <a:ext uri="{9D8B030D-6E8A-4147-A177-3AD203B41FA5}">
                      <a16:colId xmlns:a16="http://schemas.microsoft.com/office/drawing/2014/main" val="4184130764"/>
                    </a:ext>
                  </a:extLst>
                </a:gridCol>
              </a:tblGrid>
              <a:tr h="370840">
                <a:tc>
                  <a:txBody>
                    <a:bodyPr/>
                    <a:lstStyle/>
                    <a:p>
                      <a:endParaRPr kumimoji="1" lang="ja-JP" altLang="en-US"/>
                    </a:p>
                  </a:txBody>
                  <a:tcPr/>
                </a:tc>
                <a:tc>
                  <a:txBody>
                    <a:bodyPr/>
                    <a:lstStyle/>
                    <a:p>
                      <a:pPr algn="ctr"/>
                      <a:r>
                        <a:rPr lang="en-US" altLang="ja-JP" dirty="0"/>
                        <a:t>precision</a:t>
                      </a:r>
                      <a:endParaRPr kumimoji="1" lang="ja-JP" altLang="en-US" dirty="0"/>
                    </a:p>
                  </a:txBody>
                  <a:tcPr/>
                </a:tc>
                <a:tc>
                  <a:txBody>
                    <a:bodyPr/>
                    <a:lstStyle/>
                    <a:p>
                      <a:pPr algn="ctr"/>
                      <a:r>
                        <a:rPr lang="en-US" altLang="ja-JP" dirty="0"/>
                        <a:t>recall </a:t>
                      </a:r>
                      <a:endParaRPr kumimoji="1" lang="ja-JP" altLang="en-US" dirty="0"/>
                    </a:p>
                  </a:txBody>
                  <a:tcPr/>
                </a:tc>
                <a:tc>
                  <a:txBody>
                    <a:bodyPr/>
                    <a:lstStyle/>
                    <a:p>
                      <a:pPr algn="ctr"/>
                      <a:r>
                        <a:rPr lang="en-US" altLang="ja-JP" dirty="0"/>
                        <a:t>f1-score</a:t>
                      </a:r>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dirty="0"/>
                        <a:t>support</a:t>
                      </a:r>
                    </a:p>
                  </a:txBody>
                  <a:tcPr/>
                </a:tc>
                <a:extLst>
                  <a:ext uri="{0D108BD9-81ED-4DB2-BD59-A6C34878D82A}">
                    <a16:rowId xmlns:a16="http://schemas.microsoft.com/office/drawing/2014/main" val="1155888361"/>
                  </a:ext>
                </a:extLst>
              </a:tr>
              <a:tr h="370840">
                <a:tc>
                  <a:txBody>
                    <a:bodyPr/>
                    <a:lstStyle/>
                    <a:p>
                      <a:r>
                        <a:rPr lang="en-US" altLang="ja-JP" dirty="0"/>
                        <a:t>negative </a:t>
                      </a:r>
                      <a:endParaRPr kumimoji="1" lang="ja-JP" altLang="en-US" dirty="0"/>
                    </a:p>
                  </a:txBody>
                  <a:tcPr/>
                </a:tc>
                <a:tc>
                  <a:txBody>
                    <a:bodyPr/>
                    <a:lstStyle/>
                    <a:p>
                      <a:pPr algn="ctr"/>
                      <a:r>
                        <a:rPr kumimoji="1" lang="en-US" altLang="ja-JP" dirty="0"/>
                        <a:t>0.62</a:t>
                      </a:r>
                      <a:endParaRPr kumimoji="1" lang="ja-JP" altLang="en-US" dirty="0"/>
                    </a:p>
                  </a:txBody>
                  <a:tcPr/>
                </a:tc>
                <a:tc>
                  <a:txBody>
                    <a:bodyPr/>
                    <a:lstStyle/>
                    <a:p>
                      <a:pPr algn="ctr"/>
                      <a:r>
                        <a:rPr kumimoji="1" lang="en-US" altLang="ja-JP" dirty="0"/>
                        <a:t>0.88</a:t>
                      </a:r>
                      <a:endParaRPr kumimoji="1" lang="ja-JP" altLang="en-US" dirty="0"/>
                    </a:p>
                  </a:txBody>
                  <a:tcPr/>
                </a:tc>
                <a:tc>
                  <a:txBody>
                    <a:bodyPr/>
                    <a:lstStyle/>
                    <a:p>
                      <a:pPr algn="ctr"/>
                      <a:r>
                        <a:rPr kumimoji="1" lang="en-US" altLang="ja-JP" dirty="0"/>
                        <a:t>0.73</a:t>
                      </a:r>
                      <a:endParaRPr kumimoji="1" lang="ja-JP" altLang="en-US" dirty="0"/>
                    </a:p>
                  </a:txBody>
                  <a:tcPr/>
                </a:tc>
                <a:tc>
                  <a:txBody>
                    <a:bodyPr/>
                    <a:lstStyle/>
                    <a:p>
                      <a:pPr algn="ctr"/>
                      <a:r>
                        <a:rPr kumimoji="1" lang="en-US" altLang="ja-JP" dirty="0"/>
                        <a:t>136</a:t>
                      </a:r>
                      <a:endParaRPr kumimoji="1" lang="ja-JP" altLang="en-US" dirty="0"/>
                    </a:p>
                  </a:txBody>
                  <a:tcPr/>
                </a:tc>
                <a:extLst>
                  <a:ext uri="{0D108BD9-81ED-4DB2-BD59-A6C34878D82A}">
                    <a16:rowId xmlns:a16="http://schemas.microsoft.com/office/drawing/2014/main" val="1141678615"/>
                  </a:ext>
                </a:extLst>
              </a:tr>
              <a:tr h="370840">
                <a:tc>
                  <a:txBody>
                    <a:bodyPr/>
                    <a:lstStyle/>
                    <a:p>
                      <a:r>
                        <a:rPr lang="en-US" altLang="ja-JP" dirty="0"/>
                        <a:t>positive</a:t>
                      </a:r>
                      <a:endParaRPr kumimoji="1" lang="ja-JP" altLang="en-US" dirty="0"/>
                    </a:p>
                  </a:txBody>
                  <a:tcPr/>
                </a:tc>
                <a:tc>
                  <a:txBody>
                    <a:bodyPr/>
                    <a:lstStyle/>
                    <a:p>
                      <a:pPr algn="ctr"/>
                      <a:r>
                        <a:rPr kumimoji="1" lang="en-US" altLang="ja-JP" dirty="0"/>
                        <a:t>0.98</a:t>
                      </a:r>
                      <a:endParaRPr kumimoji="1" lang="ja-JP" altLang="en-US" dirty="0"/>
                    </a:p>
                  </a:txBody>
                  <a:tcPr/>
                </a:tc>
                <a:tc>
                  <a:txBody>
                    <a:bodyPr/>
                    <a:lstStyle/>
                    <a:p>
                      <a:pPr algn="ctr"/>
                      <a:r>
                        <a:rPr kumimoji="1" lang="en-US" altLang="ja-JP" dirty="0"/>
                        <a:t>0.90</a:t>
                      </a:r>
                      <a:endParaRPr kumimoji="1" lang="ja-JP" altLang="en-US" dirty="0"/>
                    </a:p>
                  </a:txBody>
                  <a:tcPr/>
                </a:tc>
                <a:tc>
                  <a:txBody>
                    <a:bodyPr/>
                    <a:lstStyle/>
                    <a:p>
                      <a:pPr algn="ctr"/>
                      <a:r>
                        <a:rPr kumimoji="1" lang="en-US" altLang="ja-JP" dirty="0"/>
                        <a:t>0.94</a:t>
                      </a:r>
                      <a:endParaRPr kumimoji="1" lang="ja-JP" altLang="en-US" dirty="0"/>
                    </a:p>
                  </a:txBody>
                  <a:tcPr/>
                </a:tc>
                <a:tc>
                  <a:txBody>
                    <a:bodyPr/>
                    <a:lstStyle/>
                    <a:p>
                      <a:pPr algn="ctr"/>
                      <a:r>
                        <a:rPr kumimoji="1" lang="en-US" altLang="ja-JP" dirty="0"/>
                        <a:t>789</a:t>
                      </a:r>
                      <a:endParaRPr kumimoji="1" lang="ja-JP" altLang="en-US" dirty="0"/>
                    </a:p>
                  </a:txBody>
                  <a:tcPr/>
                </a:tc>
                <a:extLst>
                  <a:ext uri="{0D108BD9-81ED-4DB2-BD59-A6C34878D82A}">
                    <a16:rowId xmlns:a16="http://schemas.microsoft.com/office/drawing/2014/main" val="2081701309"/>
                  </a:ext>
                </a:extLst>
              </a:tr>
            </a:tbl>
          </a:graphicData>
        </a:graphic>
      </p:graphicFrame>
      <p:sp>
        <p:nvSpPr>
          <p:cNvPr id="10" name="テキスト ボックス 9">
            <a:extLst>
              <a:ext uri="{FF2B5EF4-FFF2-40B4-BE49-F238E27FC236}">
                <a16:creationId xmlns:a16="http://schemas.microsoft.com/office/drawing/2014/main" id="{73E587CF-2C03-3A1A-3C2E-CA412CE89A1F}"/>
              </a:ext>
            </a:extLst>
          </p:cNvPr>
          <p:cNvSpPr txBox="1"/>
          <p:nvPr/>
        </p:nvSpPr>
        <p:spPr>
          <a:xfrm>
            <a:off x="5741437" y="4609318"/>
            <a:ext cx="5635690" cy="369332"/>
          </a:xfrm>
          <a:prstGeom prst="rect">
            <a:avLst/>
          </a:prstGeom>
          <a:noFill/>
        </p:spPr>
        <p:txBody>
          <a:bodyPr wrap="square" rtlCol="0">
            <a:spAutoFit/>
          </a:bodyPr>
          <a:lstStyle/>
          <a:p>
            <a:r>
              <a:rPr kumimoji="1" lang="en-US" altLang="ja-JP" dirty="0"/>
              <a:t>※ Score</a:t>
            </a:r>
            <a:r>
              <a:rPr kumimoji="1" lang="ja-JP" altLang="en-US" dirty="0"/>
              <a:t>が</a:t>
            </a:r>
            <a:r>
              <a:rPr kumimoji="1" lang="en-US" altLang="ja-JP" dirty="0"/>
              <a:t>3</a:t>
            </a:r>
            <a:r>
              <a:rPr kumimoji="1" lang="ja-JP" altLang="en-US" dirty="0"/>
              <a:t>のものは</a:t>
            </a:r>
            <a:r>
              <a:rPr lang="ja-JP" altLang="en-US" dirty="0"/>
              <a:t>対象外とした</a:t>
            </a:r>
            <a:endParaRPr kumimoji="1" lang="ja-JP" altLang="en-US" dirty="0"/>
          </a:p>
        </p:txBody>
      </p:sp>
    </p:spTree>
    <p:extLst>
      <p:ext uri="{BB962C8B-B14F-4D97-AF65-F5344CB8AC3E}">
        <p14:creationId xmlns:p14="http://schemas.microsoft.com/office/powerpoint/2010/main" val="877857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470DEF-DBA7-0C34-C539-D90234F30663}"/>
              </a:ext>
            </a:extLst>
          </p:cNvPr>
          <p:cNvSpPr>
            <a:spLocks noGrp="1"/>
          </p:cNvSpPr>
          <p:nvPr>
            <p:ph type="title"/>
          </p:nvPr>
        </p:nvSpPr>
        <p:spPr>
          <a:xfrm>
            <a:off x="278363" y="181803"/>
            <a:ext cx="10515600" cy="919211"/>
          </a:xfrm>
        </p:spPr>
        <p:txBody>
          <a:bodyPr>
            <a:normAutofit/>
          </a:bodyPr>
          <a:lstStyle/>
          <a:p>
            <a:r>
              <a:rPr kumimoji="1" lang="en-US" altLang="ja-JP" sz="3200" dirty="0"/>
              <a:t>Zero-shot</a:t>
            </a:r>
            <a:r>
              <a:rPr kumimoji="1" lang="ja-JP" altLang="en-US" sz="3200" dirty="0"/>
              <a:t>分類</a:t>
            </a:r>
          </a:p>
        </p:txBody>
      </p:sp>
      <p:sp>
        <p:nvSpPr>
          <p:cNvPr id="4" name="コンテンツ プレースホルダー 2">
            <a:extLst>
              <a:ext uri="{FF2B5EF4-FFF2-40B4-BE49-F238E27FC236}">
                <a16:creationId xmlns:a16="http://schemas.microsoft.com/office/drawing/2014/main" id="{F208995B-3E17-1CD7-774A-B42DB5CF2D01}"/>
              </a:ext>
            </a:extLst>
          </p:cNvPr>
          <p:cNvSpPr>
            <a:spLocks noGrp="1"/>
          </p:cNvSpPr>
          <p:nvPr>
            <p:ph idx="1"/>
          </p:nvPr>
        </p:nvSpPr>
        <p:spPr>
          <a:xfrm>
            <a:off x="543510" y="1153199"/>
            <a:ext cx="10515600" cy="1595533"/>
          </a:xfrm>
        </p:spPr>
        <p:txBody>
          <a:bodyPr>
            <a:normAutofit/>
          </a:bodyPr>
          <a:lstStyle/>
          <a:p>
            <a:r>
              <a:rPr kumimoji="1" lang="ja-JP" altLang="en-US" sz="1800" dirty="0"/>
              <a:t>ラベルの表現を</a:t>
            </a:r>
            <a:endParaRPr kumimoji="1" lang="en-US" altLang="ja-JP" sz="1800" dirty="0"/>
          </a:p>
          <a:p>
            <a:pPr lvl="1"/>
            <a:r>
              <a:rPr kumimoji="1" lang="en-US" altLang="ja-JP" sz="1800" dirty="0"/>
              <a:t>“An Amazon review with a negative sentiment.”</a:t>
            </a:r>
          </a:p>
          <a:p>
            <a:pPr lvl="1"/>
            <a:r>
              <a:rPr kumimoji="1" lang="en-US" altLang="ja-JP" sz="1800" dirty="0"/>
              <a:t>“An Amazon review with a positive sentiment.”</a:t>
            </a:r>
          </a:p>
          <a:p>
            <a:pPr marL="0" indent="0">
              <a:buNone/>
            </a:pPr>
            <a:r>
              <a:rPr lang="ja-JP" altLang="en-US" sz="1800" dirty="0"/>
              <a:t>　として同様の分類を実施　⇒　精度が向上</a:t>
            </a:r>
            <a:endParaRPr kumimoji="1" lang="ja-JP" altLang="en-US" sz="1800" dirty="0"/>
          </a:p>
        </p:txBody>
      </p:sp>
      <p:pic>
        <p:nvPicPr>
          <p:cNvPr id="4098" name="Picture 2">
            <a:extLst>
              <a:ext uri="{FF2B5EF4-FFF2-40B4-BE49-F238E27FC236}">
                <a16:creationId xmlns:a16="http://schemas.microsoft.com/office/drawing/2014/main" id="{FB5DCF94-B7FE-6BA8-C684-5C745AAF55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139" y="2769085"/>
            <a:ext cx="4946146" cy="390711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表 7">
            <a:extLst>
              <a:ext uri="{FF2B5EF4-FFF2-40B4-BE49-F238E27FC236}">
                <a16:creationId xmlns:a16="http://schemas.microsoft.com/office/drawing/2014/main" id="{B984E65E-CF46-AB33-4147-85BB320B4AD1}"/>
              </a:ext>
            </a:extLst>
          </p:cNvPr>
          <p:cNvGraphicFramePr>
            <a:graphicFrameLocks noGrp="1"/>
          </p:cNvGraphicFramePr>
          <p:nvPr>
            <p:extLst>
              <p:ext uri="{D42A27DB-BD31-4B8C-83A1-F6EECF244321}">
                <p14:modId xmlns:p14="http://schemas.microsoft.com/office/powerpoint/2010/main" val="2130578539"/>
              </p:ext>
            </p:extLst>
          </p:nvPr>
        </p:nvGraphicFramePr>
        <p:xfrm>
          <a:off x="5801310" y="3610121"/>
          <a:ext cx="5918576" cy="1112520"/>
        </p:xfrm>
        <a:graphic>
          <a:graphicData uri="http://schemas.openxmlformats.org/drawingml/2006/table">
            <a:tbl>
              <a:tblPr firstRow="1" bandRow="1">
                <a:tableStyleId>{5C22544A-7EE6-4342-B048-85BDC9FD1C3A}</a:tableStyleId>
              </a:tblPr>
              <a:tblGrid>
                <a:gridCol w="1205230">
                  <a:extLst>
                    <a:ext uri="{9D8B030D-6E8A-4147-A177-3AD203B41FA5}">
                      <a16:colId xmlns:a16="http://schemas.microsoft.com/office/drawing/2014/main" val="2269238215"/>
                    </a:ext>
                  </a:extLst>
                </a:gridCol>
                <a:gridCol w="1265555">
                  <a:extLst>
                    <a:ext uri="{9D8B030D-6E8A-4147-A177-3AD203B41FA5}">
                      <a16:colId xmlns:a16="http://schemas.microsoft.com/office/drawing/2014/main" val="2302017255"/>
                    </a:ext>
                  </a:extLst>
                </a:gridCol>
                <a:gridCol w="1151074">
                  <a:extLst>
                    <a:ext uri="{9D8B030D-6E8A-4147-A177-3AD203B41FA5}">
                      <a16:colId xmlns:a16="http://schemas.microsoft.com/office/drawing/2014/main" val="2526452756"/>
                    </a:ext>
                  </a:extLst>
                </a:gridCol>
                <a:gridCol w="1170305">
                  <a:extLst>
                    <a:ext uri="{9D8B030D-6E8A-4147-A177-3AD203B41FA5}">
                      <a16:colId xmlns:a16="http://schemas.microsoft.com/office/drawing/2014/main" val="392085209"/>
                    </a:ext>
                  </a:extLst>
                </a:gridCol>
                <a:gridCol w="1126412">
                  <a:extLst>
                    <a:ext uri="{9D8B030D-6E8A-4147-A177-3AD203B41FA5}">
                      <a16:colId xmlns:a16="http://schemas.microsoft.com/office/drawing/2014/main" val="4184130764"/>
                    </a:ext>
                  </a:extLst>
                </a:gridCol>
              </a:tblGrid>
              <a:tr h="370840">
                <a:tc>
                  <a:txBody>
                    <a:bodyPr/>
                    <a:lstStyle/>
                    <a:p>
                      <a:endParaRPr kumimoji="1" lang="ja-JP" altLang="en-US" dirty="0"/>
                    </a:p>
                  </a:txBody>
                  <a:tcPr/>
                </a:tc>
                <a:tc>
                  <a:txBody>
                    <a:bodyPr/>
                    <a:lstStyle/>
                    <a:p>
                      <a:pPr algn="ctr"/>
                      <a:r>
                        <a:rPr lang="en-US" altLang="ja-JP" dirty="0"/>
                        <a:t>precision</a:t>
                      </a:r>
                      <a:endParaRPr kumimoji="1" lang="ja-JP" altLang="en-US" dirty="0"/>
                    </a:p>
                  </a:txBody>
                  <a:tcPr/>
                </a:tc>
                <a:tc>
                  <a:txBody>
                    <a:bodyPr/>
                    <a:lstStyle/>
                    <a:p>
                      <a:pPr algn="ctr"/>
                      <a:r>
                        <a:rPr lang="en-US" altLang="ja-JP" dirty="0"/>
                        <a:t>recall </a:t>
                      </a:r>
                      <a:endParaRPr kumimoji="1" lang="ja-JP" altLang="en-US" dirty="0"/>
                    </a:p>
                  </a:txBody>
                  <a:tcPr/>
                </a:tc>
                <a:tc>
                  <a:txBody>
                    <a:bodyPr/>
                    <a:lstStyle/>
                    <a:p>
                      <a:pPr algn="ctr"/>
                      <a:r>
                        <a:rPr lang="en-US" altLang="ja-JP" dirty="0"/>
                        <a:t>f1-score</a:t>
                      </a:r>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ja-JP" dirty="0"/>
                        <a:t>support</a:t>
                      </a:r>
                    </a:p>
                  </a:txBody>
                  <a:tcPr/>
                </a:tc>
                <a:extLst>
                  <a:ext uri="{0D108BD9-81ED-4DB2-BD59-A6C34878D82A}">
                    <a16:rowId xmlns:a16="http://schemas.microsoft.com/office/drawing/2014/main" val="1155888361"/>
                  </a:ext>
                </a:extLst>
              </a:tr>
              <a:tr h="370840">
                <a:tc>
                  <a:txBody>
                    <a:bodyPr/>
                    <a:lstStyle/>
                    <a:p>
                      <a:r>
                        <a:rPr lang="en-US" altLang="ja-JP" dirty="0"/>
                        <a:t>negative </a:t>
                      </a:r>
                      <a:endParaRPr kumimoji="1" lang="ja-JP" altLang="en-US" dirty="0"/>
                    </a:p>
                  </a:txBody>
                  <a:tcPr/>
                </a:tc>
                <a:tc>
                  <a:txBody>
                    <a:bodyPr/>
                    <a:lstStyle/>
                    <a:p>
                      <a:pPr algn="ctr"/>
                      <a:r>
                        <a:rPr kumimoji="1" lang="en-US" altLang="ja-JP" dirty="0"/>
                        <a:t>0.98</a:t>
                      </a:r>
                      <a:endParaRPr kumimoji="1" lang="ja-JP" altLang="en-US" dirty="0"/>
                    </a:p>
                  </a:txBody>
                  <a:tcPr/>
                </a:tc>
                <a:tc>
                  <a:txBody>
                    <a:bodyPr/>
                    <a:lstStyle/>
                    <a:p>
                      <a:pPr algn="ctr"/>
                      <a:r>
                        <a:rPr kumimoji="1" lang="en-US" altLang="ja-JP" dirty="0"/>
                        <a:t>0.73</a:t>
                      </a:r>
                      <a:endParaRPr kumimoji="1" lang="ja-JP" altLang="en-US" dirty="0"/>
                    </a:p>
                  </a:txBody>
                  <a:tcPr/>
                </a:tc>
                <a:tc>
                  <a:txBody>
                    <a:bodyPr/>
                    <a:lstStyle/>
                    <a:p>
                      <a:pPr algn="ctr"/>
                      <a:r>
                        <a:rPr kumimoji="1" lang="en-US" altLang="ja-JP" dirty="0"/>
                        <a:t>0.84</a:t>
                      </a:r>
                      <a:endParaRPr kumimoji="1" lang="ja-JP" altLang="en-US" dirty="0"/>
                    </a:p>
                  </a:txBody>
                  <a:tcPr/>
                </a:tc>
                <a:tc>
                  <a:txBody>
                    <a:bodyPr/>
                    <a:lstStyle/>
                    <a:p>
                      <a:pPr algn="ctr"/>
                      <a:r>
                        <a:rPr kumimoji="1" lang="en-US" altLang="ja-JP" dirty="0"/>
                        <a:t>136</a:t>
                      </a:r>
                      <a:endParaRPr kumimoji="1" lang="ja-JP" altLang="en-US" dirty="0"/>
                    </a:p>
                  </a:txBody>
                  <a:tcPr/>
                </a:tc>
                <a:extLst>
                  <a:ext uri="{0D108BD9-81ED-4DB2-BD59-A6C34878D82A}">
                    <a16:rowId xmlns:a16="http://schemas.microsoft.com/office/drawing/2014/main" val="1141678615"/>
                  </a:ext>
                </a:extLst>
              </a:tr>
              <a:tr h="370840">
                <a:tc>
                  <a:txBody>
                    <a:bodyPr/>
                    <a:lstStyle/>
                    <a:p>
                      <a:r>
                        <a:rPr lang="en-US" altLang="ja-JP" dirty="0"/>
                        <a:t>positive</a:t>
                      </a:r>
                      <a:endParaRPr kumimoji="1" lang="ja-JP" altLang="en-US" dirty="0"/>
                    </a:p>
                  </a:txBody>
                  <a:tcPr/>
                </a:tc>
                <a:tc>
                  <a:txBody>
                    <a:bodyPr/>
                    <a:lstStyle/>
                    <a:p>
                      <a:pPr algn="ctr"/>
                      <a:r>
                        <a:rPr kumimoji="1" lang="en-US" altLang="ja-JP" dirty="0"/>
                        <a:t>0.96</a:t>
                      </a:r>
                      <a:endParaRPr kumimoji="1" lang="ja-JP" altLang="en-US" dirty="0"/>
                    </a:p>
                  </a:txBody>
                  <a:tcPr/>
                </a:tc>
                <a:tc>
                  <a:txBody>
                    <a:bodyPr/>
                    <a:lstStyle/>
                    <a:p>
                      <a:pPr algn="ctr"/>
                      <a:r>
                        <a:rPr kumimoji="1" lang="en-US" altLang="ja-JP" dirty="0"/>
                        <a:t>1.00</a:t>
                      </a:r>
                      <a:endParaRPr kumimoji="1" lang="ja-JP" altLang="en-US" dirty="0"/>
                    </a:p>
                  </a:txBody>
                  <a:tcPr/>
                </a:tc>
                <a:tc>
                  <a:txBody>
                    <a:bodyPr/>
                    <a:lstStyle/>
                    <a:p>
                      <a:pPr algn="ctr"/>
                      <a:r>
                        <a:rPr kumimoji="1" lang="en-US" altLang="ja-JP" dirty="0"/>
                        <a:t>0.98</a:t>
                      </a:r>
                      <a:endParaRPr kumimoji="1" lang="ja-JP" altLang="en-US" dirty="0"/>
                    </a:p>
                  </a:txBody>
                  <a:tcPr/>
                </a:tc>
                <a:tc>
                  <a:txBody>
                    <a:bodyPr/>
                    <a:lstStyle/>
                    <a:p>
                      <a:pPr algn="ctr"/>
                      <a:r>
                        <a:rPr kumimoji="1" lang="en-US" altLang="ja-JP" dirty="0"/>
                        <a:t>789</a:t>
                      </a:r>
                      <a:endParaRPr kumimoji="1" lang="ja-JP" altLang="en-US" dirty="0"/>
                    </a:p>
                  </a:txBody>
                  <a:tcPr/>
                </a:tc>
                <a:extLst>
                  <a:ext uri="{0D108BD9-81ED-4DB2-BD59-A6C34878D82A}">
                    <a16:rowId xmlns:a16="http://schemas.microsoft.com/office/drawing/2014/main" val="2081701309"/>
                  </a:ext>
                </a:extLst>
              </a:tr>
            </a:tbl>
          </a:graphicData>
        </a:graphic>
      </p:graphicFrame>
      <p:sp>
        <p:nvSpPr>
          <p:cNvPr id="8" name="テキスト ボックス 7">
            <a:extLst>
              <a:ext uri="{FF2B5EF4-FFF2-40B4-BE49-F238E27FC236}">
                <a16:creationId xmlns:a16="http://schemas.microsoft.com/office/drawing/2014/main" id="{DAD5F589-AC49-23E0-2B2C-D3A2849E74CA}"/>
              </a:ext>
            </a:extLst>
          </p:cNvPr>
          <p:cNvSpPr txBox="1"/>
          <p:nvPr/>
        </p:nvSpPr>
        <p:spPr>
          <a:xfrm>
            <a:off x="5719665" y="3059668"/>
            <a:ext cx="3890865" cy="369332"/>
          </a:xfrm>
          <a:prstGeom prst="rect">
            <a:avLst/>
          </a:prstGeom>
          <a:noFill/>
        </p:spPr>
        <p:txBody>
          <a:bodyPr wrap="square" rtlCol="0">
            <a:spAutoFit/>
          </a:bodyPr>
          <a:lstStyle/>
          <a:p>
            <a:r>
              <a:rPr kumimoji="1" lang="en-US" altLang="ja-JP" b="1" u="sng" dirty="0"/>
              <a:t>Accuracy : 0.96</a:t>
            </a:r>
            <a:endParaRPr kumimoji="1" lang="ja-JP" altLang="en-US" b="1" u="sng" dirty="0"/>
          </a:p>
        </p:txBody>
      </p:sp>
      <p:sp>
        <p:nvSpPr>
          <p:cNvPr id="9" name="テキスト ボックス 8">
            <a:extLst>
              <a:ext uri="{FF2B5EF4-FFF2-40B4-BE49-F238E27FC236}">
                <a16:creationId xmlns:a16="http://schemas.microsoft.com/office/drawing/2014/main" id="{C65238B3-0A7E-BCD4-14A9-BF87DD073432}"/>
              </a:ext>
            </a:extLst>
          </p:cNvPr>
          <p:cNvSpPr txBox="1"/>
          <p:nvPr/>
        </p:nvSpPr>
        <p:spPr>
          <a:xfrm>
            <a:off x="5801310" y="4991877"/>
            <a:ext cx="5635690" cy="369332"/>
          </a:xfrm>
          <a:prstGeom prst="rect">
            <a:avLst/>
          </a:prstGeom>
          <a:noFill/>
        </p:spPr>
        <p:txBody>
          <a:bodyPr wrap="square" rtlCol="0">
            <a:spAutoFit/>
          </a:bodyPr>
          <a:lstStyle/>
          <a:p>
            <a:r>
              <a:rPr kumimoji="1" lang="en-US" altLang="ja-JP" dirty="0"/>
              <a:t>※ Score</a:t>
            </a:r>
            <a:r>
              <a:rPr kumimoji="1" lang="ja-JP" altLang="en-US" dirty="0"/>
              <a:t>が</a:t>
            </a:r>
            <a:r>
              <a:rPr kumimoji="1" lang="en-US" altLang="ja-JP" dirty="0"/>
              <a:t>3</a:t>
            </a:r>
            <a:r>
              <a:rPr kumimoji="1" lang="ja-JP" altLang="en-US" dirty="0"/>
              <a:t>のものは</a:t>
            </a:r>
            <a:r>
              <a:rPr lang="ja-JP" altLang="en-US" dirty="0"/>
              <a:t>対象外とした</a:t>
            </a:r>
            <a:endParaRPr kumimoji="1" lang="ja-JP" altLang="en-US" dirty="0"/>
          </a:p>
        </p:txBody>
      </p:sp>
    </p:spTree>
    <p:extLst>
      <p:ext uri="{BB962C8B-B14F-4D97-AF65-F5344CB8AC3E}">
        <p14:creationId xmlns:p14="http://schemas.microsoft.com/office/powerpoint/2010/main" val="5673125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470DEF-DBA7-0C34-C539-D90234F30663}"/>
              </a:ext>
            </a:extLst>
          </p:cNvPr>
          <p:cNvSpPr>
            <a:spLocks noGrp="1"/>
          </p:cNvSpPr>
          <p:nvPr>
            <p:ph type="title"/>
          </p:nvPr>
        </p:nvSpPr>
        <p:spPr>
          <a:xfrm>
            <a:off x="278363" y="181803"/>
            <a:ext cx="10515600" cy="919211"/>
          </a:xfrm>
        </p:spPr>
        <p:txBody>
          <a:bodyPr>
            <a:normAutofit/>
          </a:bodyPr>
          <a:lstStyle/>
          <a:p>
            <a:r>
              <a:rPr kumimoji="1" lang="en-US" altLang="ja-JP" sz="3200" dirty="0"/>
              <a:t>Zero-shot</a:t>
            </a:r>
            <a:r>
              <a:rPr kumimoji="1" lang="ja-JP" altLang="en-US" sz="3200" dirty="0"/>
              <a:t>分類</a:t>
            </a:r>
          </a:p>
        </p:txBody>
      </p:sp>
      <p:sp>
        <p:nvSpPr>
          <p:cNvPr id="4" name="コンテンツ プレースホルダー 2">
            <a:extLst>
              <a:ext uri="{FF2B5EF4-FFF2-40B4-BE49-F238E27FC236}">
                <a16:creationId xmlns:a16="http://schemas.microsoft.com/office/drawing/2014/main" id="{F208995B-3E17-1CD7-774A-B42DB5CF2D01}"/>
              </a:ext>
            </a:extLst>
          </p:cNvPr>
          <p:cNvSpPr>
            <a:spLocks noGrp="1"/>
          </p:cNvSpPr>
          <p:nvPr>
            <p:ph idx="1"/>
          </p:nvPr>
        </p:nvSpPr>
        <p:spPr>
          <a:xfrm>
            <a:off x="543510" y="1153198"/>
            <a:ext cx="10515600" cy="1944565"/>
          </a:xfrm>
        </p:spPr>
        <p:txBody>
          <a:bodyPr>
            <a:normAutofit/>
          </a:bodyPr>
          <a:lstStyle/>
          <a:p>
            <a:r>
              <a:rPr lang="ja-JP" altLang="en-US" sz="1800" dirty="0"/>
              <a:t>含意判定にも活用できる</a:t>
            </a:r>
            <a:endParaRPr lang="en-US" altLang="ja-JP" sz="1800" dirty="0"/>
          </a:p>
          <a:p>
            <a:r>
              <a:rPr lang="en-US" altLang="ja-JP" sz="1800" dirty="0"/>
              <a:t>“Inflation continued to put pressure on household budgets.”</a:t>
            </a:r>
            <a:r>
              <a:rPr lang="ja-JP" altLang="en-US" sz="1800" dirty="0"/>
              <a:t>という文に対し、各仮説文を</a:t>
            </a:r>
            <a:r>
              <a:rPr lang="en-US" altLang="ja-JP" sz="1800" dirty="0"/>
              <a:t>Embedding</a:t>
            </a:r>
            <a:r>
              <a:rPr lang="ja-JP" altLang="en-US" sz="1800" dirty="0"/>
              <a:t>し、コサイン類似度を計算したもの</a:t>
            </a:r>
            <a:endParaRPr lang="en-US" altLang="ja-JP" sz="1800" dirty="0"/>
          </a:p>
          <a:p>
            <a:r>
              <a:rPr kumimoji="1" lang="ja-JP" altLang="en-US" sz="1800" dirty="0"/>
              <a:t>コサイン類似度が高い順に取得するようなユースケースやどちらとの類似度が高いか判定できればよいようなユースケースでは問題とならないが、全く関係ない文との類似度もそれなりに高く出る傾向にあるため、水準で判定するのは難しい</a:t>
            </a:r>
          </a:p>
        </p:txBody>
      </p:sp>
      <p:graphicFrame>
        <p:nvGraphicFramePr>
          <p:cNvPr id="3" name="表 4">
            <a:extLst>
              <a:ext uri="{FF2B5EF4-FFF2-40B4-BE49-F238E27FC236}">
                <a16:creationId xmlns:a16="http://schemas.microsoft.com/office/drawing/2014/main" id="{26BF0C67-0AA8-FA1C-88DC-672F796061EC}"/>
              </a:ext>
            </a:extLst>
          </p:cNvPr>
          <p:cNvGraphicFramePr>
            <a:graphicFrameLocks noGrp="1"/>
          </p:cNvGraphicFramePr>
          <p:nvPr>
            <p:extLst>
              <p:ext uri="{D42A27DB-BD31-4B8C-83A1-F6EECF244321}">
                <p14:modId xmlns:p14="http://schemas.microsoft.com/office/powerpoint/2010/main" val="3285290666"/>
              </p:ext>
            </p:extLst>
          </p:nvPr>
        </p:nvGraphicFramePr>
        <p:xfrm>
          <a:off x="3095688" y="3594010"/>
          <a:ext cx="4935974" cy="1849534"/>
        </p:xfrm>
        <a:graphic>
          <a:graphicData uri="http://schemas.openxmlformats.org/drawingml/2006/table">
            <a:tbl>
              <a:tblPr firstRow="1" bandRow="1">
                <a:tableStyleId>{5C22544A-7EE6-4342-B048-85BDC9FD1C3A}</a:tableStyleId>
              </a:tblPr>
              <a:tblGrid>
                <a:gridCol w="3087806">
                  <a:extLst>
                    <a:ext uri="{9D8B030D-6E8A-4147-A177-3AD203B41FA5}">
                      <a16:colId xmlns:a16="http://schemas.microsoft.com/office/drawing/2014/main" val="2726188263"/>
                    </a:ext>
                  </a:extLst>
                </a:gridCol>
                <a:gridCol w="1848168">
                  <a:extLst>
                    <a:ext uri="{9D8B030D-6E8A-4147-A177-3AD203B41FA5}">
                      <a16:colId xmlns:a16="http://schemas.microsoft.com/office/drawing/2014/main" val="553823626"/>
                    </a:ext>
                  </a:extLst>
                </a:gridCol>
              </a:tblGrid>
              <a:tr h="370840">
                <a:tc>
                  <a:txBody>
                    <a:bodyPr/>
                    <a:lstStyle/>
                    <a:p>
                      <a:r>
                        <a:rPr kumimoji="1" lang="ja-JP" altLang="en-US" dirty="0"/>
                        <a:t>仮説文</a:t>
                      </a:r>
                    </a:p>
                  </a:txBody>
                  <a:tcPr/>
                </a:tc>
                <a:tc>
                  <a:txBody>
                    <a:bodyPr/>
                    <a:lstStyle/>
                    <a:p>
                      <a:r>
                        <a:rPr kumimoji="1" lang="ja-JP" altLang="en-US" dirty="0"/>
                        <a:t>コサイン類似度</a:t>
                      </a:r>
                    </a:p>
                  </a:txBody>
                  <a:tcPr/>
                </a:tc>
                <a:extLst>
                  <a:ext uri="{0D108BD9-81ED-4DB2-BD59-A6C34878D82A}">
                    <a16:rowId xmlns:a16="http://schemas.microsoft.com/office/drawing/2014/main" val="2277750698"/>
                  </a:ext>
                </a:extLst>
              </a:tr>
              <a:tr h="370840">
                <a:tc>
                  <a:txBody>
                    <a:bodyPr/>
                    <a:lstStyle/>
                    <a:p>
                      <a:r>
                        <a:rPr kumimoji="1" lang="en-US" altLang="ja-JP" b="1" dirty="0"/>
                        <a:t>Inflation has risen.</a:t>
                      </a:r>
                      <a:endParaRPr kumimoji="1" lang="ja-JP" altLang="en-US" b="1" dirty="0"/>
                    </a:p>
                  </a:txBody>
                  <a:tcPr/>
                </a:tc>
                <a:tc>
                  <a:txBody>
                    <a:bodyPr/>
                    <a:lstStyle/>
                    <a:p>
                      <a:r>
                        <a:rPr kumimoji="1" lang="en-US" altLang="ja-JP" b="1" dirty="0"/>
                        <a:t>0.905</a:t>
                      </a:r>
                      <a:endParaRPr kumimoji="1" lang="ja-JP" altLang="en-US" b="1" dirty="0"/>
                    </a:p>
                  </a:txBody>
                  <a:tcPr/>
                </a:tc>
                <a:extLst>
                  <a:ext uri="{0D108BD9-81ED-4DB2-BD59-A6C34878D82A}">
                    <a16:rowId xmlns:a16="http://schemas.microsoft.com/office/drawing/2014/main" val="436132062"/>
                  </a:ext>
                </a:extLst>
              </a:tr>
              <a:tr h="366174">
                <a:tc>
                  <a:txBody>
                    <a:bodyPr/>
                    <a:lstStyle/>
                    <a:p>
                      <a:r>
                        <a:rPr kumimoji="1" lang="en-US" altLang="ja-JP" dirty="0"/>
                        <a:t>Inflation have moved up.</a:t>
                      </a:r>
                      <a:endParaRPr kumimoji="1" lang="ja-JP" altLang="en-US" dirty="0"/>
                    </a:p>
                  </a:txBody>
                  <a:tcPr/>
                </a:tc>
                <a:tc>
                  <a:txBody>
                    <a:bodyPr/>
                    <a:lstStyle/>
                    <a:p>
                      <a:r>
                        <a:rPr kumimoji="1" lang="en-US" altLang="ja-JP" dirty="0"/>
                        <a:t>0.890</a:t>
                      </a:r>
                      <a:endParaRPr kumimoji="1" lang="ja-JP" altLang="en-US" dirty="0"/>
                    </a:p>
                  </a:txBody>
                  <a:tcPr/>
                </a:tc>
                <a:extLst>
                  <a:ext uri="{0D108BD9-81ED-4DB2-BD59-A6C34878D82A}">
                    <a16:rowId xmlns:a16="http://schemas.microsoft.com/office/drawing/2014/main" val="3394548075"/>
                  </a:ext>
                </a:extLst>
              </a:tr>
              <a:tr h="370840">
                <a:tc>
                  <a:txBody>
                    <a:bodyPr/>
                    <a:lstStyle/>
                    <a:p>
                      <a:r>
                        <a:rPr kumimoji="1" lang="en-US" altLang="ja-JP" dirty="0"/>
                        <a:t>Inflation moved lower.</a:t>
                      </a:r>
                      <a:endParaRPr kumimoji="1" lang="ja-JP" altLang="en-US" dirty="0"/>
                    </a:p>
                  </a:txBody>
                  <a:tcPr/>
                </a:tc>
                <a:tc>
                  <a:txBody>
                    <a:bodyPr/>
                    <a:lstStyle/>
                    <a:p>
                      <a:r>
                        <a:rPr kumimoji="1" lang="en-US" altLang="ja-JP" dirty="0"/>
                        <a:t>0.874</a:t>
                      </a:r>
                      <a:endParaRPr kumimoji="1" lang="ja-JP" altLang="en-US" dirty="0"/>
                    </a:p>
                  </a:txBody>
                  <a:tcPr/>
                </a:tc>
                <a:extLst>
                  <a:ext uri="{0D108BD9-81ED-4DB2-BD59-A6C34878D82A}">
                    <a16:rowId xmlns:a16="http://schemas.microsoft.com/office/drawing/2014/main" val="3292200970"/>
                  </a:ext>
                </a:extLst>
              </a:tr>
              <a:tr h="370840">
                <a:tc>
                  <a:txBody>
                    <a:bodyPr/>
                    <a:lstStyle/>
                    <a:p>
                      <a:r>
                        <a:rPr kumimoji="1" lang="en-US" altLang="ja-JP" dirty="0"/>
                        <a:t>Inflation declined.</a:t>
                      </a:r>
                      <a:endParaRPr kumimoji="1" lang="ja-JP" altLang="en-US" dirty="0"/>
                    </a:p>
                  </a:txBody>
                  <a:tcPr/>
                </a:tc>
                <a:tc>
                  <a:txBody>
                    <a:bodyPr/>
                    <a:lstStyle/>
                    <a:p>
                      <a:r>
                        <a:rPr kumimoji="1" lang="en-US" altLang="ja-JP" dirty="0"/>
                        <a:t>0.879</a:t>
                      </a:r>
                      <a:endParaRPr kumimoji="1" lang="ja-JP" altLang="en-US" dirty="0"/>
                    </a:p>
                  </a:txBody>
                  <a:tcPr/>
                </a:tc>
                <a:extLst>
                  <a:ext uri="{0D108BD9-81ED-4DB2-BD59-A6C34878D82A}">
                    <a16:rowId xmlns:a16="http://schemas.microsoft.com/office/drawing/2014/main" val="1083240300"/>
                  </a:ext>
                </a:extLst>
              </a:tr>
            </a:tbl>
          </a:graphicData>
        </a:graphic>
      </p:graphicFrame>
    </p:spTree>
    <p:extLst>
      <p:ext uri="{BB962C8B-B14F-4D97-AF65-F5344CB8AC3E}">
        <p14:creationId xmlns:p14="http://schemas.microsoft.com/office/powerpoint/2010/main" val="18621458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470DEF-DBA7-0C34-C539-D90234F30663}"/>
              </a:ext>
            </a:extLst>
          </p:cNvPr>
          <p:cNvSpPr>
            <a:spLocks noGrp="1"/>
          </p:cNvSpPr>
          <p:nvPr>
            <p:ph type="title"/>
          </p:nvPr>
        </p:nvSpPr>
        <p:spPr>
          <a:xfrm>
            <a:off x="278363" y="181803"/>
            <a:ext cx="10515600" cy="919211"/>
          </a:xfrm>
        </p:spPr>
        <p:txBody>
          <a:bodyPr>
            <a:normAutofit/>
          </a:bodyPr>
          <a:lstStyle/>
          <a:p>
            <a:r>
              <a:rPr kumimoji="1" lang="en-US" altLang="ja-JP" sz="3200" dirty="0"/>
              <a:t>Zero-shot</a:t>
            </a:r>
            <a:r>
              <a:rPr kumimoji="1" lang="ja-JP" altLang="en-US" sz="3200" dirty="0"/>
              <a:t>分類</a:t>
            </a:r>
          </a:p>
        </p:txBody>
      </p:sp>
      <p:sp>
        <p:nvSpPr>
          <p:cNvPr id="4" name="コンテンツ プレースホルダー 2">
            <a:extLst>
              <a:ext uri="{FF2B5EF4-FFF2-40B4-BE49-F238E27FC236}">
                <a16:creationId xmlns:a16="http://schemas.microsoft.com/office/drawing/2014/main" id="{F208995B-3E17-1CD7-774A-B42DB5CF2D01}"/>
              </a:ext>
            </a:extLst>
          </p:cNvPr>
          <p:cNvSpPr>
            <a:spLocks noGrp="1"/>
          </p:cNvSpPr>
          <p:nvPr>
            <p:ph idx="1"/>
          </p:nvPr>
        </p:nvSpPr>
        <p:spPr>
          <a:xfrm>
            <a:off x="543510" y="1153199"/>
            <a:ext cx="10515600" cy="1595533"/>
          </a:xfrm>
        </p:spPr>
        <p:txBody>
          <a:bodyPr>
            <a:normAutofit/>
          </a:bodyPr>
          <a:lstStyle/>
          <a:p>
            <a:r>
              <a:rPr kumimoji="1" lang="ja-JP" altLang="en-US" sz="1800" dirty="0"/>
              <a:t>同様に</a:t>
            </a:r>
            <a:r>
              <a:rPr kumimoji="1" lang="en-US" altLang="ja-JP" sz="1800" dirty="0"/>
              <a:t>zero-shot</a:t>
            </a:r>
            <a:r>
              <a:rPr kumimoji="1" lang="ja-JP" altLang="en-US" sz="1800" dirty="0"/>
              <a:t>でのタグ付けにも活用できる</a:t>
            </a:r>
            <a:endParaRPr kumimoji="1" lang="en-US" altLang="ja-JP" sz="1800" dirty="0"/>
          </a:p>
          <a:p>
            <a:r>
              <a:rPr lang="en-US" altLang="ja-JP" sz="1800" dirty="0"/>
              <a:t>“</a:t>
            </a:r>
            <a:r>
              <a:rPr kumimoji="1" lang="en-US" altLang="ja-JP" sz="1800" dirty="0"/>
              <a:t>Inflation continued to put pressure on household budgets.”</a:t>
            </a:r>
            <a:r>
              <a:rPr kumimoji="1" lang="ja-JP" altLang="en-US" sz="1800" dirty="0"/>
              <a:t>という文に対して、各タグを</a:t>
            </a:r>
            <a:r>
              <a:rPr kumimoji="1" lang="en-US" altLang="ja-JP" sz="1800" dirty="0"/>
              <a:t>Embedding</a:t>
            </a:r>
            <a:r>
              <a:rPr kumimoji="1" lang="ja-JP" altLang="en-US" sz="1800" dirty="0"/>
              <a:t>したものとのコサイン類似度を計算</a:t>
            </a:r>
            <a:endParaRPr kumimoji="1" lang="en-US" altLang="ja-JP" sz="1800" dirty="0"/>
          </a:p>
          <a:p>
            <a:r>
              <a:rPr lang="ja-JP" altLang="en-US" sz="1800" dirty="0"/>
              <a:t>含意判定の場合と同様、閾値の設定が必要で、その設定をどうるかが課題</a:t>
            </a:r>
            <a:endParaRPr kumimoji="1" lang="ja-JP" altLang="en-US" sz="1800" dirty="0"/>
          </a:p>
        </p:txBody>
      </p:sp>
      <p:graphicFrame>
        <p:nvGraphicFramePr>
          <p:cNvPr id="3" name="表 4">
            <a:extLst>
              <a:ext uri="{FF2B5EF4-FFF2-40B4-BE49-F238E27FC236}">
                <a16:creationId xmlns:a16="http://schemas.microsoft.com/office/drawing/2014/main" id="{DD812CD1-47B2-51F8-81AD-C81EDD448797}"/>
              </a:ext>
            </a:extLst>
          </p:cNvPr>
          <p:cNvGraphicFramePr>
            <a:graphicFrameLocks noGrp="1"/>
          </p:cNvGraphicFramePr>
          <p:nvPr>
            <p:extLst>
              <p:ext uri="{D42A27DB-BD31-4B8C-83A1-F6EECF244321}">
                <p14:modId xmlns:p14="http://schemas.microsoft.com/office/powerpoint/2010/main" val="3348809295"/>
              </p:ext>
            </p:extLst>
          </p:nvPr>
        </p:nvGraphicFramePr>
        <p:xfrm>
          <a:off x="3711509" y="3342848"/>
          <a:ext cx="3955098" cy="2225040"/>
        </p:xfrm>
        <a:graphic>
          <a:graphicData uri="http://schemas.openxmlformats.org/drawingml/2006/table">
            <a:tbl>
              <a:tblPr firstRow="1" bandRow="1">
                <a:tableStyleId>{5C22544A-7EE6-4342-B048-85BDC9FD1C3A}</a:tableStyleId>
              </a:tblPr>
              <a:tblGrid>
                <a:gridCol w="2106930">
                  <a:extLst>
                    <a:ext uri="{9D8B030D-6E8A-4147-A177-3AD203B41FA5}">
                      <a16:colId xmlns:a16="http://schemas.microsoft.com/office/drawing/2014/main" val="2726188263"/>
                    </a:ext>
                  </a:extLst>
                </a:gridCol>
                <a:gridCol w="1848168">
                  <a:extLst>
                    <a:ext uri="{9D8B030D-6E8A-4147-A177-3AD203B41FA5}">
                      <a16:colId xmlns:a16="http://schemas.microsoft.com/office/drawing/2014/main" val="553823626"/>
                    </a:ext>
                  </a:extLst>
                </a:gridCol>
              </a:tblGrid>
              <a:tr h="370840">
                <a:tc>
                  <a:txBody>
                    <a:bodyPr/>
                    <a:lstStyle/>
                    <a:p>
                      <a:r>
                        <a:rPr kumimoji="1" lang="ja-JP" altLang="en-US" dirty="0"/>
                        <a:t>タグ</a:t>
                      </a:r>
                    </a:p>
                  </a:txBody>
                  <a:tcPr/>
                </a:tc>
                <a:tc>
                  <a:txBody>
                    <a:bodyPr/>
                    <a:lstStyle/>
                    <a:p>
                      <a:r>
                        <a:rPr kumimoji="1" lang="ja-JP" altLang="en-US" dirty="0"/>
                        <a:t>コサイン類似度</a:t>
                      </a:r>
                    </a:p>
                  </a:txBody>
                  <a:tcPr/>
                </a:tc>
                <a:extLst>
                  <a:ext uri="{0D108BD9-81ED-4DB2-BD59-A6C34878D82A}">
                    <a16:rowId xmlns:a16="http://schemas.microsoft.com/office/drawing/2014/main" val="2277750698"/>
                  </a:ext>
                </a:extLst>
              </a:tr>
              <a:tr h="370840">
                <a:tc>
                  <a:txBody>
                    <a:bodyPr/>
                    <a:lstStyle/>
                    <a:p>
                      <a:r>
                        <a:rPr kumimoji="1" lang="en-US" altLang="ja-JP" b="1" dirty="0"/>
                        <a:t>Inflation</a:t>
                      </a:r>
                      <a:endParaRPr kumimoji="1" lang="ja-JP" altLang="en-US" b="1" dirty="0"/>
                    </a:p>
                  </a:txBody>
                  <a:tcPr/>
                </a:tc>
                <a:tc>
                  <a:txBody>
                    <a:bodyPr/>
                    <a:lstStyle/>
                    <a:p>
                      <a:r>
                        <a:rPr kumimoji="1" lang="en-US" altLang="ja-JP" b="1" dirty="0"/>
                        <a:t>0.865</a:t>
                      </a:r>
                      <a:endParaRPr kumimoji="1" lang="ja-JP" altLang="en-US" b="1" dirty="0"/>
                    </a:p>
                  </a:txBody>
                  <a:tcPr/>
                </a:tc>
                <a:extLst>
                  <a:ext uri="{0D108BD9-81ED-4DB2-BD59-A6C34878D82A}">
                    <a16:rowId xmlns:a16="http://schemas.microsoft.com/office/drawing/2014/main" val="436132062"/>
                  </a:ext>
                </a:extLst>
              </a:tr>
              <a:tr h="370840">
                <a:tc>
                  <a:txBody>
                    <a:bodyPr/>
                    <a:lstStyle/>
                    <a:p>
                      <a:r>
                        <a:rPr kumimoji="1" lang="en-US" altLang="ja-JP" dirty="0"/>
                        <a:t>Labor Market</a:t>
                      </a:r>
                      <a:endParaRPr kumimoji="1" lang="ja-JP" altLang="en-US" dirty="0"/>
                    </a:p>
                  </a:txBody>
                  <a:tcPr/>
                </a:tc>
                <a:tc>
                  <a:txBody>
                    <a:bodyPr/>
                    <a:lstStyle/>
                    <a:p>
                      <a:r>
                        <a:rPr kumimoji="1" lang="en-US" altLang="ja-JP" dirty="0"/>
                        <a:t>0.785</a:t>
                      </a:r>
                      <a:endParaRPr kumimoji="1" lang="ja-JP" altLang="en-US" dirty="0"/>
                    </a:p>
                  </a:txBody>
                  <a:tcPr/>
                </a:tc>
                <a:extLst>
                  <a:ext uri="{0D108BD9-81ED-4DB2-BD59-A6C34878D82A}">
                    <a16:rowId xmlns:a16="http://schemas.microsoft.com/office/drawing/2014/main" val="3394548075"/>
                  </a:ext>
                </a:extLst>
              </a:tr>
              <a:tr h="370840">
                <a:tc>
                  <a:txBody>
                    <a:bodyPr/>
                    <a:lstStyle/>
                    <a:p>
                      <a:r>
                        <a:rPr kumimoji="1" lang="en-US" altLang="ja-JP" dirty="0"/>
                        <a:t>Economic Growth</a:t>
                      </a:r>
                      <a:endParaRPr kumimoji="1" lang="ja-JP" altLang="en-US" dirty="0"/>
                    </a:p>
                  </a:txBody>
                  <a:tcPr/>
                </a:tc>
                <a:tc>
                  <a:txBody>
                    <a:bodyPr/>
                    <a:lstStyle/>
                    <a:p>
                      <a:r>
                        <a:rPr kumimoji="1" lang="en-US" altLang="ja-JP" dirty="0"/>
                        <a:t>0.790</a:t>
                      </a:r>
                      <a:endParaRPr kumimoji="1" lang="ja-JP" altLang="en-US" dirty="0"/>
                    </a:p>
                  </a:txBody>
                  <a:tcPr/>
                </a:tc>
                <a:extLst>
                  <a:ext uri="{0D108BD9-81ED-4DB2-BD59-A6C34878D82A}">
                    <a16:rowId xmlns:a16="http://schemas.microsoft.com/office/drawing/2014/main" val="3292200970"/>
                  </a:ext>
                </a:extLst>
              </a:tr>
              <a:tr h="370840">
                <a:tc>
                  <a:txBody>
                    <a:bodyPr/>
                    <a:lstStyle/>
                    <a:p>
                      <a:r>
                        <a:rPr kumimoji="1" lang="en-US" altLang="ja-JP" dirty="0"/>
                        <a:t>Sports</a:t>
                      </a:r>
                      <a:endParaRPr kumimoji="1" lang="ja-JP" altLang="en-US" dirty="0"/>
                    </a:p>
                  </a:txBody>
                  <a:tcPr/>
                </a:tc>
                <a:tc>
                  <a:txBody>
                    <a:bodyPr/>
                    <a:lstStyle/>
                    <a:p>
                      <a:r>
                        <a:rPr kumimoji="1" lang="en-US" altLang="ja-JP" dirty="0"/>
                        <a:t>0.717</a:t>
                      </a:r>
                      <a:endParaRPr kumimoji="1" lang="ja-JP" altLang="en-US" dirty="0"/>
                    </a:p>
                  </a:txBody>
                  <a:tcPr/>
                </a:tc>
                <a:extLst>
                  <a:ext uri="{0D108BD9-81ED-4DB2-BD59-A6C34878D82A}">
                    <a16:rowId xmlns:a16="http://schemas.microsoft.com/office/drawing/2014/main" val="1083240300"/>
                  </a:ext>
                </a:extLst>
              </a:tr>
              <a:tr h="370840">
                <a:tc>
                  <a:txBody>
                    <a:bodyPr/>
                    <a:lstStyle/>
                    <a:p>
                      <a:r>
                        <a:rPr kumimoji="1" lang="en-US" altLang="ja-JP" dirty="0"/>
                        <a:t>Travel</a:t>
                      </a:r>
                      <a:endParaRPr kumimoji="1" lang="ja-JP" altLang="en-US" dirty="0"/>
                    </a:p>
                  </a:txBody>
                  <a:tcPr/>
                </a:tc>
                <a:tc>
                  <a:txBody>
                    <a:bodyPr/>
                    <a:lstStyle/>
                    <a:p>
                      <a:r>
                        <a:rPr kumimoji="1" lang="en-US" altLang="ja-JP" dirty="0"/>
                        <a:t>0.750</a:t>
                      </a:r>
                      <a:endParaRPr kumimoji="1" lang="ja-JP" altLang="en-US" dirty="0"/>
                    </a:p>
                  </a:txBody>
                  <a:tcPr/>
                </a:tc>
                <a:extLst>
                  <a:ext uri="{0D108BD9-81ED-4DB2-BD59-A6C34878D82A}">
                    <a16:rowId xmlns:a16="http://schemas.microsoft.com/office/drawing/2014/main" val="1268390646"/>
                  </a:ext>
                </a:extLst>
              </a:tr>
            </a:tbl>
          </a:graphicData>
        </a:graphic>
      </p:graphicFrame>
    </p:spTree>
    <p:extLst>
      <p:ext uri="{BB962C8B-B14F-4D97-AF65-F5344CB8AC3E}">
        <p14:creationId xmlns:p14="http://schemas.microsoft.com/office/powerpoint/2010/main" val="1313793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470DEF-DBA7-0C34-C539-D90234F30663}"/>
              </a:ext>
            </a:extLst>
          </p:cNvPr>
          <p:cNvSpPr>
            <a:spLocks noGrp="1"/>
          </p:cNvSpPr>
          <p:nvPr>
            <p:ph type="title"/>
          </p:nvPr>
        </p:nvSpPr>
        <p:spPr>
          <a:xfrm>
            <a:off x="157065" y="158333"/>
            <a:ext cx="10515600" cy="750247"/>
          </a:xfrm>
        </p:spPr>
        <p:txBody>
          <a:bodyPr>
            <a:normAutofit/>
          </a:bodyPr>
          <a:lstStyle/>
          <a:p>
            <a:r>
              <a:rPr lang="ja-JP" altLang="en-US" sz="3200" dirty="0"/>
              <a:t>テキスト検索（データ①）</a:t>
            </a:r>
            <a:endParaRPr kumimoji="1" lang="ja-JP" altLang="en-US" sz="3200" dirty="0"/>
          </a:p>
        </p:txBody>
      </p:sp>
      <p:sp>
        <p:nvSpPr>
          <p:cNvPr id="4" name="コンテンツ プレースホルダー 2">
            <a:extLst>
              <a:ext uri="{FF2B5EF4-FFF2-40B4-BE49-F238E27FC236}">
                <a16:creationId xmlns:a16="http://schemas.microsoft.com/office/drawing/2014/main" id="{F208995B-3E17-1CD7-774A-B42DB5CF2D01}"/>
              </a:ext>
            </a:extLst>
          </p:cNvPr>
          <p:cNvSpPr>
            <a:spLocks noGrp="1"/>
          </p:cNvSpPr>
          <p:nvPr>
            <p:ph idx="1"/>
          </p:nvPr>
        </p:nvSpPr>
        <p:spPr>
          <a:xfrm>
            <a:off x="228937" y="933802"/>
            <a:ext cx="11635274" cy="750246"/>
          </a:xfrm>
        </p:spPr>
        <p:txBody>
          <a:bodyPr>
            <a:normAutofit/>
          </a:bodyPr>
          <a:lstStyle/>
          <a:p>
            <a:r>
              <a:rPr lang="en-US" altLang="ja-JP" sz="1800" dirty="0"/>
              <a:t>“delicious coffee beans” </a:t>
            </a:r>
            <a:r>
              <a:rPr lang="ja-JP" altLang="en-US" sz="1800" dirty="0"/>
              <a:t>を</a:t>
            </a:r>
            <a:r>
              <a:rPr lang="en-US" altLang="ja-JP" sz="1800" dirty="0"/>
              <a:t>Embedding</a:t>
            </a:r>
            <a:r>
              <a:rPr lang="ja-JP" altLang="en-US" sz="1800" dirty="0"/>
              <a:t>し、コサイン類似度の高い順に３つ抽出</a:t>
            </a:r>
            <a:endParaRPr lang="en-US" altLang="ja-JP" sz="1800" dirty="0"/>
          </a:p>
          <a:p>
            <a:r>
              <a:rPr kumimoji="1" lang="ja-JP" altLang="en-US" sz="1800" dirty="0"/>
              <a:t>適切なレビューが抽出されているように見える</a:t>
            </a:r>
          </a:p>
        </p:txBody>
      </p:sp>
      <p:graphicFrame>
        <p:nvGraphicFramePr>
          <p:cNvPr id="3" name="表 4">
            <a:extLst>
              <a:ext uri="{FF2B5EF4-FFF2-40B4-BE49-F238E27FC236}">
                <a16:creationId xmlns:a16="http://schemas.microsoft.com/office/drawing/2014/main" id="{E56A6498-7CD4-B38D-8D48-FEF8E733E8BF}"/>
              </a:ext>
            </a:extLst>
          </p:cNvPr>
          <p:cNvGraphicFramePr>
            <a:graphicFrameLocks noGrp="1"/>
          </p:cNvGraphicFramePr>
          <p:nvPr>
            <p:extLst>
              <p:ext uri="{D42A27DB-BD31-4B8C-83A1-F6EECF244321}">
                <p14:modId xmlns:p14="http://schemas.microsoft.com/office/powerpoint/2010/main" val="1713238815"/>
              </p:ext>
            </p:extLst>
          </p:nvPr>
        </p:nvGraphicFramePr>
        <p:xfrm>
          <a:off x="228937" y="1909227"/>
          <a:ext cx="11776788" cy="4790440"/>
        </p:xfrm>
        <a:graphic>
          <a:graphicData uri="http://schemas.openxmlformats.org/drawingml/2006/table">
            <a:tbl>
              <a:tblPr firstRow="1" bandRow="1">
                <a:tableStyleId>{5C22544A-7EE6-4342-B048-85BDC9FD1C3A}</a:tableStyleId>
              </a:tblPr>
              <a:tblGrid>
                <a:gridCol w="1615884">
                  <a:extLst>
                    <a:ext uri="{9D8B030D-6E8A-4147-A177-3AD203B41FA5}">
                      <a16:colId xmlns:a16="http://schemas.microsoft.com/office/drawing/2014/main" val="3351207138"/>
                    </a:ext>
                  </a:extLst>
                </a:gridCol>
                <a:gridCol w="5251116">
                  <a:extLst>
                    <a:ext uri="{9D8B030D-6E8A-4147-A177-3AD203B41FA5}">
                      <a16:colId xmlns:a16="http://schemas.microsoft.com/office/drawing/2014/main" val="3375519699"/>
                    </a:ext>
                  </a:extLst>
                </a:gridCol>
                <a:gridCol w="4909788">
                  <a:extLst>
                    <a:ext uri="{9D8B030D-6E8A-4147-A177-3AD203B41FA5}">
                      <a16:colId xmlns:a16="http://schemas.microsoft.com/office/drawing/2014/main" val="3627755545"/>
                    </a:ext>
                  </a:extLst>
                </a:gridCol>
              </a:tblGrid>
              <a:tr h="370840">
                <a:tc>
                  <a:txBody>
                    <a:bodyPr/>
                    <a:lstStyle/>
                    <a:p>
                      <a:r>
                        <a:rPr kumimoji="1" lang="en-US" altLang="ja-JP" dirty="0"/>
                        <a:t>Summary</a:t>
                      </a:r>
                      <a:endParaRPr kumimoji="1" lang="ja-JP" altLang="en-US" dirty="0"/>
                    </a:p>
                  </a:txBody>
                  <a:tcPr/>
                </a:tc>
                <a:tc>
                  <a:txBody>
                    <a:bodyPr/>
                    <a:lstStyle/>
                    <a:p>
                      <a:r>
                        <a:rPr kumimoji="1" lang="en-US" altLang="ja-JP" dirty="0"/>
                        <a:t>Text</a:t>
                      </a:r>
                      <a:endParaRPr kumimoji="1" lang="ja-JP" altLang="en-US" dirty="0"/>
                    </a:p>
                  </a:txBody>
                  <a:tcPr/>
                </a:tc>
                <a:tc>
                  <a:txBody>
                    <a:bodyPr/>
                    <a:lstStyle/>
                    <a:p>
                      <a:r>
                        <a:rPr kumimoji="1" lang="ja-JP" altLang="en-US" dirty="0"/>
                        <a:t>日本訳</a:t>
                      </a:r>
                    </a:p>
                  </a:txBody>
                  <a:tcPr/>
                </a:tc>
                <a:extLst>
                  <a:ext uri="{0D108BD9-81ED-4DB2-BD59-A6C34878D82A}">
                    <a16:rowId xmlns:a16="http://schemas.microsoft.com/office/drawing/2014/main" val="1868490217"/>
                  </a:ext>
                </a:extLst>
              </a:tr>
              <a:tr h="370840">
                <a:tc>
                  <a:txBody>
                    <a:bodyPr/>
                    <a:lstStyle/>
                    <a:p>
                      <a:r>
                        <a:rPr kumimoji="1" lang="en-US" altLang="ja-JP" sz="1800" b="0" i="0" kern="1200" dirty="0">
                          <a:solidFill>
                            <a:schemeClr val="dk1"/>
                          </a:solidFill>
                          <a:effectLst/>
                          <a:latin typeface="+mn-lt"/>
                          <a:ea typeface="+mn-ea"/>
                          <a:cs typeface="+mn-cs"/>
                        </a:rPr>
                        <a:t>Delicious</a:t>
                      </a:r>
                      <a:endParaRPr kumimoji="1" lang="ja-JP" altLang="en-US" dirty="0"/>
                    </a:p>
                  </a:txBody>
                  <a:tcPr/>
                </a:tc>
                <a:tc>
                  <a:txBody>
                    <a:bodyPr/>
                    <a:lstStyle/>
                    <a:p>
                      <a:r>
                        <a:rPr kumimoji="1" lang="en-US" altLang="ja-JP" sz="1600" dirty="0"/>
                        <a:t> While there may be better coffee beans available, this is my first purchase and my first time grinding my own beans.  I read several reviews before purchasing this brand, and am extremely pleased with the way the coffee tastes.  </a:t>
                      </a:r>
                      <a:r>
                        <a:rPr kumimoji="1" lang="en-US" altLang="ja-JP" sz="1600" dirty="0" err="1"/>
                        <a:t>Sooooo</a:t>
                      </a:r>
                      <a:r>
                        <a:rPr kumimoji="1" lang="en-US" altLang="ja-JP" sz="1600" dirty="0"/>
                        <a:t> much better than Starbucks.  I can't believe the difference!  However, I should have purchased a smaller quantity since it is taking me quite a while to use up a 2 pound bag.  I understand that coffee should be used up fairly soon after the bag has been opened.</a:t>
                      </a:r>
                    </a:p>
                  </a:txBody>
                  <a:tcPr/>
                </a:tc>
                <a:tc>
                  <a:txBody>
                    <a:bodyPr/>
                    <a:lstStyle/>
                    <a:p>
                      <a:r>
                        <a:rPr kumimoji="1" lang="ja-JP" altLang="en-US" sz="1600" b="0" i="0" kern="1200" dirty="0">
                          <a:solidFill>
                            <a:schemeClr val="dk1"/>
                          </a:solidFill>
                          <a:effectLst/>
                          <a:latin typeface="+mn-lt"/>
                          <a:ea typeface="+mn-ea"/>
                          <a:cs typeface="+mn-cs"/>
                        </a:rPr>
                        <a:t>確かにもっと良いコーヒー豆があるかもしれませんが、これは私が初めて購入し、自分で豆を挽く初めての経験です。このブランドを購入する前にいくつかのレビューを読みましたが、コーヒーの味には非常に満足しています。スターバックスよりもずっと良いです。その違いが信じられません！ただ、</a:t>
                      </a:r>
                      <a:r>
                        <a:rPr kumimoji="1" lang="en-US" altLang="ja-JP" sz="1600" b="0" i="0" kern="1200" dirty="0">
                          <a:solidFill>
                            <a:schemeClr val="dk1"/>
                          </a:solidFill>
                          <a:effectLst/>
                          <a:latin typeface="+mn-lt"/>
                          <a:ea typeface="+mn-ea"/>
                          <a:cs typeface="+mn-cs"/>
                        </a:rPr>
                        <a:t>2</a:t>
                      </a:r>
                      <a:r>
                        <a:rPr kumimoji="1" lang="ja-JP" altLang="en-US" sz="1600" b="0" i="0" kern="1200" dirty="0">
                          <a:solidFill>
                            <a:schemeClr val="dk1"/>
                          </a:solidFill>
                          <a:effectLst/>
                          <a:latin typeface="+mn-lt"/>
                          <a:ea typeface="+mn-ea"/>
                          <a:cs typeface="+mn-cs"/>
                        </a:rPr>
                        <a:t>ポンドの袋を使いきるのにかなりの時間がかかっているので、もっと少ない量を購入すべきだったと思います。袋を開けた後は、コーヒーを早めに使い切るべきだと理解しています。</a:t>
                      </a:r>
                      <a:endParaRPr kumimoji="1" lang="ja-JP" altLang="en-US" sz="1600" dirty="0"/>
                    </a:p>
                  </a:txBody>
                  <a:tcPr/>
                </a:tc>
                <a:extLst>
                  <a:ext uri="{0D108BD9-81ED-4DB2-BD59-A6C34878D82A}">
                    <a16:rowId xmlns:a16="http://schemas.microsoft.com/office/drawing/2014/main" val="3880481537"/>
                  </a:ext>
                </a:extLst>
              </a:tr>
              <a:tr h="370840">
                <a:tc>
                  <a:txBody>
                    <a:bodyPr/>
                    <a:lstStyle/>
                    <a:p>
                      <a:r>
                        <a:rPr kumimoji="1" lang="en-US" altLang="ja-JP" sz="1800" b="0" i="0" kern="1200" dirty="0">
                          <a:solidFill>
                            <a:schemeClr val="dk1"/>
                          </a:solidFill>
                          <a:effectLst/>
                          <a:latin typeface="+mn-lt"/>
                          <a:ea typeface="+mn-ea"/>
                          <a:cs typeface="+mn-cs"/>
                        </a:rPr>
                        <a:t>Delicious!!!!</a:t>
                      </a:r>
                      <a:endParaRPr kumimoji="1" lang="ja-JP" altLang="en-US" dirty="0"/>
                    </a:p>
                  </a:txBody>
                  <a:tcPr/>
                </a:tc>
                <a:tc>
                  <a:txBody>
                    <a:bodyPr/>
                    <a:lstStyle/>
                    <a:p>
                      <a:r>
                        <a:rPr kumimoji="1" lang="en-US" altLang="ja-JP" sz="1600" dirty="0"/>
                        <a:t>A coffee treat. Now that my husband and I drink this coffee, there is no going back to the plain stuff ;).</a:t>
                      </a:r>
                      <a:endParaRPr kumimoji="1" lang="ja-JP" altLang="en-US" sz="1600" dirty="0"/>
                    </a:p>
                  </a:txBody>
                  <a:tcPr/>
                </a:tc>
                <a:tc>
                  <a:txBody>
                    <a:bodyPr/>
                    <a:lstStyle/>
                    <a:p>
                      <a:r>
                        <a:rPr kumimoji="1" lang="ja-JP" altLang="en-US" sz="1600" dirty="0"/>
                        <a:t>コーヒーの楽しみ。夫と私がこのコーヒーを飲むようになってから、普通のものには戻れませんね </a:t>
                      </a:r>
                      <a:r>
                        <a:rPr kumimoji="1" lang="en-US" altLang="ja-JP" sz="1600" dirty="0"/>
                        <a:t>;)</a:t>
                      </a:r>
                      <a:r>
                        <a:rPr kumimoji="1" lang="ja-JP" altLang="en-US" sz="1600" dirty="0"/>
                        <a:t>。</a:t>
                      </a:r>
                    </a:p>
                  </a:txBody>
                  <a:tcPr/>
                </a:tc>
                <a:extLst>
                  <a:ext uri="{0D108BD9-81ED-4DB2-BD59-A6C34878D82A}">
                    <a16:rowId xmlns:a16="http://schemas.microsoft.com/office/drawing/2014/main" val="436576630"/>
                  </a:ext>
                </a:extLst>
              </a:tr>
              <a:tr h="370840">
                <a:tc>
                  <a:txBody>
                    <a:bodyPr/>
                    <a:lstStyle/>
                    <a:p>
                      <a:r>
                        <a:rPr kumimoji="1" lang="en-US" altLang="ja-JP" sz="1800" b="0" i="0" kern="1200" dirty="0">
                          <a:solidFill>
                            <a:schemeClr val="dk1"/>
                          </a:solidFill>
                          <a:effectLst/>
                          <a:latin typeface="+mn-lt"/>
                          <a:ea typeface="+mn-ea"/>
                          <a:cs typeface="+mn-cs"/>
                        </a:rPr>
                        <a:t>Great Coffee</a:t>
                      </a:r>
                      <a:endParaRPr kumimoji="1" lang="ja-JP" altLang="en-US" dirty="0"/>
                    </a:p>
                  </a:txBody>
                  <a:tcPr/>
                </a:tc>
                <a:tc>
                  <a:txBody>
                    <a:bodyPr/>
                    <a:lstStyle/>
                    <a:p>
                      <a:r>
                        <a:rPr kumimoji="1" lang="en-US" altLang="ja-JP" sz="1600" b="0" i="0" kern="1200" dirty="0">
                          <a:solidFill>
                            <a:schemeClr val="dk1"/>
                          </a:solidFill>
                          <a:effectLst/>
                          <a:latin typeface="+mn-lt"/>
                          <a:ea typeface="+mn-ea"/>
                          <a:cs typeface="+mn-cs"/>
                        </a:rPr>
                        <a:t>I have a coffee maker that grinds my coffee beans. It's hard to find whole bean </a:t>
                      </a:r>
                      <a:r>
                        <a:rPr kumimoji="1" lang="en-US" altLang="ja-JP" sz="1600" b="0" i="0" kern="1200" dirty="0" err="1">
                          <a:solidFill>
                            <a:schemeClr val="dk1"/>
                          </a:solidFill>
                          <a:effectLst/>
                          <a:latin typeface="+mn-lt"/>
                          <a:ea typeface="+mn-ea"/>
                          <a:cs typeface="+mn-cs"/>
                        </a:rPr>
                        <a:t>decafinated</a:t>
                      </a:r>
                      <a:r>
                        <a:rPr kumimoji="1" lang="en-US" altLang="ja-JP" sz="1600" b="0" i="0" kern="1200" dirty="0">
                          <a:solidFill>
                            <a:schemeClr val="dk1"/>
                          </a:solidFill>
                          <a:effectLst/>
                          <a:latin typeface="+mn-lt"/>
                          <a:ea typeface="+mn-ea"/>
                          <a:cs typeface="+mn-cs"/>
                        </a:rPr>
                        <a:t> coffee. When I find it in the brand that I like, I am excited. Seattle's Best is my favorite.</a:t>
                      </a:r>
                      <a:endParaRPr kumimoji="1" lang="ja-JP" altLang="en-US" sz="1600" dirty="0"/>
                    </a:p>
                  </a:txBody>
                  <a:tcPr/>
                </a:tc>
                <a:tc>
                  <a:txBody>
                    <a:bodyPr/>
                    <a:lstStyle/>
                    <a:p>
                      <a:r>
                        <a:rPr kumimoji="1" lang="ja-JP" altLang="en-US" sz="1600" dirty="0"/>
                        <a:t>私はコーヒー豆を挽くコーヒーメーカーを持っています。カフェインレスの丸ごとのコーヒー豆を見つけるのは難しいです。好きなブランドでそれを見つけると、私はワクワクします。シアトルズ・ベストは私のお気に入りです。</a:t>
                      </a:r>
                    </a:p>
                  </a:txBody>
                  <a:tcPr/>
                </a:tc>
                <a:extLst>
                  <a:ext uri="{0D108BD9-81ED-4DB2-BD59-A6C34878D82A}">
                    <a16:rowId xmlns:a16="http://schemas.microsoft.com/office/drawing/2014/main" val="2989623148"/>
                  </a:ext>
                </a:extLst>
              </a:tr>
            </a:tbl>
          </a:graphicData>
        </a:graphic>
      </p:graphicFrame>
    </p:spTree>
    <p:extLst>
      <p:ext uri="{BB962C8B-B14F-4D97-AF65-F5344CB8AC3E}">
        <p14:creationId xmlns:p14="http://schemas.microsoft.com/office/powerpoint/2010/main" val="41253591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470DEF-DBA7-0C34-C539-D90234F30663}"/>
              </a:ext>
            </a:extLst>
          </p:cNvPr>
          <p:cNvSpPr>
            <a:spLocks noGrp="1"/>
          </p:cNvSpPr>
          <p:nvPr>
            <p:ph type="title"/>
          </p:nvPr>
        </p:nvSpPr>
        <p:spPr>
          <a:xfrm>
            <a:off x="91751" y="167663"/>
            <a:ext cx="10515600" cy="750247"/>
          </a:xfrm>
        </p:spPr>
        <p:txBody>
          <a:bodyPr>
            <a:normAutofit/>
          </a:bodyPr>
          <a:lstStyle/>
          <a:p>
            <a:r>
              <a:rPr lang="ja-JP" altLang="en-US" sz="3200" dirty="0"/>
              <a:t>テキスト検索（データ②）</a:t>
            </a:r>
            <a:endParaRPr kumimoji="1" lang="ja-JP" altLang="en-US" sz="3200" dirty="0"/>
          </a:p>
        </p:txBody>
      </p:sp>
      <p:sp>
        <p:nvSpPr>
          <p:cNvPr id="4" name="コンテンツ プレースホルダー 2">
            <a:extLst>
              <a:ext uri="{FF2B5EF4-FFF2-40B4-BE49-F238E27FC236}">
                <a16:creationId xmlns:a16="http://schemas.microsoft.com/office/drawing/2014/main" id="{F208995B-3E17-1CD7-774A-B42DB5CF2D01}"/>
              </a:ext>
            </a:extLst>
          </p:cNvPr>
          <p:cNvSpPr>
            <a:spLocks noGrp="1"/>
          </p:cNvSpPr>
          <p:nvPr>
            <p:ph idx="1"/>
          </p:nvPr>
        </p:nvSpPr>
        <p:spPr>
          <a:xfrm>
            <a:off x="278363" y="798998"/>
            <a:ext cx="11635274" cy="750246"/>
          </a:xfrm>
        </p:spPr>
        <p:txBody>
          <a:bodyPr>
            <a:normAutofit/>
          </a:bodyPr>
          <a:lstStyle/>
          <a:p>
            <a:r>
              <a:rPr lang="en-US" altLang="ja-JP" sz="1800" dirty="0"/>
              <a:t>“</a:t>
            </a:r>
            <a:r>
              <a:rPr lang="ja-JP" altLang="en-US" sz="1800" dirty="0"/>
              <a:t>台風の影響</a:t>
            </a:r>
            <a:r>
              <a:rPr lang="en-US" altLang="ja-JP" sz="1800" dirty="0"/>
              <a:t>” </a:t>
            </a:r>
            <a:r>
              <a:rPr lang="ja-JP" altLang="en-US" sz="1800" dirty="0"/>
              <a:t>を</a:t>
            </a:r>
            <a:r>
              <a:rPr lang="en-US" altLang="ja-JP" sz="1800" dirty="0"/>
              <a:t>Embedding</a:t>
            </a:r>
            <a:r>
              <a:rPr lang="ja-JP" altLang="en-US" sz="1800" dirty="0"/>
              <a:t>し、コサイン類似度の高い順に</a:t>
            </a:r>
            <a:r>
              <a:rPr lang="en-US" altLang="ja-JP" sz="1800" dirty="0"/>
              <a:t>5</a:t>
            </a:r>
            <a:r>
              <a:rPr lang="ja-JP" altLang="en-US" sz="1800" dirty="0"/>
              <a:t>つ抽出</a:t>
            </a:r>
            <a:endParaRPr lang="en-US" altLang="ja-JP" sz="1800" dirty="0"/>
          </a:p>
          <a:p>
            <a:r>
              <a:rPr kumimoji="1" lang="ja-JP" altLang="en-US" sz="1800" dirty="0"/>
              <a:t>適切な文が抽出されているように見える</a:t>
            </a:r>
          </a:p>
        </p:txBody>
      </p:sp>
      <p:graphicFrame>
        <p:nvGraphicFramePr>
          <p:cNvPr id="3" name="表 4">
            <a:extLst>
              <a:ext uri="{FF2B5EF4-FFF2-40B4-BE49-F238E27FC236}">
                <a16:creationId xmlns:a16="http://schemas.microsoft.com/office/drawing/2014/main" id="{E56A6498-7CD4-B38D-8D48-FEF8E733E8BF}"/>
              </a:ext>
            </a:extLst>
          </p:cNvPr>
          <p:cNvGraphicFramePr>
            <a:graphicFrameLocks noGrp="1"/>
          </p:cNvGraphicFramePr>
          <p:nvPr>
            <p:extLst>
              <p:ext uri="{D42A27DB-BD31-4B8C-83A1-F6EECF244321}">
                <p14:modId xmlns:p14="http://schemas.microsoft.com/office/powerpoint/2010/main" val="2159337289"/>
              </p:ext>
            </p:extLst>
          </p:nvPr>
        </p:nvGraphicFramePr>
        <p:xfrm>
          <a:off x="454617" y="1558575"/>
          <a:ext cx="11282766" cy="5217160"/>
        </p:xfrm>
        <a:graphic>
          <a:graphicData uri="http://schemas.openxmlformats.org/drawingml/2006/table">
            <a:tbl>
              <a:tblPr firstRow="1" bandRow="1">
                <a:tableStyleId>{5C22544A-7EE6-4342-B048-85BDC9FD1C3A}</a:tableStyleId>
              </a:tblPr>
              <a:tblGrid>
                <a:gridCol w="3086418">
                  <a:extLst>
                    <a:ext uri="{9D8B030D-6E8A-4147-A177-3AD203B41FA5}">
                      <a16:colId xmlns:a16="http://schemas.microsoft.com/office/drawing/2014/main" val="2478430794"/>
                    </a:ext>
                  </a:extLst>
                </a:gridCol>
                <a:gridCol w="1460818">
                  <a:extLst>
                    <a:ext uri="{9D8B030D-6E8A-4147-A177-3AD203B41FA5}">
                      <a16:colId xmlns:a16="http://schemas.microsoft.com/office/drawing/2014/main" val="3375519699"/>
                    </a:ext>
                  </a:extLst>
                </a:gridCol>
                <a:gridCol w="6735530">
                  <a:extLst>
                    <a:ext uri="{9D8B030D-6E8A-4147-A177-3AD203B41FA5}">
                      <a16:colId xmlns:a16="http://schemas.microsoft.com/office/drawing/2014/main" val="3627755545"/>
                    </a:ext>
                  </a:extLst>
                </a:gridCol>
              </a:tblGrid>
              <a:tr h="370840">
                <a:tc>
                  <a:txBody>
                    <a:bodyPr/>
                    <a:lstStyle/>
                    <a:p>
                      <a:r>
                        <a:rPr kumimoji="1" lang="ja-JP" altLang="en-US" dirty="0"/>
                        <a:t>業種・職種</a:t>
                      </a:r>
                    </a:p>
                  </a:txBody>
                  <a:tcPr/>
                </a:tc>
                <a:tc>
                  <a:txBody>
                    <a:bodyPr/>
                    <a:lstStyle/>
                    <a:p>
                      <a:r>
                        <a:rPr kumimoji="1" lang="ja-JP" altLang="en-US" dirty="0"/>
                        <a:t>判断の理由</a:t>
                      </a:r>
                    </a:p>
                  </a:txBody>
                  <a:tcPr/>
                </a:tc>
                <a:tc>
                  <a:txBody>
                    <a:bodyPr/>
                    <a:lstStyle/>
                    <a:p>
                      <a:r>
                        <a:rPr kumimoji="1" lang="ja-JP" altLang="en-US" dirty="0"/>
                        <a:t>説明文</a:t>
                      </a:r>
                    </a:p>
                  </a:txBody>
                  <a:tcPr/>
                </a:tc>
                <a:extLst>
                  <a:ext uri="{0D108BD9-81ED-4DB2-BD59-A6C34878D82A}">
                    <a16:rowId xmlns:a16="http://schemas.microsoft.com/office/drawing/2014/main" val="1868490217"/>
                  </a:ext>
                </a:extLst>
              </a:tr>
              <a:tr h="370840">
                <a:tc>
                  <a:txBody>
                    <a:bodyPr/>
                    <a:lstStyle/>
                    <a:p>
                      <a:r>
                        <a:rPr kumimoji="1" lang="ja-JP" altLang="en-US" sz="1600" dirty="0">
                          <a:latin typeface="+mn-lt"/>
                        </a:rPr>
                        <a:t>一般小売店［土産］（経営者）</a:t>
                      </a:r>
                      <a:endParaRPr kumimoji="1" lang="en-US" altLang="ja-JP" sz="1600" dirty="0">
                        <a:latin typeface="+mn-lt"/>
                      </a:endParaRPr>
                    </a:p>
                  </a:txBody>
                  <a:tcPr/>
                </a:tc>
                <a:tc>
                  <a:txBody>
                    <a:bodyPr/>
                    <a:lstStyle/>
                    <a:p>
                      <a:r>
                        <a:rPr kumimoji="1" lang="ja-JP" altLang="en-US" sz="1600" dirty="0">
                          <a:latin typeface="+mn-lt"/>
                        </a:rPr>
                        <a:t>来客数の動き</a:t>
                      </a:r>
                      <a:endParaRPr kumimoji="1" lang="en-US" altLang="ja-JP" sz="1600" dirty="0">
                        <a:latin typeface="+mn-lt"/>
                      </a:endParaRPr>
                    </a:p>
                  </a:txBody>
                  <a:tcPr/>
                </a:tc>
                <a:tc>
                  <a:txBody>
                    <a:bodyPr/>
                    <a:lstStyle/>
                    <a:p>
                      <a:r>
                        <a:rPr kumimoji="1" lang="ja-JP" altLang="en-US" sz="1600" dirty="0">
                          <a:latin typeface="+mn-lt"/>
                        </a:rPr>
                        <a:t>お盆の繁忙期での台風７号の直撃による交通網の乱れが景気回復の冷や水となった。このアクシデントを除けば、新型コロナウイルス感染症発生前の</a:t>
                      </a:r>
                      <a:r>
                        <a:rPr kumimoji="1" lang="en-US" altLang="ja-JP" sz="1600" dirty="0">
                          <a:latin typeface="+mn-lt"/>
                        </a:rPr>
                        <a:t>85</a:t>
                      </a:r>
                      <a:r>
                        <a:rPr kumimoji="1" lang="ja-JP" altLang="en-US" sz="1600" dirty="0">
                          <a:latin typeface="+mn-lt"/>
                        </a:rPr>
                        <a:t>％くらいまで観光客は戻っている。</a:t>
                      </a:r>
                    </a:p>
                  </a:txBody>
                  <a:tcPr/>
                </a:tc>
                <a:extLst>
                  <a:ext uri="{0D108BD9-81ED-4DB2-BD59-A6C34878D82A}">
                    <a16:rowId xmlns:a16="http://schemas.microsoft.com/office/drawing/2014/main" val="3880481537"/>
                  </a:ext>
                </a:extLst>
              </a:tr>
              <a:tr h="370840">
                <a:tc>
                  <a:txBody>
                    <a:bodyPr/>
                    <a:lstStyle/>
                    <a:p>
                      <a:r>
                        <a:rPr kumimoji="1" lang="ja-JP" altLang="en-US" sz="1600" dirty="0">
                          <a:latin typeface="+mn-lt"/>
                        </a:rPr>
                        <a:t>旅行代理店（所長）</a:t>
                      </a:r>
                    </a:p>
                  </a:txBody>
                  <a:tcPr/>
                </a:tc>
                <a:tc>
                  <a:txBody>
                    <a:bodyPr/>
                    <a:lstStyle/>
                    <a:p>
                      <a:r>
                        <a:rPr kumimoji="1" lang="ja-JP" altLang="en-US" sz="1600" dirty="0">
                          <a:latin typeface="+mn-lt"/>
                        </a:rPr>
                        <a:t>来客数の動き</a:t>
                      </a:r>
                    </a:p>
                  </a:txBody>
                  <a:tcPr/>
                </a:tc>
                <a:tc>
                  <a:txBody>
                    <a:bodyPr/>
                    <a:lstStyle/>
                    <a:p>
                      <a:r>
                        <a:rPr kumimoji="1" lang="ja-JP" altLang="en-US" sz="1600" dirty="0">
                          <a:latin typeface="+mn-lt"/>
                        </a:rPr>
                        <a:t>お盆時期の台風は結構な影響が出たものの、外国人客の来訪も右肩上がりで、日帰り客のほか、宿泊者の割合も増えてきている。</a:t>
                      </a:r>
                    </a:p>
                  </a:txBody>
                  <a:tcPr/>
                </a:tc>
                <a:extLst>
                  <a:ext uri="{0D108BD9-81ED-4DB2-BD59-A6C34878D82A}">
                    <a16:rowId xmlns:a16="http://schemas.microsoft.com/office/drawing/2014/main" val="2989623148"/>
                  </a:ext>
                </a:extLst>
              </a:tr>
              <a:tr h="370840">
                <a:tc>
                  <a:txBody>
                    <a:bodyPr/>
                    <a:lstStyle/>
                    <a:p>
                      <a:r>
                        <a:rPr kumimoji="1" lang="ja-JP" altLang="en-US" sz="1600" dirty="0">
                          <a:latin typeface="+mn-lt"/>
                        </a:rPr>
                        <a:t>スーパー（企画担当）</a:t>
                      </a:r>
                    </a:p>
                  </a:txBody>
                  <a:tcPr/>
                </a:tc>
                <a:tc>
                  <a:txBody>
                    <a:bodyPr/>
                    <a:lstStyle/>
                    <a:p>
                      <a:r>
                        <a:rPr kumimoji="1" lang="ja-JP" altLang="en-US" sz="1600" dirty="0">
                          <a:latin typeface="+mn-lt"/>
                        </a:rPr>
                        <a:t>単価の動き</a:t>
                      </a:r>
                    </a:p>
                  </a:txBody>
                  <a:tcPr/>
                </a:tc>
                <a:tc>
                  <a:txBody>
                    <a:bodyPr/>
                    <a:lstStyle/>
                    <a:p>
                      <a:r>
                        <a:rPr kumimoji="1" lang="ja-JP" altLang="en-US" sz="1600" dirty="0">
                          <a:latin typeface="+mn-lt"/>
                        </a:rPr>
                        <a:t>月初めの台風接近の影響による営業時間短縮や終日休業で苦戦を強いられるものの、台風後の買い込み需要やギフト需要で、客単価が上がり好調に推移している。また、今年は旧盆が月末にずれたこともあり、売上を押し上げる要因となっている。</a:t>
                      </a:r>
                    </a:p>
                  </a:txBody>
                  <a:tcPr/>
                </a:tc>
                <a:extLst>
                  <a:ext uri="{0D108BD9-81ED-4DB2-BD59-A6C34878D82A}">
                    <a16:rowId xmlns:a16="http://schemas.microsoft.com/office/drawing/2014/main" val="3664661775"/>
                  </a:ext>
                </a:extLst>
              </a:tr>
              <a:tr h="370840">
                <a:tc>
                  <a:txBody>
                    <a:bodyPr/>
                    <a:lstStyle/>
                    <a:p>
                      <a:r>
                        <a:rPr kumimoji="1" lang="ja-JP" altLang="en-US" sz="1600" dirty="0">
                          <a:latin typeface="+mn-lt"/>
                        </a:rPr>
                        <a:t>商店街（代表者）</a:t>
                      </a:r>
                    </a:p>
                  </a:txBody>
                  <a:tcPr/>
                </a:tc>
                <a:tc>
                  <a:txBody>
                    <a:bodyPr/>
                    <a:lstStyle/>
                    <a:p>
                      <a:r>
                        <a:rPr kumimoji="1" lang="ja-JP" altLang="en-US" sz="1600" dirty="0">
                          <a:latin typeface="+mn-lt"/>
                        </a:rPr>
                        <a:t>来客数の動き</a:t>
                      </a:r>
                    </a:p>
                  </a:txBody>
                  <a:tcPr/>
                </a:tc>
                <a:tc>
                  <a:txBody>
                    <a:bodyPr/>
                    <a:lstStyle/>
                    <a:p>
                      <a:r>
                        <a:rPr kumimoji="1" lang="ja-JP" altLang="en-US" sz="1600" dirty="0">
                          <a:latin typeface="+mn-lt"/>
                        </a:rPr>
                        <a:t>事前の報道等からも今夏には大きな期待を持っていたが、異常な暑さと１年の最繁忙期である旧盆期間の台風接近で、来客数は新型コロナウイルス感染症発生前の</a:t>
                      </a:r>
                      <a:r>
                        <a:rPr kumimoji="1" lang="en-US" altLang="ja-JP" sz="1600" dirty="0">
                          <a:latin typeface="+mn-lt"/>
                        </a:rPr>
                        <a:t>80</a:t>
                      </a:r>
                      <a:r>
                        <a:rPr kumimoji="1" lang="ja-JP" altLang="en-US" sz="1600" dirty="0">
                          <a:latin typeface="+mn-lt"/>
                        </a:rPr>
                        <a:t>％くらいである。</a:t>
                      </a:r>
                    </a:p>
                  </a:txBody>
                  <a:tcPr/>
                </a:tc>
                <a:extLst>
                  <a:ext uri="{0D108BD9-81ED-4DB2-BD59-A6C34878D82A}">
                    <a16:rowId xmlns:a16="http://schemas.microsoft.com/office/drawing/2014/main" val="3494936478"/>
                  </a:ext>
                </a:extLst>
              </a:tr>
              <a:tr h="370840">
                <a:tc>
                  <a:txBody>
                    <a:bodyPr/>
                    <a:lstStyle/>
                    <a:p>
                      <a:r>
                        <a:rPr kumimoji="1" lang="ja-JP" altLang="en-US" sz="1600" dirty="0">
                          <a:latin typeface="+mn-lt"/>
                        </a:rPr>
                        <a:t>その他専門店［酒］（店長）</a:t>
                      </a:r>
                    </a:p>
                  </a:txBody>
                  <a:tcPr/>
                </a:tc>
                <a:tc>
                  <a:txBody>
                    <a:bodyPr/>
                    <a:lstStyle/>
                    <a:p>
                      <a:r>
                        <a:rPr kumimoji="1" lang="ja-JP" altLang="en-US" sz="1600" dirty="0">
                          <a:latin typeface="+mn-lt"/>
                        </a:rPr>
                        <a:t>お客様の様子</a:t>
                      </a:r>
                    </a:p>
                  </a:txBody>
                  <a:tcPr/>
                </a:tc>
                <a:tc>
                  <a:txBody>
                    <a:bodyPr/>
                    <a:lstStyle/>
                    <a:p>
                      <a:r>
                        <a:rPr kumimoji="1" lang="ja-JP" altLang="en-US" sz="1600" dirty="0">
                          <a:latin typeface="+mn-lt"/>
                        </a:rPr>
                        <a:t>台風７号がお盆時期に直撃し、当地には直接台風は来なかったものの、皆がいろいろと予定を変更したことが多少響いている。８月中は良かった方だが、月末に向かって、非常に良くない兆候が出てきている。身の回りの生活費、ガソリン代や諸物価が上がっていることを肌で感じているようで、財布のひもが非常に固くなっている。飲食店に行く回数も減りつつあるのではないか。</a:t>
                      </a:r>
                    </a:p>
                  </a:txBody>
                  <a:tcPr/>
                </a:tc>
                <a:extLst>
                  <a:ext uri="{0D108BD9-81ED-4DB2-BD59-A6C34878D82A}">
                    <a16:rowId xmlns:a16="http://schemas.microsoft.com/office/drawing/2014/main" val="4040978745"/>
                  </a:ext>
                </a:extLst>
              </a:tr>
            </a:tbl>
          </a:graphicData>
        </a:graphic>
      </p:graphicFrame>
    </p:spTree>
    <p:extLst>
      <p:ext uri="{BB962C8B-B14F-4D97-AF65-F5344CB8AC3E}">
        <p14:creationId xmlns:p14="http://schemas.microsoft.com/office/powerpoint/2010/main" val="31250875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470DEF-DBA7-0C34-C539-D90234F30663}"/>
              </a:ext>
            </a:extLst>
          </p:cNvPr>
          <p:cNvSpPr>
            <a:spLocks noGrp="1"/>
          </p:cNvSpPr>
          <p:nvPr>
            <p:ph type="title"/>
          </p:nvPr>
        </p:nvSpPr>
        <p:spPr>
          <a:xfrm>
            <a:off x="91751" y="167664"/>
            <a:ext cx="10515600" cy="644100"/>
          </a:xfrm>
        </p:spPr>
        <p:txBody>
          <a:bodyPr>
            <a:normAutofit/>
          </a:bodyPr>
          <a:lstStyle/>
          <a:p>
            <a:r>
              <a:rPr lang="ja-JP" altLang="en-US" sz="3200" dirty="0"/>
              <a:t>テキスト検索（データ②）</a:t>
            </a:r>
            <a:endParaRPr kumimoji="1" lang="ja-JP" altLang="en-US" sz="3200" dirty="0"/>
          </a:p>
        </p:txBody>
      </p:sp>
      <p:sp>
        <p:nvSpPr>
          <p:cNvPr id="4" name="コンテンツ プレースホルダー 2">
            <a:extLst>
              <a:ext uri="{FF2B5EF4-FFF2-40B4-BE49-F238E27FC236}">
                <a16:creationId xmlns:a16="http://schemas.microsoft.com/office/drawing/2014/main" id="{F208995B-3E17-1CD7-774A-B42DB5CF2D01}"/>
              </a:ext>
            </a:extLst>
          </p:cNvPr>
          <p:cNvSpPr>
            <a:spLocks noGrp="1"/>
          </p:cNvSpPr>
          <p:nvPr>
            <p:ph idx="1"/>
          </p:nvPr>
        </p:nvSpPr>
        <p:spPr>
          <a:xfrm>
            <a:off x="91751" y="874492"/>
            <a:ext cx="11635274" cy="1840715"/>
          </a:xfrm>
        </p:spPr>
        <p:txBody>
          <a:bodyPr>
            <a:normAutofit/>
          </a:bodyPr>
          <a:lstStyle/>
          <a:p>
            <a:r>
              <a:rPr lang="ja-JP" altLang="en-US" sz="1800" dirty="0"/>
              <a:t>最も類似度が高かったものでコサイン類似度は</a:t>
            </a:r>
            <a:r>
              <a:rPr lang="en-US" altLang="ja-JP" sz="1800" dirty="0"/>
              <a:t>0.867</a:t>
            </a:r>
            <a:r>
              <a:rPr lang="ja-JP" altLang="en-US" sz="1800" dirty="0"/>
              <a:t>であった。</a:t>
            </a:r>
            <a:endParaRPr lang="en-US" altLang="ja-JP" sz="1800" dirty="0"/>
          </a:p>
          <a:p>
            <a:r>
              <a:rPr lang="en-US" altLang="ja-JP" sz="1800" dirty="0"/>
              <a:t>“</a:t>
            </a:r>
            <a:r>
              <a:rPr lang="ja-JP" altLang="en-US" sz="1800" dirty="0"/>
              <a:t>台風</a:t>
            </a:r>
            <a:r>
              <a:rPr lang="en-US" altLang="ja-JP" sz="1800" dirty="0"/>
              <a:t>”</a:t>
            </a:r>
            <a:r>
              <a:rPr lang="ja-JP" altLang="en-US" sz="1800" dirty="0"/>
              <a:t>という単語が含まれている中で、最もコサイン類似度が低かったものは</a:t>
            </a:r>
            <a:r>
              <a:rPr lang="en-US" altLang="ja-JP" sz="1800" dirty="0"/>
              <a:t>0.810</a:t>
            </a:r>
            <a:r>
              <a:rPr lang="ja-JP" altLang="en-US" sz="1800" dirty="0"/>
              <a:t>であった。</a:t>
            </a:r>
            <a:endParaRPr lang="en-US" altLang="ja-JP" sz="1800" dirty="0"/>
          </a:p>
          <a:p>
            <a:r>
              <a:rPr lang="en-US" altLang="ja-JP" sz="1800" dirty="0"/>
              <a:t>1</a:t>
            </a:r>
            <a:r>
              <a:rPr lang="ja-JP" altLang="en-US" sz="1800" dirty="0"/>
              <a:t>文だけコサイン類似度が</a:t>
            </a:r>
            <a:r>
              <a:rPr lang="en-US" altLang="ja-JP" sz="1800" dirty="0"/>
              <a:t>-0.009</a:t>
            </a:r>
            <a:r>
              <a:rPr lang="ja-JP" altLang="en-US" sz="1800" dirty="0"/>
              <a:t>（「３か月前と比べると、コロナ禍から脱却し、インバウンドの増加で景気は良くなっていると感じるが、その恩恵を受けられない企業にとっては、円安やウクライナ危機の余波により厳しい状況である。」）という文があったが、残りはすべて</a:t>
            </a:r>
            <a:r>
              <a:rPr lang="en-US" altLang="ja-JP" sz="1800" dirty="0"/>
              <a:t>0.75</a:t>
            </a:r>
            <a:r>
              <a:rPr lang="ja-JP" altLang="en-US" sz="1800" dirty="0"/>
              <a:t>以上であった。</a:t>
            </a:r>
            <a:endParaRPr lang="en-US" altLang="ja-JP" sz="1800" dirty="0"/>
          </a:p>
        </p:txBody>
      </p:sp>
      <p:pic>
        <p:nvPicPr>
          <p:cNvPr id="11266" name="Picture 2">
            <a:extLst>
              <a:ext uri="{FF2B5EF4-FFF2-40B4-BE49-F238E27FC236}">
                <a16:creationId xmlns:a16="http://schemas.microsoft.com/office/drawing/2014/main" id="{A253B77D-3F4E-7D2D-A922-52FE97D5A6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5085" y="2921893"/>
            <a:ext cx="5197539" cy="3768443"/>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892FCC88-0808-939A-7D52-90161EA04066}"/>
              </a:ext>
            </a:extLst>
          </p:cNvPr>
          <p:cNvSpPr txBox="1"/>
          <p:nvPr/>
        </p:nvSpPr>
        <p:spPr>
          <a:xfrm>
            <a:off x="4152122" y="2500604"/>
            <a:ext cx="3013788" cy="369332"/>
          </a:xfrm>
          <a:prstGeom prst="rect">
            <a:avLst/>
          </a:prstGeom>
          <a:noFill/>
        </p:spPr>
        <p:txBody>
          <a:bodyPr wrap="square" rtlCol="0">
            <a:spAutoFit/>
          </a:bodyPr>
          <a:lstStyle/>
          <a:p>
            <a:pPr algn="ctr"/>
            <a:r>
              <a:rPr kumimoji="1" lang="ja-JP" altLang="en-US" dirty="0"/>
              <a:t>コサイン類似度の分布</a:t>
            </a:r>
          </a:p>
        </p:txBody>
      </p:sp>
    </p:spTree>
    <p:extLst>
      <p:ext uri="{BB962C8B-B14F-4D97-AF65-F5344CB8AC3E}">
        <p14:creationId xmlns:p14="http://schemas.microsoft.com/office/powerpoint/2010/main" val="23336069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6107CE3F-CA8D-4F06-2CCD-2F770F52654B}"/>
              </a:ext>
            </a:extLst>
          </p:cNvPr>
          <p:cNvSpPr txBox="1">
            <a:spLocks/>
          </p:cNvSpPr>
          <p:nvPr/>
        </p:nvSpPr>
        <p:spPr>
          <a:xfrm>
            <a:off x="91751" y="167664"/>
            <a:ext cx="10515600" cy="6441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sz="3200" dirty="0"/>
              <a:t>text-embedding-ada-002</a:t>
            </a:r>
            <a:r>
              <a:rPr lang="ja-JP" altLang="en-US" sz="3200" dirty="0"/>
              <a:t>のベクトルの特徴</a:t>
            </a:r>
          </a:p>
        </p:txBody>
      </p:sp>
      <p:sp>
        <p:nvSpPr>
          <p:cNvPr id="7" name="コンテンツ プレースホルダー 2">
            <a:extLst>
              <a:ext uri="{FF2B5EF4-FFF2-40B4-BE49-F238E27FC236}">
                <a16:creationId xmlns:a16="http://schemas.microsoft.com/office/drawing/2014/main" id="{D116CEFB-A8A4-92B5-740D-1B0C520D39FE}"/>
              </a:ext>
            </a:extLst>
          </p:cNvPr>
          <p:cNvSpPr>
            <a:spLocks noGrp="1"/>
          </p:cNvSpPr>
          <p:nvPr>
            <p:ph idx="1"/>
          </p:nvPr>
        </p:nvSpPr>
        <p:spPr>
          <a:xfrm>
            <a:off x="91751" y="874492"/>
            <a:ext cx="11635274" cy="937497"/>
          </a:xfrm>
        </p:spPr>
        <p:txBody>
          <a:bodyPr>
            <a:normAutofit/>
          </a:bodyPr>
          <a:lstStyle/>
          <a:p>
            <a:r>
              <a:rPr lang="ja-JP" altLang="en-US" sz="1800" dirty="0"/>
              <a:t>特定の次元に極端に大きな値をとるものいくつかがある。（どんな文を入れても同じ次元が反応）</a:t>
            </a:r>
            <a:endParaRPr lang="en-US" altLang="ja-JP" sz="1800" dirty="0"/>
          </a:p>
          <a:p>
            <a:r>
              <a:rPr lang="ja-JP" altLang="en-US" sz="1800" dirty="0"/>
              <a:t>その影響で一定の類似度が出てしまっているものと考えられる</a:t>
            </a:r>
            <a:endParaRPr lang="en-US" altLang="ja-JP" sz="1800" dirty="0"/>
          </a:p>
        </p:txBody>
      </p:sp>
      <p:grpSp>
        <p:nvGrpSpPr>
          <p:cNvPr id="10" name="グループ化 9">
            <a:extLst>
              <a:ext uri="{FF2B5EF4-FFF2-40B4-BE49-F238E27FC236}">
                <a16:creationId xmlns:a16="http://schemas.microsoft.com/office/drawing/2014/main" id="{FFB1566A-1367-5A39-CE61-957131121ACF}"/>
              </a:ext>
            </a:extLst>
          </p:cNvPr>
          <p:cNvGrpSpPr/>
          <p:nvPr/>
        </p:nvGrpSpPr>
        <p:grpSpPr>
          <a:xfrm>
            <a:off x="404813" y="2090106"/>
            <a:ext cx="4214812" cy="2148623"/>
            <a:chOff x="404813" y="2090106"/>
            <a:chExt cx="4214812" cy="2148623"/>
          </a:xfrm>
        </p:grpSpPr>
        <p:pic>
          <p:nvPicPr>
            <p:cNvPr id="1026" name="Picture 2">
              <a:extLst>
                <a:ext uri="{FF2B5EF4-FFF2-40B4-BE49-F238E27FC236}">
                  <a16:creationId xmlns:a16="http://schemas.microsoft.com/office/drawing/2014/main" id="{437EC892-9562-8DB9-4400-FC10637CD2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813" y="2090106"/>
              <a:ext cx="4214812" cy="2148623"/>
            </a:xfrm>
            <a:prstGeom prst="rect">
              <a:avLst/>
            </a:prstGeom>
            <a:noFill/>
            <a:extLst>
              <a:ext uri="{909E8E84-426E-40DD-AFC4-6F175D3DCCD1}">
                <a14:hiddenFill xmlns:a14="http://schemas.microsoft.com/office/drawing/2010/main">
                  <a:solidFill>
                    <a:srgbClr val="FFFFFF"/>
                  </a:solidFill>
                </a14:hiddenFill>
              </a:ext>
            </a:extLst>
          </p:spPr>
        </p:pic>
        <p:sp>
          <p:nvSpPr>
            <p:cNvPr id="8" name="正方形/長方形 7">
              <a:extLst>
                <a:ext uri="{FF2B5EF4-FFF2-40B4-BE49-F238E27FC236}">
                  <a16:creationId xmlns:a16="http://schemas.microsoft.com/office/drawing/2014/main" id="{81951FD0-094F-8009-48CC-FF7F7DE4B4A6}"/>
                </a:ext>
              </a:extLst>
            </p:cNvPr>
            <p:cNvSpPr/>
            <p:nvPr/>
          </p:nvSpPr>
          <p:spPr>
            <a:xfrm>
              <a:off x="1304925" y="2743200"/>
              <a:ext cx="197304" cy="128762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8F60E0B1-8312-DB05-09F0-2477542C56E6}"/>
              </a:ext>
            </a:extLst>
          </p:cNvPr>
          <p:cNvGrpSpPr/>
          <p:nvPr/>
        </p:nvGrpSpPr>
        <p:grpSpPr>
          <a:xfrm>
            <a:off x="4772027" y="2025835"/>
            <a:ext cx="3059473" cy="2212894"/>
            <a:chOff x="4772027" y="2025835"/>
            <a:chExt cx="3059473" cy="2212894"/>
          </a:xfrm>
        </p:grpSpPr>
        <p:pic>
          <p:nvPicPr>
            <p:cNvPr id="1030" name="Picture 6">
              <a:extLst>
                <a:ext uri="{FF2B5EF4-FFF2-40B4-BE49-F238E27FC236}">
                  <a16:creationId xmlns:a16="http://schemas.microsoft.com/office/drawing/2014/main" id="{A2EC8FE1-4F49-7D34-0764-D99585BEB0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2027" y="2025835"/>
              <a:ext cx="3059473" cy="2212894"/>
            </a:xfrm>
            <a:prstGeom prst="rect">
              <a:avLst/>
            </a:prstGeom>
            <a:noFill/>
            <a:extLst>
              <a:ext uri="{909E8E84-426E-40DD-AFC4-6F175D3DCCD1}">
                <a14:hiddenFill xmlns:a14="http://schemas.microsoft.com/office/drawing/2010/main">
                  <a:solidFill>
                    <a:srgbClr val="FFFFFF"/>
                  </a:solidFill>
                </a14:hiddenFill>
              </a:ext>
            </a:extLst>
          </p:spPr>
        </p:pic>
        <p:sp>
          <p:nvSpPr>
            <p:cNvPr id="12" name="楕円 11">
              <a:extLst>
                <a:ext uri="{FF2B5EF4-FFF2-40B4-BE49-F238E27FC236}">
                  <a16:creationId xmlns:a16="http://schemas.microsoft.com/office/drawing/2014/main" id="{BD33B2D2-60E9-6A5B-7801-8D71340F354A}"/>
                </a:ext>
              </a:extLst>
            </p:cNvPr>
            <p:cNvSpPr/>
            <p:nvPr/>
          </p:nvSpPr>
          <p:spPr>
            <a:xfrm>
              <a:off x="5172075" y="3962400"/>
              <a:ext cx="161925" cy="161925"/>
            </a:xfrm>
            <a:prstGeom prst="ellipse">
              <a:avLst/>
            </a:prstGeom>
            <a:noFill/>
            <a:ln w="254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 name="グループ化 24">
            <a:extLst>
              <a:ext uri="{FF2B5EF4-FFF2-40B4-BE49-F238E27FC236}">
                <a16:creationId xmlns:a16="http://schemas.microsoft.com/office/drawing/2014/main" id="{CB4177F8-E792-0CF0-E2B8-CCCBBD6BF5AE}"/>
              </a:ext>
            </a:extLst>
          </p:cNvPr>
          <p:cNvGrpSpPr/>
          <p:nvPr/>
        </p:nvGrpSpPr>
        <p:grpSpPr>
          <a:xfrm>
            <a:off x="4619625" y="4452575"/>
            <a:ext cx="3211875" cy="2328750"/>
            <a:chOff x="4619625" y="4452575"/>
            <a:chExt cx="3211875" cy="2328750"/>
          </a:xfrm>
        </p:grpSpPr>
        <p:pic>
          <p:nvPicPr>
            <p:cNvPr id="1032" name="Picture 8">
              <a:extLst>
                <a:ext uri="{FF2B5EF4-FFF2-40B4-BE49-F238E27FC236}">
                  <a16:creationId xmlns:a16="http://schemas.microsoft.com/office/drawing/2014/main" id="{FD981300-DDA7-4F8C-DBCD-6318CAE446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9625" y="4452575"/>
              <a:ext cx="3211875" cy="2328750"/>
            </a:xfrm>
            <a:prstGeom prst="rect">
              <a:avLst/>
            </a:prstGeom>
            <a:noFill/>
            <a:extLst>
              <a:ext uri="{909E8E84-426E-40DD-AFC4-6F175D3DCCD1}">
                <a14:hiddenFill xmlns:a14="http://schemas.microsoft.com/office/drawing/2010/main">
                  <a:solidFill>
                    <a:srgbClr val="FFFFFF"/>
                  </a:solidFill>
                </a14:hiddenFill>
              </a:ext>
            </a:extLst>
          </p:spPr>
        </p:pic>
        <p:sp>
          <p:nvSpPr>
            <p:cNvPr id="13" name="楕円 12">
              <a:extLst>
                <a:ext uri="{FF2B5EF4-FFF2-40B4-BE49-F238E27FC236}">
                  <a16:creationId xmlns:a16="http://schemas.microsoft.com/office/drawing/2014/main" id="{369360CA-6CF6-DE29-519A-1ADD144EE890}"/>
                </a:ext>
              </a:extLst>
            </p:cNvPr>
            <p:cNvSpPr/>
            <p:nvPr/>
          </p:nvSpPr>
          <p:spPr>
            <a:xfrm>
              <a:off x="5091112" y="6528411"/>
              <a:ext cx="161925" cy="161925"/>
            </a:xfrm>
            <a:prstGeom prst="ellipse">
              <a:avLst/>
            </a:prstGeom>
            <a:noFill/>
            <a:ln w="254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a:extLst>
              <a:ext uri="{FF2B5EF4-FFF2-40B4-BE49-F238E27FC236}">
                <a16:creationId xmlns:a16="http://schemas.microsoft.com/office/drawing/2014/main" id="{BB2A9F3E-A7C9-899E-69FB-F465123E987C}"/>
              </a:ext>
            </a:extLst>
          </p:cNvPr>
          <p:cNvGrpSpPr/>
          <p:nvPr/>
        </p:nvGrpSpPr>
        <p:grpSpPr>
          <a:xfrm>
            <a:off x="2009775" y="2143125"/>
            <a:ext cx="1724025" cy="933450"/>
            <a:chOff x="2009775" y="2143125"/>
            <a:chExt cx="1724025" cy="933450"/>
          </a:xfrm>
        </p:grpSpPr>
        <p:sp>
          <p:nvSpPr>
            <p:cNvPr id="14" name="正方形/長方形 13">
              <a:extLst>
                <a:ext uri="{FF2B5EF4-FFF2-40B4-BE49-F238E27FC236}">
                  <a16:creationId xmlns:a16="http://schemas.microsoft.com/office/drawing/2014/main" id="{4CF2D164-3818-A8D6-52DD-5BFA7A635D0E}"/>
                </a:ext>
              </a:extLst>
            </p:cNvPr>
            <p:cNvSpPr/>
            <p:nvPr/>
          </p:nvSpPr>
          <p:spPr>
            <a:xfrm>
              <a:off x="2952750" y="2143125"/>
              <a:ext cx="142875" cy="49530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DB596F49-97C5-D2B2-F7FD-89A3E0E5D501}"/>
                </a:ext>
              </a:extLst>
            </p:cNvPr>
            <p:cNvSpPr/>
            <p:nvPr/>
          </p:nvSpPr>
          <p:spPr>
            <a:xfrm>
              <a:off x="3314700" y="2581275"/>
              <a:ext cx="142875" cy="49530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D1D0A0C0-071F-DB34-3607-F8F3AF811B2B}"/>
                </a:ext>
              </a:extLst>
            </p:cNvPr>
            <p:cNvSpPr/>
            <p:nvPr/>
          </p:nvSpPr>
          <p:spPr>
            <a:xfrm>
              <a:off x="2009775" y="2419349"/>
              <a:ext cx="142875" cy="33337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A0362A4D-F042-341F-BAC8-33B9351E063A}"/>
                </a:ext>
              </a:extLst>
            </p:cNvPr>
            <p:cNvSpPr/>
            <p:nvPr/>
          </p:nvSpPr>
          <p:spPr>
            <a:xfrm>
              <a:off x="3590925" y="2609850"/>
              <a:ext cx="142875" cy="32385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2475697E-9196-2498-3726-1BCC6A4CBA5B}"/>
              </a:ext>
            </a:extLst>
          </p:cNvPr>
          <p:cNvGrpSpPr/>
          <p:nvPr/>
        </p:nvGrpSpPr>
        <p:grpSpPr>
          <a:xfrm>
            <a:off x="404813" y="4363586"/>
            <a:ext cx="4214812" cy="2393376"/>
            <a:chOff x="404813" y="4363586"/>
            <a:chExt cx="4214812" cy="2393376"/>
          </a:xfrm>
        </p:grpSpPr>
        <p:grpSp>
          <p:nvGrpSpPr>
            <p:cNvPr id="11" name="グループ化 10">
              <a:extLst>
                <a:ext uri="{FF2B5EF4-FFF2-40B4-BE49-F238E27FC236}">
                  <a16:creationId xmlns:a16="http://schemas.microsoft.com/office/drawing/2014/main" id="{60C5AB21-302A-3886-E1E0-7F7E5838D519}"/>
                </a:ext>
              </a:extLst>
            </p:cNvPr>
            <p:cNvGrpSpPr/>
            <p:nvPr/>
          </p:nvGrpSpPr>
          <p:grpSpPr>
            <a:xfrm>
              <a:off x="404813" y="4363586"/>
              <a:ext cx="4214812" cy="2393376"/>
              <a:chOff x="404813" y="4363586"/>
              <a:chExt cx="4214812" cy="2393376"/>
            </a:xfrm>
          </p:grpSpPr>
          <p:pic>
            <p:nvPicPr>
              <p:cNvPr id="1028" name="Picture 4">
                <a:extLst>
                  <a:ext uri="{FF2B5EF4-FFF2-40B4-BE49-F238E27FC236}">
                    <a16:creationId xmlns:a16="http://schemas.microsoft.com/office/drawing/2014/main" id="{94B6E412-74FD-E060-181A-6C95863DD20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4813" y="4363586"/>
                <a:ext cx="4214812" cy="2393376"/>
              </a:xfrm>
              <a:prstGeom prst="rect">
                <a:avLst/>
              </a:prstGeom>
              <a:noFill/>
              <a:extLst>
                <a:ext uri="{909E8E84-426E-40DD-AFC4-6F175D3DCCD1}">
                  <a14:hiddenFill xmlns:a14="http://schemas.microsoft.com/office/drawing/2010/main">
                    <a:solidFill>
                      <a:srgbClr val="FFFFFF"/>
                    </a:solidFill>
                  </a14:hiddenFill>
                </a:ext>
              </a:extLst>
            </p:spPr>
          </p:pic>
          <p:sp>
            <p:nvSpPr>
              <p:cNvPr id="9" name="正方形/長方形 8">
                <a:extLst>
                  <a:ext uri="{FF2B5EF4-FFF2-40B4-BE49-F238E27FC236}">
                    <a16:creationId xmlns:a16="http://schemas.microsoft.com/office/drawing/2014/main" id="{6A956C51-5AED-01DC-1924-F9ED781658FB}"/>
                  </a:ext>
                </a:extLst>
              </p:cNvPr>
              <p:cNvSpPr/>
              <p:nvPr/>
            </p:nvSpPr>
            <p:spPr>
              <a:xfrm>
                <a:off x="1282473" y="5152364"/>
                <a:ext cx="197304" cy="128762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5" name="正方形/長方形 14">
              <a:extLst>
                <a:ext uri="{FF2B5EF4-FFF2-40B4-BE49-F238E27FC236}">
                  <a16:creationId xmlns:a16="http://schemas.microsoft.com/office/drawing/2014/main" id="{D1782A77-5170-1A06-15E6-381C935E8695}"/>
                </a:ext>
              </a:extLst>
            </p:cNvPr>
            <p:cNvSpPr/>
            <p:nvPr/>
          </p:nvSpPr>
          <p:spPr>
            <a:xfrm>
              <a:off x="2952750" y="4524375"/>
              <a:ext cx="142875" cy="49530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200948B1-6F58-3DDF-0F30-D243BACD2A14}"/>
                </a:ext>
              </a:extLst>
            </p:cNvPr>
            <p:cNvSpPr/>
            <p:nvPr/>
          </p:nvSpPr>
          <p:spPr>
            <a:xfrm>
              <a:off x="3305175" y="4953000"/>
              <a:ext cx="142875" cy="49530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9B05EB07-FE00-9669-06DB-06A12E6F9F6B}"/>
                </a:ext>
              </a:extLst>
            </p:cNvPr>
            <p:cNvSpPr/>
            <p:nvPr/>
          </p:nvSpPr>
          <p:spPr>
            <a:xfrm>
              <a:off x="2009775" y="4686299"/>
              <a:ext cx="142875" cy="35242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040A2687-D5F4-72F5-C000-834C754D5689}"/>
                </a:ext>
              </a:extLst>
            </p:cNvPr>
            <p:cNvSpPr/>
            <p:nvPr/>
          </p:nvSpPr>
          <p:spPr>
            <a:xfrm>
              <a:off x="3600450" y="4943475"/>
              <a:ext cx="142875" cy="32385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6" name="テキスト ボックス 25">
            <a:extLst>
              <a:ext uri="{FF2B5EF4-FFF2-40B4-BE49-F238E27FC236}">
                <a16:creationId xmlns:a16="http://schemas.microsoft.com/office/drawing/2014/main" id="{5FFE0F68-F01E-F8D9-D81C-2ED371315015}"/>
              </a:ext>
            </a:extLst>
          </p:cNvPr>
          <p:cNvSpPr txBox="1"/>
          <p:nvPr/>
        </p:nvSpPr>
        <p:spPr>
          <a:xfrm>
            <a:off x="9091612" y="2638425"/>
            <a:ext cx="2181225" cy="369332"/>
          </a:xfrm>
          <a:prstGeom prst="rect">
            <a:avLst/>
          </a:prstGeom>
          <a:noFill/>
        </p:spPr>
        <p:txBody>
          <a:bodyPr wrap="square" rtlCol="0">
            <a:spAutoFit/>
          </a:bodyPr>
          <a:lstStyle/>
          <a:p>
            <a:pPr algn="ctr"/>
            <a:r>
              <a:rPr kumimoji="1" lang="ja-JP" altLang="en-US" dirty="0"/>
              <a:t>散布図</a:t>
            </a:r>
          </a:p>
        </p:txBody>
      </p:sp>
      <p:grpSp>
        <p:nvGrpSpPr>
          <p:cNvPr id="30" name="グループ化 29">
            <a:extLst>
              <a:ext uri="{FF2B5EF4-FFF2-40B4-BE49-F238E27FC236}">
                <a16:creationId xmlns:a16="http://schemas.microsoft.com/office/drawing/2014/main" id="{4483B08C-3E82-6A02-4165-BADF5DB288AA}"/>
              </a:ext>
            </a:extLst>
          </p:cNvPr>
          <p:cNvGrpSpPr/>
          <p:nvPr/>
        </p:nvGrpSpPr>
        <p:grpSpPr>
          <a:xfrm>
            <a:off x="8216848" y="3076574"/>
            <a:ext cx="3629441" cy="2681501"/>
            <a:chOff x="8216848" y="3076574"/>
            <a:chExt cx="3629441" cy="2681501"/>
          </a:xfrm>
        </p:grpSpPr>
        <p:pic>
          <p:nvPicPr>
            <p:cNvPr id="1034" name="Picture 10">
              <a:extLst>
                <a:ext uri="{FF2B5EF4-FFF2-40B4-BE49-F238E27FC236}">
                  <a16:creationId xmlns:a16="http://schemas.microsoft.com/office/drawing/2014/main" id="{9A147674-E5D0-357F-0F62-506A6C6A3BA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16848" y="3076574"/>
              <a:ext cx="3629441" cy="2681501"/>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直線コネクタ 27">
              <a:extLst>
                <a:ext uri="{FF2B5EF4-FFF2-40B4-BE49-F238E27FC236}">
                  <a16:creationId xmlns:a16="http://schemas.microsoft.com/office/drawing/2014/main" id="{EB5CFE0C-C29C-B56A-41D5-67B9BB8869FA}"/>
                </a:ext>
              </a:extLst>
            </p:cNvPr>
            <p:cNvCxnSpPr>
              <a:cxnSpLocks/>
            </p:cNvCxnSpPr>
            <p:nvPr/>
          </p:nvCxnSpPr>
          <p:spPr>
            <a:xfrm flipH="1">
              <a:off x="8734425" y="3219450"/>
              <a:ext cx="2983075" cy="219075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703307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470DEF-DBA7-0C34-C539-D90234F30663}"/>
              </a:ext>
            </a:extLst>
          </p:cNvPr>
          <p:cNvSpPr>
            <a:spLocks noGrp="1"/>
          </p:cNvSpPr>
          <p:nvPr>
            <p:ph type="title"/>
          </p:nvPr>
        </p:nvSpPr>
        <p:spPr>
          <a:xfrm>
            <a:off x="157065" y="158333"/>
            <a:ext cx="10515600" cy="750247"/>
          </a:xfrm>
        </p:spPr>
        <p:txBody>
          <a:bodyPr>
            <a:normAutofit/>
          </a:bodyPr>
          <a:lstStyle/>
          <a:p>
            <a:r>
              <a:rPr lang="ja-JP" altLang="en-US" sz="3200" dirty="0"/>
              <a:t>テキスト検索（データ③）</a:t>
            </a:r>
            <a:endParaRPr kumimoji="1" lang="ja-JP" altLang="en-US" sz="3200" dirty="0"/>
          </a:p>
        </p:txBody>
      </p:sp>
      <p:sp>
        <p:nvSpPr>
          <p:cNvPr id="4" name="コンテンツ プレースホルダー 2">
            <a:extLst>
              <a:ext uri="{FF2B5EF4-FFF2-40B4-BE49-F238E27FC236}">
                <a16:creationId xmlns:a16="http://schemas.microsoft.com/office/drawing/2014/main" id="{F208995B-3E17-1CD7-774A-B42DB5CF2D01}"/>
              </a:ext>
            </a:extLst>
          </p:cNvPr>
          <p:cNvSpPr>
            <a:spLocks noGrp="1"/>
          </p:cNvSpPr>
          <p:nvPr>
            <p:ph idx="1"/>
          </p:nvPr>
        </p:nvSpPr>
        <p:spPr>
          <a:xfrm>
            <a:off x="228936" y="1103760"/>
            <a:ext cx="11635274" cy="750246"/>
          </a:xfrm>
        </p:spPr>
        <p:txBody>
          <a:bodyPr>
            <a:normAutofit/>
          </a:bodyPr>
          <a:lstStyle/>
          <a:p>
            <a:r>
              <a:rPr lang="en-US" altLang="ja-JP" sz="1800" dirty="0"/>
              <a:t>“Inflation is elevated.” </a:t>
            </a:r>
            <a:r>
              <a:rPr lang="ja-JP" altLang="en-US" sz="1800" dirty="0"/>
              <a:t>を</a:t>
            </a:r>
            <a:r>
              <a:rPr lang="en-US" altLang="ja-JP" sz="1800" dirty="0"/>
              <a:t>Embedding</a:t>
            </a:r>
            <a:r>
              <a:rPr lang="ja-JP" altLang="en-US" sz="1800" dirty="0"/>
              <a:t>し、コサイン類似度の高い順に３つ抽出</a:t>
            </a:r>
            <a:endParaRPr lang="en-US" altLang="ja-JP" sz="1800" dirty="0"/>
          </a:p>
          <a:p>
            <a:r>
              <a:rPr kumimoji="1" lang="ja-JP" altLang="en-US" sz="1800" dirty="0"/>
              <a:t>適切な文が抽出されているように見える</a:t>
            </a:r>
          </a:p>
        </p:txBody>
      </p:sp>
      <p:graphicFrame>
        <p:nvGraphicFramePr>
          <p:cNvPr id="3" name="表 4">
            <a:extLst>
              <a:ext uri="{FF2B5EF4-FFF2-40B4-BE49-F238E27FC236}">
                <a16:creationId xmlns:a16="http://schemas.microsoft.com/office/drawing/2014/main" id="{E56A6498-7CD4-B38D-8D48-FEF8E733E8BF}"/>
              </a:ext>
            </a:extLst>
          </p:cNvPr>
          <p:cNvGraphicFramePr>
            <a:graphicFrameLocks noGrp="1"/>
          </p:cNvGraphicFramePr>
          <p:nvPr>
            <p:extLst>
              <p:ext uri="{D42A27DB-BD31-4B8C-83A1-F6EECF244321}">
                <p14:modId xmlns:p14="http://schemas.microsoft.com/office/powerpoint/2010/main" val="754847632"/>
              </p:ext>
            </p:extLst>
          </p:nvPr>
        </p:nvGraphicFramePr>
        <p:xfrm>
          <a:off x="282756" y="2049186"/>
          <a:ext cx="11527635" cy="3571240"/>
        </p:xfrm>
        <a:graphic>
          <a:graphicData uri="http://schemas.openxmlformats.org/drawingml/2006/table">
            <a:tbl>
              <a:tblPr firstRow="1" bandRow="1">
                <a:tableStyleId>{5C22544A-7EE6-4342-B048-85BDC9FD1C3A}</a:tableStyleId>
              </a:tblPr>
              <a:tblGrid>
                <a:gridCol w="5957437">
                  <a:extLst>
                    <a:ext uri="{9D8B030D-6E8A-4147-A177-3AD203B41FA5}">
                      <a16:colId xmlns:a16="http://schemas.microsoft.com/office/drawing/2014/main" val="3375519699"/>
                    </a:ext>
                  </a:extLst>
                </a:gridCol>
                <a:gridCol w="5570198">
                  <a:extLst>
                    <a:ext uri="{9D8B030D-6E8A-4147-A177-3AD203B41FA5}">
                      <a16:colId xmlns:a16="http://schemas.microsoft.com/office/drawing/2014/main" val="3627755545"/>
                    </a:ext>
                  </a:extLst>
                </a:gridCol>
              </a:tblGrid>
              <a:tr h="370840">
                <a:tc>
                  <a:txBody>
                    <a:bodyPr/>
                    <a:lstStyle/>
                    <a:p>
                      <a:r>
                        <a:rPr kumimoji="1" lang="en-US" altLang="ja-JP" dirty="0"/>
                        <a:t>Text</a:t>
                      </a:r>
                      <a:endParaRPr kumimoji="1" lang="ja-JP" altLang="en-US" dirty="0"/>
                    </a:p>
                  </a:txBody>
                  <a:tcPr/>
                </a:tc>
                <a:tc>
                  <a:txBody>
                    <a:bodyPr/>
                    <a:lstStyle/>
                    <a:p>
                      <a:r>
                        <a:rPr kumimoji="1" lang="ja-JP" altLang="en-US" dirty="0"/>
                        <a:t>日本語訳</a:t>
                      </a:r>
                    </a:p>
                  </a:txBody>
                  <a:tcPr/>
                </a:tc>
                <a:extLst>
                  <a:ext uri="{0D108BD9-81ED-4DB2-BD59-A6C34878D82A}">
                    <a16:rowId xmlns:a16="http://schemas.microsoft.com/office/drawing/2014/main" val="1868490217"/>
                  </a:ext>
                </a:extLst>
              </a:tr>
              <a:tr h="370840">
                <a:tc>
                  <a:txBody>
                    <a:bodyPr/>
                    <a:lstStyle/>
                    <a:p>
                      <a:r>
                        <a:rPr kumimoji="1" lang="en-US" altLang="ja-JP" sz="1600" dirty="0"/>
                        <a:t> Inflation continued to put pressure on household budgets.</a:t>
                      </a:r>
                    </a:p>
                  </a:txBody>
                  <a:tcPr/>
                </a:tc>
                <a:tc>
                  <a:txBody>
                    <a:bodyPr/>
                    <a:lstStyle/>
                    <a:p>
                      <a:r>
                        <a:rPr kumimoji="1" lang="ja-JP" altLang="en-US" sz="1600" dirty="0"/>
                        <a:t>インフレーションは家計の予算に引き続き圧力をかけていました。</a:t>
                      </a:r>
                    </a:p>
                  </a:txBody>
                  <a:tcPr/>
                </a:tc>
                <a:extLst>
                  <a:ext uri="{0D108BD9-81ED-4DB2-BD59-A6C34878D82A}">
                    <a16:rowId xmlns:a16="http://schemas.microsoft.com/office/drawing/2014/main" val="3880481537"/>
                  </a:ext>
                </a:extLst>
              </a:tr>
              <a:tr h="370840">
                <a:tc>
                  <a:txBody>
                    <a:bodyPr/>
                    <a:lstStyle/>
                    <a:p>
                      <a:r>
                        <a:rPr kumimoji="1" lang="en-US" altLang="ja-JP" sz="1600" dirty="0"/>
                        <a:t>Reports noted persistent inflation across industries and products, including prices for food, insurance, health care, legal services, packaging, and some manufacturing products, such as plastic and cardboard, due to continued cost pressures from materials and labor.</a:t>
                      </a:r>
                      <a:endParaRPr kumimoji="1" lang="ja-JP" altLang="en-US" sz="1600" dirty="0"/>
                    </a:p>
                  </a:txBody>
                  <a:tcPr/>
                </a:tc>
                <a:tc>
                  <a:txBody>
                    <a:bodyPr/>
                    <a:lstStyle/>
                    <a:p>
                      <a:r>
                        <a:rPr kumimoji="1" lang="ja-JP" altLang="en-US" sz="1600" dirty="0"/>
                        <a:t>レポートによれば、材料や労働の継続的なコスト圧力のため、食品、保険、医療、法的サービス、包装、そしてプラスチックやダンボールなどの一部の製造製品を含む業界や製品全体でのインフレーションが持続していると指摘されています。</a:t>
                      </a:r>
                    </a:p>
                  </a:txBody>
                  <a:tcPr/>
                </a:tc>
                <a:extLst>
                  <a:ext uri="{0D108BD9-81ED-4DB2-BD59-A6C34878D82A}">
                    <a16:rowId xmlns:a16="http://schemas.microsoft.com/office/drawing/2014/main" val="436576630"/>
                  </a:ext>
                </a:extLst>
              </a:tr>
              <a:tr h="370840">
                <a:tc>
                  <a:txBody>
                    <a:bodyPr/>
                    <a:lstStyle/>
                    <a:p>
                      <a:r>
                        <a:rPr kumimoji="1" lang="en-US" altLang="ja-JP" sz="1600" dirty="0"/>
                        <a:t>Reports noted persistent inflation across industries and products, including prices for food, insurance, health care, legal services, packaging, and some manufacturing products, such as plastic and cardboard, due to continued cost pressures from materials and labor.</a:t>
                      </a:r>
                      <a:endParaRPr kumimoji="1" lang="ja-JP" altLang="en-US" sz="1600" dirty="0"/>
                    </a:p>
                  </a:txBody>
                  <a:tcPr/>
                </a:tc>
                <a:tc>
                  <a:txBody>
                    <a:bodyPr/>
                    <a:lstStyle/>
                    <a:p>
                      <a:r>
                        <a:rPr kumimoji="1" lang="ja-JP" altLang="en-US" sz="1600" dirty="0"/>
                        <a:t>レポートでは、材料や労働の継続的なコストの圧力のため、食品、保険、医療、法的サービス、包装、およびプラスチックやダンボールなどの一部の製造製品を含むさまざまな業界や製品でのインフレが持続していると指摘されています。</a:t>
                      </a:r>
                    </a:p>
                  </a:txBody>
                  <a:tcPr/>
                </a:tc>
                <a:extLst>
                  <a:ext uri="{0D108BD9-81ED-4DB2-BD59-A6C34878D82A}">
                    <a16:rowId xmlns:a16="http://schemas.microsoft.com/office/drawing/2014/main" val="2989623148"/>
                  </a:ext>
                </a:extLst>
              </a:tr>
            </a:tbl>
          </a:graphicData>
        </a:graphic>
      </p:graphicFrame>
    </p:spTree>
    <p:extLst>
      <p:ext uri="{BB962C8B-B14F-4D97-AF65-F5344CB8AC3E}">
        <p14:creationId xmlns:p14="http://schemas.microsoft.com/office/powerpoint/2010/main" val="2462090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B0AEAB4B-9639-C7B4-705F-B6E11BB76AA4}"/>
              </a:ext>
            </a:extLst>
          </p:cNvPr>
          <p:cNvSpPr>
            <a:spLocks noGrp="1"/>
          </p:cNvSpPr>
          <p:nvPr>
            <p:ph idx="1"/>
          </p:nvPr>
        </p:nvSpPr>
        <p:spPr>
          <a:xfrm>
            <a:off x="306354" y="1153821"/>
            <a:ext cx="11515532" cy="5293632"/>
          </a:xfrm>
        </p:spPr>
        <p:txBody>
          <a:bodyPr>
            <a:normAutofit lnSpcReduction="10000"/>
          </a:bodyPr>
          <a:lstStyle/>
          <a:p>
            <a:r>
              <a:rPr lang="ja-JP" altLang="en-US" dirty="0"/>
              <a:t>テキストデータを固定長のベクトルに変換すること</a:t>
            </a:r>
            <a:endParaRPr kumimoji="1" lang="en-US" altLang="ja-JP" dirty="0"/>
          </a:p>
          <a:p>
            <a:r>
              <a:rPr kumimoji="1" lang="ja-JP" altLang="en-US" dirty="0"/>
              <a:t>テキストの意味や文脈をとらえたベクトル表現</a:t>
            </a:r>
            <a:r>
              <a:rPr kumimoji="1" lang="en-US" altLang="ja-JP" baseline="30000" dirty="0"/>
              <a:t>※</a:t>
            </a:r>
            <a:r>
              <a:rPr kumimoji="1" lang="ja-JP" altLang="en-US" dirty="0"/>
              <a:t>を得ることができる</a:t>
            </a:r>
            <a:endParaRPr kumimoji="1" lang="en-US" altLang="ja-JP" dirty="0"/>
          </a:p>
          <a:p>
            <a:pPr marL="457200" lvl="1" indent="0">
              <a:buNone/>
            </a:pPr>
            <a:r>
              <a:rPr lang="en-US" altLang="ja-JP" dirty="0"/>
              <a:t>※ </a:t>
            </a:r>
            <a:r>
              <a:rPr lang="ja-JP" altLang="en-US" dirty="0"/>
              <a:t>分散表現、埋め込みベクトルなどと呼ばれる</a:t>
            </a:r>
            <a:endParaRPr lang="en-US" altLang="ja-JP" dirty="0"/>
          </a:p>
          <a:p>
            <a:endParaRPr lang="en-US" altLang="ja-JP" dirty="0"/>
          </a:p>
          <a:p>
            <a:endParaRPr lang="en-US" altLang="ja-JP" dirty="0"/>
          </a:p>
          <a:p>
            <a:endParaRPr lang="en-US" altLang="ja-JP" dirty="0"/>
          </a:p>
          <a:p>
            <a:pPr marL="0" indent="0">
              <a:buNone/>
            </a:pPr>
            <a:endParaRPr lang="en-US" altLang="ja-JP" dirty="0"/>
          </a:p>
          <a:p>
            <a:r>
              <a:rPr lang="ja-JP" altLang="en-US" dirty="0"/>
              <a:t>歴史</a:t>
            </a:r>
            <a:endParaRPr lang="en-US" altLang="ja-JP" dirty="0"/>
          </a:p>
          <a:p>
            <a:pPr lvl="1"/>
            <a:r>
              <a:rPr lang="en-US" altLang="ja-JP" dirty="0"/>
              <a:t>Word2vec(2013)</a:t>
            </a:r>
            <a:r>
              <a:rPr lang="ja-JP" altLang="en-US" dirty="0"/>
              <a:t>：単語の分散表現</a:t>
            </a:r>
            <a:endParaRPr lang="en-US" altLang="ja-JP" dirty="0"/>
          </a:p>
          <a:p>
            <a:pPr lvl="1"/>
            <a:r>
              <a:rPr lang="en-US" altLang="ja-JP" dirty="0"/>
              <a:t>Doc2vec(2014)</a:t>
            </a:r>
            <a:r>
              <a:rPr lang="ja-JP" altLang="en-US" dirty="0"/>
              <a:t>：文章の分散表現</a:t>
            </a:r>
            <a:endParaRPr lang="en-US" altLang="ja-JP" dirty="0"/>
          </a:p>
          <a:p>
            <a:pPr lvl="1"/>
            <a:r>
              <a:rPr lang="en-US" altLang="ja-JP" dirty="0"/>
              <a:t>BERT(2018)</a:t>
            </a:r>
            <a:r>
              <a:rPr lang="ja-JP" altLang="en-US" dirty="0"/>
              <a:t>：単語及び文書の分散表現</a:t>
            </a:r>
            <a:endParaRPr lang="en-US" altLang="ja-JP" dirty="0"/>
          </a:p>
          <a:p>
            <a:pPr lvl="2"/>
            <a:r>
              <a:rPr lang="en-US" altLang="ja-JP" dirty="0"/>
              <a:t>Sentence BERT(2018)</a:t>
            </a:r>
            <a:r>
              <a:rPr lang="ja-JP" altLang="en-US" dirty="0"/>
              <a:t>：</a:t>
            </a:r>
            <a:r>
              <a:rPr lang="en-US" altLang="ja-JP" dirty="0"/>
              <a:t>BERT</a:t>
            </a:r>
            <a:r>
              <a:rPr lang="ja-JP" altLang="en-US" dirty="0"/>
              <a:t>の派生モデル。文章の意味的な類似性判定に特化。</a:t>
            </a:r>
            <a:endParaRPr lang="en-US" altLang="ja-JP" dirty="0"/>
          </a:p>
        </p:txBody>
      </p:sp>
      <p:sp>
        <p:nvSpPr>
          <p:cNvPr id="4" name="タイトル 1">
            <a:extLst>
              <a:ext uri="{FF2B5EF4-FFF2-40B4-BE49-F238E27FC236}">
                <a16:creationId xmlns:a16="http://schemas.microsoft.com/office/drawing/2014/main" id="{56AD2FE8-3519-DDB3-0D0E-813C3155DDAA}"/>
              </a:ext>
            </a:extLst>
          </p:cNvPr>
          <p:cNvSpPr txBox="1">
            <a:spLocks/>
          </p:cNvSpPr>
          <p:nvPr/>
        </p:nvSpPr>
        <p:spPr>
          <a:xfrm>
            <a:off x="306355" y="178513"/>
            <a:ext cx="10422294" cy="86651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200" dirty="0"/>
              <a:t>テキストの</a:t>
            </a:r>
            <a:r>
              <a:rPr lang="en-US" altLang="ja-JP" sz="3200" dirty="0"/>
              <a:t>Embedding</a:t>
            </a:r>
            <a:r>
              <a:rPr lang="ja-JP" altLang="en-US" sz="3200" dirty="0"/>
              <a:t>とは？</a:t>
            </a:r>
          </a:p>
        </p:txBody>
      </p:sp>
      <p:pic>
        <p:nvPicPr>
          <p:cNvPr id="9" name="図 8">
            <a:extLst>
              <a:ext uri="{FF2B5EF4-FFF2-40B4-BE49-F238E27FC236}">
                <a16:creationId xmlns:a16="http://schemas.microsoft.com/office/drawing/2014/main" id="{82946BFB-F9EC-90A1-91A1-E3F5F20B9438}"/>
              </a:ext>
            </a:extLst>
          </p:cNvPr>
          <p:cNvPicPr>
            <a:picLocks noChangeAspect="1"/>
          </p:cNvPicPr>
          <p:nvPr/>
        </p:nvPicPr>
        <p:blipFill>
          <a:blip r:embed="rId2"/>
          <a:stretch>
            <a:fillRect/>
          </a:stretch>
        </p:blipFill>
        <p:spPr>
          <a:xfrm>
            <a:off x="5882306" y="2976465"/>
            <a:ext cx="6217947" cy="2258618"/>
          </a:xfrm>
          <a:prstGeom prst="rect">
            <a:avLst/>
          </a:prstGeom>
        </p:spPr>
      </p:pic>
    </p:spTree>
    <p:extLst>
      <p:ext uri="{BB962C8B-B14F-4D97-AF65-F5344CB8AC3E}">
        <p14:creationId xmlns:p14="http://schemas.microsoft.com/office/powerpoint/2010/main" val="32745630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80F95A-3CCD-FB09-3261-013AF35B7B12}"/>
              </a:ext>
            </a:extLst>
          </p:cNvPr>
          <p:cNvSpPr>
            <a:spLocks noGrp="1"/>
          </p:cNvSpPr>
          <p:nvPr>
            <p:ph type="title"/>
          </p:nvPr>
        </p:nvSpPr>
        <p:spPr>
          <a:xfrm>
            <a:off x="194386" y="113946"/>
            <a:ext cx="10515600" cy="679904"/>
          </a:xfrm>
        </p:spPr>
        <p:txBody>
          <a:bodyPr>
            <a:normAutofit/>
          </a:bodyPr>
          <a:lstStyle/>
          <a:p>
            <a:r>
              <a:rPr kumimoji="1" lang="en-US" altLang="ja-JP" sz="3200" dirty="0"/>
              <a:t>(</a:t>
            </a:r>
            <a:r>
              <a:rPr kumimoji="1" lang="ja-JP" altLang="en-US" sz="3200" dirty="0"/>
              <a:t>参考</a:t>
            </a:r>
            <a:r>
              <a:rPr kumimoji="1" lang="en-US" altLang="ja-JP" sz="3200" dirty="0"/>
              <a:t>)</a:t>
            </a:r>
            <a:endParaRPr kumimoji="1" lang="ja-JP" altLang="en-US" sz="3200" dirty="0"/>
          </a:p>
        </p:txBody>
      </p:sp>
      <p:graphicFrame>
        <p:nvGraphicFramePr>
          <p:cNvPr id="4" name="表 4">
            <a:extLst>
              <a:ext uri="{FF2B5EF4-FFF2-40B4-BE49-F238E27FC236}">
                <a16:creationId xmlns:a16="http://schemas.microsoft.com/office/drawing/2014/main" id="{CF2EC6DC-6874-6064-5FD4-3A55DE392576}"/>
              </a:ext>
            </a:extLst>
          </p:cNvPr>
          <p:cNvGraphicFramePr>
            <a:graphicFrameLocks noGrp="1"/>
          </p:cNvGraphicFramePr>
          <p:nvPr>
            <p:extLst>
              <p:ext uri="{D42A27DB-BD31-4B8C-83A1-F6EECF244321}">
                <p14:modId xmlns:p14="http://schemas.microsoft.com/office/powerpoint/2010/main" val="577646949"/>
              </p:ext>
            </p:extLst>
          </p:nvPr>
        </p:nvGraphicFramePr>
        <p:xfrm>
          <a:off x="4961810" y="2463280"/>
          <a:ext cx="5581782" cy="1849120"/>
        </p:xfrm>
        <a:graphic>
          <a:graphicData uri="http://schemas.openxmlformats.org/drawingml/2006/table">
            <a:tbl>
              <a:tblPr firstRow="1" bandRow="1">
                <a:tableStyleId>{5C22544A-7EE6-4342-B048-85BDC9FD1C3A}</a:tableStyleId>
              </a:tblPr>
              <a:tblGrid>
                <a:gridCol w="1144870">
                  <a:extLst>
                    <a:ext uri="{9D8B030D-6E8A-4147-A177-3AD203B41FA5}">
                      <a16:colId xmlns:a16="http://schemas.microsoft.com/office/drawing/2014/main" val="1446099284"/>
                    </a:ext>
                  </a:extLst>
                </a:gridCol>
                <a:gridCol w="1109228">
                  <a:extLst>
                    <a:ext uri="{9D8B030D-6E8A-4147-A177-3AD203B41FA5}">
                      <a16:colId xmlns:a16="http://schemas.microsoft.com/office/drawing/2014/main" val="3926199727"/>
                    </a:ext>
                  </a:extLst>
                </a:gridCol>
                <a:gridCol w="1109228">
                  <a:extLst>
                    <a:ext uri="{9D8B030D-6E8A-4147-A177-3AD203B41FA5}">
                      <a16:colId xmlns:a16="http://schemas.microsoft.com/office/drawing/2014/main" val="94089723"/>
                    </a:ext>
                  </a:extLst>
                </a:gridCol>
                <a:gridCol w="1109228">
                  <a:extLst>
                    <a:ext uri="{9D8B030D-6E8A-4147-A177-3AD203B41FA5}">
                      <a16:colId xmlns:a16="http://schemas.microsoft.com/office/drawing/2014/main" val="137953177"/>
                    </a:ext>
                  </a:extLst>
                </a:gridCol>
                <a:gridCol w="1109228">
                  <a:extLst>
                    <a:ext uri="{9D8B030D-6E8A-4147-A177-3AD203B41FA5}">
                      <a16:colId xmlns:a16="http://schemas.microsoft.com/office/drawing/2014/main" val="1275957551"/>
                    </a:ext>
                  </a:extLst>
                </a:gridCol>
              </a:tblGrid>
              <a:tr h="165101">
                <a:tc>
                  <a:txBody>
                    <a:bodyPr/>
                    <a:lstStyle/>
                    <a:p>
                      <a:pPr algn="ct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2</a:t>
                      </a:r>
                      <a:endParaRPr kumimoji="1" lang="ja-JP" altLang="en-US" dirty="0"/>
                    </a:p>
                  </a:txBody>
                  <a:tcPr/>
                </a:tc>
                <a:tc>
                  <a:txBody>
                    <a:bodyPr/>
                    <a:lstStyle/>
                    <a:p>
                      <a:pPr algn="ctr"/>
                      <a:r>
                        <a:rPr kumimoji="1" lang="en-US" altLang="ja-JP" dirty="0"/>
                        <a:t>3</a:t>
                      </a:r>
                      <a:endParaRPr kumimoji="1" lang="ja-JP" altLang="en-US" dirty="0"/>
                    </a:p>
                  </a:txBody>
                  <a:tcPr/>
                </a:tc>
                <a:tc>
                  <a:txBody>
                    <a:bodyPr/>
                    <a:lstStyle/>
                    <a:p>
                      <a:pPr algn="ctr"/>
                      <a:r>
                        <a:rPr kumimoji="1" lang="en-US" altLang="ja-JP" dirty="0"/>
                        <a:t>4</a:t>
                      </a:r>
                      <a:endParaRPr kumimoji="1" lang="ja-JP" altLang="en-US" dirty="0"/>
                    </a:p>
                  </a:txBody>
                  <a:tcPr/>
                </a:tc>
                <a:extLst>
                  <a:ext uri="{0D108BD9-81ED-4DB2-BD59-A6C34878D82A}">
                    <a16:rowId xmlns:a16="http://schemas.microsoft.com/office/drawing/2014/main" val="2046889405"/>
                  </a:ext>
                </a:extLst>
              </a:tr>
              <a:tr h="370840">
                <a:tc>
                  <a:txBody>
                    <a:bodyPr/>
                    <a:lstStyle/>
                    <a:p>
                      <a:pPr algn="ctr"/>
                      <a:r>
                        <a:rPr kumimoji="1" lang="en-US" altLang="ja-JP" dirty="0"/>
                        <a:t>1</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0.867</a:t>
                      </a:r>
                      <a:endParaRPr kumimoji="1" lang="ja-JP" altLang="en-US" dirty="0"/>
                    </a:p>
                  </a:txBody>
                  <a:tcPr/>
                </a:tc>
                <a:tc>
                  <a:txBody>
                    <a:bodyPr/>
                    <a:lstStyle/>
                    <a:p>
                      <a:pPr algn="ctr"/>
                      <a:r>
                        <a:rPr kumimoji="1" lang="en-US" altLang="ja-JP" dirty="0"/>
                        <a:t>0.798</a:t>
                      </a:r>
                      <a:endParaRPr kumimoji="1" lang="ja-JP" altLang="en-US" dirty="0"/>
                    </a:p>
                  </a:txBody>
                  <a:tcPr/>
                </a:tc>
                <a:tc>
                  <a:txBody>
                    <a:bodyPr/>
                    <a:lstStyle/>
                    <a:p>
                      <a:pPr algn="ctr"/>
                      <a:r>
                        <a:rPr kumimoji="1" lang="en-US" altLang="ja-JP" dirty="0"/>
                        <a:t>0.818</a:t>
                      </a:r>
                      <a:endParaRPr kumimoji="1" lang="ja-JP" altLang="en-US" dirty="0"/>
                    </a:p>
                  </a:txBody>
                  <a:tcPr/>
                </a:tc>
                <a:extLst>
                  <a:ext uri="{0D108BD9-81ED-4DB2-BD59-A6C34878D82A}">
                    <a16:rowId xmlns:a16="http://schemas.microsoft.com/office/drawing/2014/main" val="3440292063"/>
                  </a:ext>
                </a:extLst>
              </a:tr>
              <a:tr h="370840">
                <a:tc>
                  <a:txBody>
                    <a:bodyPr/>
                    <a:lstStyle/>
                    <a:p>
                      <a:pPr algn="ctr"/>
                      <a:r>
                        <a:rPr kumimoji="1" lang="en-US" altLang="ja-JP" dirty="0"/>
                        <a:t>2</a:t>
                      </a:r>
                      <a:endParaRPr kumimoji="1" lang="ja-JP" altLang="en-US" dirty="0"/>
                    </a:p>
                  </a:txBody>
                  <a:tcPr/>
                </a:tc>
                <a:tc>
                  <a:txBody>
                    <a:bodyPr/>
                    <a:lstStyle/>
                    <a:p>
                      <a:pPr algn="ctr"/>
                      <a:endParaRPr kumimoji="1" lang="ja-JP" altLang="en-US" dirty="0">
                        <a:solidFill>
                          <a:schemeClr val="bg1">
                            <a:lumMod val="50000"/>
                          </a:schemeClr>
                        </a:solidFill>
                      </a:endParaRPr>
                    </a:p>
                  </a:txBody>
                  <a:tcPr>
                    <a:solidFill>
                      <a:schemeClr val="bg1">
                        <a:lumMod val="50000"/>
                      </a:schemeClr>
                    </a:solidFill>
                  </a:tcPr>
                </a:tc>
                <a:tc>
                  <a:txBody>
                    <a:bodyPr/>
                    <a:lstStyle/>
                    <a:p>
                      <a:pPr algn="ctr"/>
                      <a:r>
                        <a:rPr kumimoji="1" lang="en-US" altLang="ja-JP" dirty="0"/>
                        <a:t>1</a:t>
                      </a:r>
                      <a:endParaRPr kumimoji="1" lang="ja-JP" altLang="en-US" dirty="0"/>
                    </a:p>
                  </a:txBody>
                  <a:tcPr/>
                </a:tc>
                <a:tc>
                  <a:txBody>
                    <a:bodyPr/>
                    <a:lstStyle/>
                    <a:p>
                      <a:pPr algn="ctr"/>
                      <a:r>
                        <a:rPr kumimoji="1" lang="en-US" altLang="ja-JP" dirty="0"/>
                        <a:t>0.749</a:t>
                      </a:r>
                      <a:endParaRPr kumimoji="1" lang="ja-JP" altLang="en-US" dirty="0"/>
                    </a:p>
                  </a:txBody>
                  <a:tcPr/>
                </a:tc>
                <a:tc>
                  <a:txBody>
                    <a:bodyPr/>
                    <a:lstStyle/>
                    <a:p>
                      <a:pPr algn="ctr"/>
                      <a:r>
                        <a:rPr kumimoji="1" lang="en-US" altLang="ja-JP" dirty="0"/>
                        <a:t>0.818</a:t>
                      </a:r>
                      <a:endParaRPr kumimoji="1" lang="ja-JP" altLang="en-US" dirty="0"/>
                    </a:p>
                  </a:txBody>
                  <a:tcPr/>
                </a:tc>
                <a:extLst>
                  <a:ext uri="{0D108BD9-81ED-4DB2-BD59-A6C34878D82A}">
                    <a16:rowId xmlns:a16="http://schemas.microsoft.com/office/drawing/2014/main" val="873061762"/>
                  </a:ext>
                </a:extLst>
              </a:tr>
              <a:tr h="370840">
                <a:tc>
                  <a:txBody>
                    <a:bodyPr/>
                    <a:lstStyle/>
                    <a:p>
                      <a:pPr algn="ctr"/>
                      <a:r>
                        <a:rPr kumimoji="1" lang="en-US" altLang="ja-JP" dirty="0"/>
                        <a:t>3</a:t>
                      </a:r>
                      <a:endParaRPr kumimoji="1" lang="ja-JP" altLang="en-US" dirty="0"/>
                    </a:p>
                  </a:txBody>
                  <a:tcPr/>
                </a:tc>
                <a:tc>
                  <a:txBody>
                    <a:bodyPr/>
                    <a:lstStyle/>
                    <a:p>
                      <a:pPr algn="ctr"/>
                      <a:endParaRPr kumimoji="1" lang="ja-JP" altLang="en-US" dirty="0">
                        <a:solidFill>
                          <a:schemeClr val="bg1">
                            <a:lumMod val="50000"/>
                          </a:schemeClr>
                        </a:solidFill>
                      </a:endParaRPr>
                    </a:p>
                  </a:txBody>
                  <a:tcPr>
                    <a:solidFill>
                      <a:schemeClr val="bg1">
                        <a:lumMod val="50000"/>
                      </a:schemeClr>
                    </a:solidFill>
                  </a:tcPr>
                </a:tc>
                <a:tc>
                  <a:txBody>
                    <a:bodyPr/>
                    <a:lstStyle/>
                    <a:p>
                      <a:pPr algn="ctr"/>
                      <a:endParaRPr kumimoji="1" lang="ja-JP" altLang="en-US" dirty="0"/>
                    </a:p>
                  </a:txBody>
                  <a:tcPr>
                    <a:solidFill>
                      <a:schemeClr val="bg1">
                        <a:lumMod val="50000"/>
                      </a:schemeClr>
                    </a:solidFill>
                  </a:tcPr>
                </a:tc>
                <a:tc>
                  <a:txBody>
                    <a:bodyPr/>
                    <a:lstStyle/>
                    <a:p>
                      <a:pPr algn="ctr"/>
                      <a:r>
                        <a:rPr kumimoji="1" lang="en-US" altLang="ja-JP" dirty="0"/>
                        <a:t>1</a:t>
                      </a:r>
                      <a:endParaRPr kumimoji="1" lang="ja-JP" altLang="en-US" dirty="0"/>
                    </a:p>
                  </a:txBody>
                  <a:tcPr/>
                </a:tc>
                <a:tc>
                  <a:txBody>
                    <a:bodyPr/>
                    <a:lstStyle/>
                    <a:p>
                      <a:pPr algn="ctr"/>
                      <a:r>
                        <a:rPr kumimoji="1" lang="en-US" altLang="ja-JP" b="1" dirty="0">
                          <a:solidFill>
                            <a:srgbClr val="FF0000"/>
                          </a:solidFill>
                        </a:rPr>
                        <a:t>0.874 ??</a:t>
                      </a:r>
                      <a:endParaRPr kumimoji="1" lang="ja-JP" altLang="en-US" b="1" dirty="0">
                        <a:solidFill>
                          <a:srgbClr val="FF0000"/>
                        </a:solidFill>
                      </a:endParaRPr>
                    </a:p>
                  </a:txBody>
                  <a:tcPr/>
                </a:tc>
                <a:extLst>
                  <a:ext uri="{0D108BD9-81ED-4DB2-BD59-A6C34878D82A}">
                    <a16:rowId xmlns:a16="http://schemas.microsoft.com/office/drawing/2014/main" val="91494916"/>
                  </a:ext>
                </a:extLst>
              </a:tr>
              <a:tr h="370840">
                <a:tc>
                  <a:txBody>
                    <a:bodyPr/>
                    <a:lstStyle/>
                    <a:p>
                      <a:pPr algn="ctr"/>
                      <a:r>
                        <a:rPr kumimoji="1" lang="en-US" altLang="ja-JP" dirty="0"/>
                        <a:t>4</a:t>
                      </a:r>
                      <a:endParaRPr kumimoji="1" lang="ja-JP" altLang="en-US" dirty="0"/>
                    </a:p>
                  </a:txBody>
                  <a:tcPr/>
                </a:tc>
                <a:tc>
                  <a:txBody>
                    <a:bodyPr/>
                    <a:lstStyle/>
                    <a:p>
                      <a:pPr algn="ctr"/>
                      <a:endParaRPr kumimoji="1" lang="ja-JP" altLang="en-US" dirty="0">
                        <a:solidFill>
                          <a:schemeClr val="bg1">
                            <a:lumMod val="50000"/>
                          </a:schemeClr>
                        </a:solidFill>
                      </a:endParaRPr>
                    </a:p>
                  </a:txBody>
                  <a:tcPr>
                    <a:solidFill>
                      <a:schemeClr val="bg1">
                        <a:lumMod val="50000"/>
                      </a:schemeClr>
                    </a:solidFill>
                  </a:tcPr>
                </a:tc>
                <a:tc>
                  <a:txBody>
                    <a:bodyPr/>
                    <a:lstStyle/>
                    <a:p>
                      <a:pPr algn="ctr"/>
                      <a:endParaRPr kumimoji="1" lang="ja-JP" altLang="en-US" dirty="0"/>
                    </a:p>
                  </a:txBody>
                  <a:tcPr>
                    <a:solidFill>
                      <a:schemeClr val="bg1">
                        <a:lumMod val="50000"/>
                      </a:schemeClr>
                    </a:solidFill>
                  </a:tcPr>
                </a:tc>
                <a:tc>
                  <a:txBody>
                    <a:bodyPr/>
                    <a:lstStyle/>
                    <a:p>
                      <a:pPr algn="ctr"/>
                      <a:endParaRPr kumimoji="1" lang="ja-JP" altLang="en-US" dirty="0"/>
                    </a:p>
                  </a:txBody>
                  <a:tcPr>
                    <a:solidFill>
                      <a:schemeClr val="bg1">
                        <a:lumMod val="50000"/>
                      </a:schemeClr>
                    </a:solidFill>
                  </a:tcPr>
                </a:tc>
                <a:tc>
                  <a:txBody>
                    <a:bodyPr/>
                    <a:lstStyle/>
                    <a:p>
                      <a:pPr algn="ctr"/>
                      <a:r>
                        <a:rPr kumimoji="1" lang="en-US" altLang="ja-JP" dirty="0"/>
                        <a:t>1</a:t>
                      </a:r>
                      <a:endParaRPr kumimoji="1" lang="ja-JP" altLang="en-US" dirty="0"/>
                    </a:p>
                  </a:txBody>
                  <a:tcPr/>
                </a:tc>
                <a:extLst>
                  <a:ext uri="{0D108BD9-81ED-4DB2-BD59-A6C34878D82A}">
                    <a16:rowId xmlns:a16="http://schemas.microsoft.com/office/drawing/2014/main" val="1255986325"/>
                  </a:ext>
                </a:extLst>
              </a:tr>
            </a:tbl>
          </a:graphicData>
        </a:graphic>
      </p:graphicFrame>
      <p:sp>
        <p:nvSpPr>
          <p:cNvPr id="5" name="コンテンツ プレースホルダー 2">
            <a:extLst>
              <a:ext uri="{FF2B5EF4-FFF2-40B4-BE49-F238E27FC236}">
                <a16:creationId xmlns:a16="http://schemas.microsoft.com/office/drawing/2014/main" id="{3B0148C8-68F6-8664-A2E4-B397189B4A45}"/>
              </a:ext>
            </a:extLst>
          </p:cNvPr>
          <p:cNvSpPr>
            <a:spLocks noGrp="1"/>
          </p:cNvSpPr>
          <p:nvPr>
            <p:ph idx="1"/>
          </p:nvPr>
        </p:nvSpPr>
        <p:spPr>
          <a:xfrm>
            <a:off x="1736271" y="2480379"/>
            <a:ext cx="2863721" cy="1509020"/>
          </a:xfrm>
        </p:spPr>
        <p:txBody>
          <a:bodyPr>
            <a:normAutofit/>
          </a:bodyPr>
          <a:lstStyle/>
          <a:p>
            <a:pPr marL="0" indent="0">
              <a:buNone/>
            </a:pPr>
            <a:r>
              <a:rPr lang="ja-JP" altLang="en-US" sz="1800" dirty="0"/>
              <a:t>１：</a:t>
            </a:r>
            <a:r>
              <a:rPr lang="en-US" altLang="ja-JP" sz="1800" dirty="0"/>
              <a:t>“Break a leg!”</a:t>
            </a:r>
          </a:p>
          <a:p>
            <a:pPr marL="0" indent="0">
              <a:buNone/>
            </a:pPr>
            <a:r>
              <a:rPr lang="ja-JP" altLang="en-US" sz="1800" dirty="0"/>
              <a:t>２：</a:t>
            </a:r>
            <a:r>
              <a:rPr lang="en-US" altLang="ja-JP" sz="1800" dirty="0"/>
              <a:t>”Good luck!”</a:t>
            </a:r>
          </a:p>
          <a:p>
            <a:pPr marL="0" indent="0">
              <a:buNone/>
            </a:pPr>
            <a:r>
              <a:rPr lang="ja-JP" altLang="en-US" sz="1800" dirty="0"/>
              <a:t>３：</a:t>
            </a:r>
            <a:r>
              <a:rPr lang="en-US" altLang="ja-JP" sz="1800" dirty="0"/>
              <a:t>”</a:t>
            </a:r>
            <a:r>
              <a:rPr lang="ja-JP" altLang="en-US" sz="1800" dirty="0"/>
              <a:t>足の骨を折って！</a:t>
            </a:r>
            <a:r>
              <a:rPr lang="en-US" altLang="ja-JP" sz="1800" dirty="0"/>
              <a:t>”</a:t>
            </a:r>
          </a:p>
          <a:p>
            <a:pPr marL="0" indent="0">
              <a:buNone/>
            </a:pPr>
            <a:r>
              <a:rPr lang="ja-JP" altLang="en-US" sz="1800" dirty="0"/>
              <a:t>４：</a:t>
            </a:r>
            <a:r>
              <a:rPr lang="en-US" altLang="ja-JP" sz="1800" dirty="0"/>
              <a:t>”</a:t>
            </a:r>
            <a:r>
              <a:rPr lang="ja-JP" altLang="en-US" sz="1800" dirty="0"/>
              <a:t>頑張って</a:t>
            </a:r>
            <a:r>
              <a:rPr lang="en-US" altLang="ja-JP" sz="1800" dirty="0"/>
              <a:t>!”</a:t>
            </a:r>
          </a:p>
        </p:txBody>
      </p:sp>
      <p:sp>
        <p:nvSpPr>
          <p:cNvPr id="6" name="コンテンツ プレースホルダー 2">
            <a:extLst>
              <a:ext uri="{FF2B5EF4-FFF2-40B4-BE49-F238E27FC236}">
                <a16:creationId xmlns:a16="http://schemas.microsoft.com/office/drawing/2014/main" id="{5A1B573E-06CB-22AB-58B0-710B729E11B0}"/>
              </a:ext>
            </a:extLst>
          </p:cNvPr>
          <p:cNvSpPr txBox="1">
            <a:spLocks/>
          </p:cNvSpPr>
          <p:nvPr/>
        </p:nvSpPr>
        <p:spPr>
          <a:xfrm>
            <a:off x="278363" y="793062"/>
            <a:ext cx="11635274" cy="125131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1800" dirty="0"/>
              <a:t>日本語と英語の埋め込みベクトルの類似度</a:t>
            </a:r>
            <a:endParaRPr lang="en-US" altLang="ja-JP" sz="1800" dirty="0"/>
          </a:p>
          <a:p>
            <a:r>
              <a:rPr lang="en-US" altLang="ja-JP" sz="1800" dirty="0"/>
              <a:t>“The Bank of Japan may lift negative interest rates in the near future.”</a:t>
            </a:r>
            <a:r>
              <a:rPr lang="ja-JP" altLang="en-US" sz="1800" dirty="0"/>
              <a:t>と</a:t>
            </a:r>
            <a:r>
              <a:rPr lang="en-US" altLang="ja-JP" sz="1800" dirty="0"/>
              <a:t>”</a:t>
            </a:r>
            <a:r>
              <a:rPr lang="ja-JP" altLang="en-US" sz="1800" dirty="0"/>
              <a:t>日銀は近い将来マイナス金利を解除するかもしれない。</a:t>
            </a:r>
            <a:r>
              <a:rPr lang="en-US" altLang="ja-JP" sz="1800" dirty="0"/>
              <a:t>”</a:t>
            </a:r>
            <a:r>
              <a:rPr lang="ja-JP" altLang="en-US" sz="1800" dirty="0"/>
              <a:t>の類似度：</a:t>
            </a:r>
            <a:r>
              <a:rPr lang="en-US" altLang="ja-JP" sz="1800" dirty="0"/>
              <a:t>0.900</a:t>
            </a:r>
          </a:p>
          <a:p>
            <a:pPr lvl="1"/>
            <a:r>
              <a:rPr lang="ja-JP" altLang="en-US" sz="1800" dirty="0"/>
              <a:t>言語が異なっても意味空間上</a:t>
            </a:r>
            <a:endParaRPr lang="en-US" altLang="ja-JP" sz="1800" dirty="0"/>
          </a:p>
        </p:txBody>
      </p:sp>
      <p:sp>
        <p:nvSpPr>
          <p:cNvPr id="7" name="コンテンツ プレースホルダー 2">
            <a:extLst>
              <a:ext uri="{FF2B5EF4-FFF2-40B4-BE49-F238E27FC236}">
                <a16:creationId xmlns:a16="http://schemas.microsoft.com/office/drawing/2014/main" id="{19FDCA5B-4734-94FD-F015-62E2DC8E715C}"/>
              </a:ext>
            </a:extLst>
          </p:cNvPr>
          <p:cNvSpPr txBox="1">
            <a:spLocks/>
          </p:cNvSpPr>
          <p:nvPr/>
        </p:nvSpPr>
        <p:spPr>
          <a:xfrm>
            <a:off x="278363" y="2089275"/>
            <a:ext cx="11635274" cy="3918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1800" dirty="0"/>
              <a:t>慣用句の意味を認識しているかの確認</a:t>
            </a:r>
            <a:endParaRPr lang="en-US" altLang="ja-JP" sz="1800" dirty="0"/>
          </a:p>
        </p:txBody>
      </p:sp>
      <p:graphicFrame>
        <p:nvGraphicFramePr>
          <p:cNvPr id="8" name="表 4">
            <a:extLst>
              <a:ext uri="{FF2B5EF4-FFF2-40B4-BE49-F238E27FC236}">
                <a16:creationId xmlns:a16="http://schemas.microsoft.com/office/drawing/2014/main" id="{DB81D2D3-1CEB-F912-F81D-3BA715A3FA5B}"/>
              </a:ext>
            </a:extLst>
          </p:cNvPr>
          <p:cNvGraphicFramePr>
            <a:graphicFrameLocks noGrp="1"/>
          </p:cNvGraphicFramePr>
          <p:nvPr>
            <p:extLst>
              <p:ext uri="{D42A27DB-BD31-4B8C-83A1-F6EECF244321}">
                <p14:modId xmlns:p14="http://schemas.microsoft.com/office/powerpoint/2010/main" val="4267730999"/>
              </p:ext>
            </p:extLst>
          </p:nvPr>
        </p:nvGraphicFramePr>
        <p:xfrm>
          <a:off x="4961810" y="4888451"/>
          <a:ext cx="5581782" cy="1849120"/>
        </p:xfrm>
        <a:graphic>
          <a:graphicData uri="http://schemas.openxmlformats.org/drawingml/2006/table">
            <a:tbl>
              <a:tblPr firstRow="1" bandRow="1">
                <a:tableStyleId>{5C22544A-7EE6-4342-B048-85BDC9FD1C3A}</a:tableStyleId>
              </a:tblPr>
              <a:tblGrid>
                <a:gridCol w="1144870">
                  <a:extLst>
                    <a:ext uri="{9D8B030D-6E8A-4147-A177-3AD203B41FA5}">
                      <a16:colId xmlns:a16="http://schemas.microsoft.com/office/drawing/2014/main" val="1446099284"/>
                    </a:ext>
                  </a:extLst>
                </a:gridCol>
                <a:gridCol w="1109228">
                  <a:extLst>
                    <a:ext uri="{9D8B030D-6E8A-4147-A177-3AD203B41FA5}">
                      <a16:colId xmlns:a16="http://schemas.microsoft.com/office/drawing/2014/main" val="3926199727"/>
                    </a:ext>
                  </a:extLst>
                </a:gridCol>
                <a:gridCol w="1109228">
                  <a:extLst>
                    <a:ext uri="{9D8B030D-6E8A-4147-A177-3AD203B41FA5}">
                      <a16:colId xmlns:a16="http://schemas.microsoft.com/office/drawing/2014/main" val="94089723"/>
                    </a:ext>
                  </a:extLst>
                </a:gridCol>
                <a:gridCol w="1109228">
                  <a:extLst>
                    <a:ext uri="{9D8B030D-6E8A-4147-A177-3AD203B41FA5}">
                      <a16:colId xmlns:a16="http://schemas.microsoft.com/office/drawing/2014/main" val="137953177"/>
                    </a:ext>
                  </a:extLst>
                </a:gridCol>
                <a:gridCol w="1109228">
                  <a:extLst>
                    <a:ext uri="{9D8B030D-6E8A-4147-A177-3AD203B41FA5}">
                      <a16:colId xmlns:a16="http://schemas.microsoft.com/office/drawing/2014/main" val="1275957551"/>
                    </a:ext>
                  </a:extLst>
                </a:gridCol>
              </a:tblGrid>
              <a:tr h="165101">
                <a:tc>
                  <a:txBody>
                    <a:bodyPr/>
                    <a:lstStyle/>
                    <a:p>
                      <a:pPr algn="ct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2</a:t>
                      </a:r>
                      <a:endParaRPr kumimoji="1" lang="ja-JP" altLang="en-US" dirty="0"/>
                    </a:p>
                  </a:txBody>
                  <a:tcPr/>
                </a:tc>
                <a:tc>
                  <a:txBody>
                    <a:bodyPr/>
                    <a:lstStyle/>
                    <a:p>
                      <a:pPr algn="ctr"/>
                      <a:r>
                        <a:rPr kumimoji="1" lang="en-US" altLang="ja-JP" dirty="0"/>
                        <a:t>3</a:t>
                      </a:r>
                      <a:endParaRPr kumimoji="1" lang="ja-JP" altLang="en-US" dirty="0"/>
                    </a:p>
                  </a:txBody>
                  <a:tcPr/>
                </a:tc>
                <a:tc>
                  <a:txBody>
                    <a:bodyPr/>
                    <a:lstStyle/>
                    <a:p>
                      <a:pPr algn="ctr"/>
                      <a:r>
                        <a:rPr kumimoji="1" lang="en-US" altLang="ja-JP" dirty="0"/>
                        <a:t>4</a:t>
                      </a:r>
                      <a:endParaRPr kumimoji="1" lang="ja-JP" altLang="en-US" dirty="0"/>
                    </a:p>
                  </a:txBody>
                  <a:tcPr/>
                </a:tc>
                <a:extLst>
                  <a:ext uri="{0D108BD9-81ED-4DB2-BD59-A6C34878D82A}">
                    <a16:rowId xmlns:a16="http://schemas.microsoft.com/office/drawing/2014/main" val="2046889405"/>
                  </a:ext>
                </a:extLst>
              </a:tr>
              <a:tr h="370840">
                <a:tc>
                  <a:txBody>
                    <a:bodyPr/>
                    <a:lstStyle/>
                    <a:p>
                      <a:pPr algn="ctr"/>
                      <a:r>
                        <a:rPr kumimoji="1" lang="en-US" altLang="ja-JP" dirty="0"/>
                        <a:t>1</a:t>
                      </a:r>
                      <a:endParaRPr kumimoji="1" lang="ja-JP" altLang="en-US" dirty="0"/>
                    </a:p>
                  </a:txBody>
                  <a:tcPr/>
                </a:tc>
                <a:tc>
                  <a:txBody>
                    <a:bodyPr/>
                    <a:lstStyle/>
                    <a:p>
                      <a:pPr algn="ctr"/>
                      <a:r>
                        <a:rPr kumimoji="1" lang="en-US" altLang="ja-JP" dirty="0"/>
                        <a:t>1</a:t>
                      </a:r>
                      <a:endParaRPr kumimoji="1" lang="ja-JP" altLang="en-US" dirty="0"/>
                    </a:p>
                  </a:txBody>
                  <a:tcPr/>
                </a:tc>
                <a:tc>
                  <a:txBody>
                    <a:bodyPr/>
                    <a:lstStyle/>
                    <a:p>
                      <a:pPr algn="ctr"/>
                      <a:r>
                        <a:rPr kumimoji="1" lang="en-US" altLang="ja-JP" dirty="0"/>
                        <a:t>0.789</a:t>
                      </a:r>
                      <a:endParaRPr kumimoji="1" lang="ja-JP" altLang="en-US" dirty="0"/>
                    </a:p>
                  </a:txBody>
                  <a:tcPr/>
                </a:tc>
                <a:tc>
                  <a:txBody>
                    <a:bodyPr/>
                    <a:lstStyle/>
                    <a:p>
                      <a:pPr algn="ctr"/>
                      <a:r>
                        <a:rPr kumimoji="1" lang="en-US" altLang="ja-JP" dirty="0"/>
                        <a:t>0.571</a:t>
                      </a:r>
                      <a:endParaRPr kumimoji="1" lang="ja-JP" altLang="en-US" dirty="0"/>
                    </a:p>
                  </a:txBody>
                  <a:tcPr/>
                </a:tc>
                <a:tc>
                  <a:txBody>
                    <a:bodyPr/>
                    <a:lstStyle/>
                    <a:p>
                      <a:pPr algn="ctr"/>
                      <a:r>
                        <a:rPr kumimoji="1" lang="en-US" altLang="ja-JP" dirty="0"/>
                        <a:t>0.566</a:t>
                      </a:r>
                      <a:endParaRPr kumimoji="1" lang="ja-JP" altLang="en-US" dirty="0"/>
                    </a:p>
                  </a:txBody>
                  <a:tcPr/>
                </a:tc>
                <a:extLst>
                  <a:ext uri="{0D108BD9-81ED-4DB2-BD59-A6C34878D82A}">
                    <a16:rowId xmlns:a16="http://schemas.microsoft.com/office/drawing/2014/main" val="3440292063"/>
                  </a:ext>
                </a:extLst>
              </a:tr>
              <a:tr h="370840">
                <a:tc>
                  <a:txBody>
                    <a:bodyPr/>
                    <a:lstStyle/>
                    <a:p>
                      <a:pPr algn="ctr"/>
                      <a:r>
                        <a:rPr kumimoji="1" lang="en-US" altLang="ja-JP" dirty="0"/>
                        <a:t>2</a:t>
                      </a:r>
                      <a:endParaRPr kumimoji="1" lang="ja-JP" altLang="en-US" dirty="0"/>
                    </a:p>
                  </a:txBody>
                  <a:tcPr/>
                </a:tc>
                <a:tc>
                  <a:txBody>
                    <a:bodyPr/>
                    <a:lstStyle/>
                    <a:p>
                      <a:pPr algn="ctr"/>
                      <a:endParaRPr kumimoji="1" lang="ja-JP" altLang="en-US" dirty="0">
                        <a:solidFill>
                          <a:schemeClr val="bg1">
                            <a:lumMod val="50000"/>
                          </a:schemeClr>
                        </a:solidFill>
                      </a:endParaRPr>
                    </a:p>
                  </a:txBody>
                  <a:tcPr>
                    <a:solidFill>
                      <a:schemeClr val="bg1">
                        <a:lumMod val="50000"/>
                      </a:schemeClr>
                    </a:solidFill>
                  </a:tcPr>
                </a:tc>
                <a:tc>
                  <a:txBody>
                    <a:bodyPr/>
                    <a:lstStyle/>
                    <a:p>
                      <a:pPr algn="ctr"/>
                      <a:r>
                        <a:rPr kumimoji="1" lang="en-US" altLang="ja-JP" dirty="0"/>
                        <a:t>1</a:t>
                      </a:r>
                      <a:endParaRPr kumimoji="1" lang="ja-JP" altLang="en-US" dirty="0"/>
                    </a:p>
                  </a:txBody>
                  <a:tcPr/>
                </a:tc>
                <a:tc>
                  <a:txBody>
                    <a:bodyPr/>
                    <a:lstStyle/>
                    <a:p>
                      <a:pPr algn="ctr"/>
                      <a:r>
                        <a:rPr kumimoji="1" lang="en-US" altLang="ja-JP" dirty="0"/>
                        <a:t>0.465</a:t>
                      </a:r>
                      <a:endParaRPr kumimoji="1" lang="ja-JP" altLang="en-US" dirty="0"/>
                    </a:p>
                  </a:txBody>
                  <a:tcPr/>
                </a:tc>
                <a:tc>
                  <a:txBody>
                    <a:bodyPr/>
                    <a:lstStyle/>
                    <a:p>
                      <a:pPr algn="ctr"/>
                      <a:r>
                        <a:rPr kumimoji="1" lang="en-US" altLang="ja-JP" dirty="0"/>
                        <a:t>0.635</a:t>
                      </a:r>
                      <a:endParaRPr kumimoji="1" lang="ja-JP" altLang="en-US" dirty="0"/>
                    </a:p>
                  </a:txBody>
                  <a:tcPr/>
                </a:tc>
                <a:extLst>
                  <a:ext uri="{0D108BD9-81ED-4DB2-BD59-A6C34878D82A}">
                    <a16:rowId xmlns:a16="http://schemas.microsoft.com/office/drawing/2014/main" val="873061762"/>
                  </a:ext>
                </a:extLst>
              </a:tr>
              <a:tr h="370840">
                <a:tc>
                  <a:txBody>
                    <a:bodyPr/>
                    <a:lstStyle/>
                    <a:p>
                      <a:pPr algn="ctr"/>
                      <a:r>
                        <a:rPr kumimoji="1" lang="en-US" altLang="ja-JP" dirty="0"/>
                        <a:t>3</a:t>
                      </a:r>
                      <a:endParaRPr kumimoji="1" lang="ja-JP" altLang="en-US" dirty="0"/>
                    </a:p>
                  </a:txBody>
                  <a:tcPr/>
                </a:tc>
                <a:tc>
                  <a:txBody>
                    <a:bodyPr/>
                    <a:lstStyle/>
                    <a:p>
                      <a:pPr algn="ctr"/>
                      <a:endParaRPr kumimoji="1" lang="ja-JP" altLang="en-US" dirty="0">
                        <a:solidFill>
                          <a:schemeClr val="bg1">
                            <a:lumMod val="50000"/>
                          </a:schemeClr>
                        </a:solidFill>
                      </a:endParaRPr>
                    </a:p>
                  </a:txBody>
                  <a:tcPr>
                    <a:solidFill>
                      <a:schemeClr val="bg1">
                        <a:lumMod val="50000"/>
                      </a:schemeClr>
                    </a:solidFill>
                  </a:tcPr>
                </a:tc>
                <a:tc>
                  <a:txBody>
                    <a:bodyPr/>
                    <a:lstStyle/>
                    <a:p>
                      <a:pPr algn="ctr"/>
                      <a:endParaRPr kumimoji="1" lang="ja-JP" altLang="en-US" dirty="0"/>
                    </a:p>
                  </a:txBody>
                  <a:tcPr>
                    <a:solidFill>
                      <a:schemeClr val="bg1">
                        <a:lumMod val="50000"/>
                      </a:schemeClr>
                    </a:solidFill>
                  </a:tcPr>
                </a:tc>
                <a:tc>
                  <a:txBody>
                    <a:bodyPr/>
                    <a:lstStyle/>
                    <a:p>
                      <a:pPr algn="ctr"/>
                      <a:r>
                        <a:rPr kumimoji="1" lang="en-US" altLang="ja-JP" dirty="0"/>
                        <a:t>1</a:t>
                      </a:r>
                      <a:endParaRPr kumimoji="1" lang="ja-JP" altLang="en-US" dirty="0"/>
                    </a:p>
                  </a:txBody>
                  <a:tcPr/>
                </a:tc>
                <a:tc>
                  <a:txBody>
                    <a:bodyPr/>
                    <a:lstStyle/>
                    <a:p>
                      <a:pPr algn="ctr"/>
                      <a:r>
                        <a:rPr kumimoji="1" lang="en-US" altLang="ja-JP" b="0" dirty="0">
                          <a:solidFill>
                            <a:schemeClr val="tx1"/>
                          </a:solidFill>
                        </a:rPr>
                        <a:t>0.503</a:t>
                      </a:r>
                      <a:endParaRPr kumimoji="1" lang="ja-JP" altLang="en-US" b="0" dirty="0">
                        <a:solidFill>
                          <a:schemeClr val="tx1"/>
                        </a:solidFill>
                      </a:endParaRPr>
                    </a:p>
                  </a:txBody>
                  <a:tcPr/>
                </a:tc>
                <a:extLst>
                  <a:ext uri="{0D108BD9-81ED-4DB2-BD59-A6C34878D82A}">
                    <a16:rowId xmlns:a16="http://schemas.microsoft.com/office/drawing/2014/main" val="91494916"/>
                  </a:ext>
                </a:extLst>
              </a:tr>
              <a:tr h="370840">
                <a:tc>
                  <a:txBody>
                    <a:bodyPr/>
                    <a:lstStyle/>
                    <a:p>
                      <a:pPr algn="ctr"/>
                      <a:r>
                        <a:rPr kumimoji="1" lang="en-US" altLang="ja-JP" dirty="0"/>
                        <a:t>4</a:t>
                      </a:r>
                      <a:endParaRPr kumimoji="1" lang="ja-JP" altLang="en-US" dirty="0"/>
                    </a:p>
                  </a:txBody>
                  <a:tcPr/>
                </a:tc>
                <a:tc>
                  <a:txBody>
                    <a:bodyPr/>
                    <a:lstStyle/>
                    <a:p>
                      <a:pPr algn="ctr"/>
                      <a:endParaRPr kumimoji="1" lang="ja-JP" altLang="en-US" dirty="0">
                        <a:solidFill>
                          <a:schemeClr val="bg1">
                            <a:lumMod val="50000"/>
                          </a:schemeClr>
                        </a:solidFill>
                      </a:endParaRPr>
                    </a:p>
                  </a:txBody>
                  <a:tcPr>
                    <a:solidFill>
                      <a:schemeClr val="bg1">
                        <a:lumMod val="50000"/>
                      </a:schemeClr>
                    </a:solidFill>
                  </a:tcPr>
                </a:tc>
                <a:tc>
                  <a:txBody>
                    <a:bodyPr/>
                    <a:lstStyle/>
                    <a:p>
                      <a:pPr algn="ctr"/>
                      <a:endParaRPr kumimoji="1" lang="ja-JP" altLang="en-US" dirty="0"/>
                    </a:p>
                  </a:txBody>
                  <a:tcPr>
                    <a:solidFill>
                      <a:schemeClr val="bg1">
                        <a:lumMod val="50000"/>
                      </a:schemeClr>
                    </a:solidFill>
                  </a:tcPr>
                </a:tc>
                <a:tc>
                  <a:txBody>
                    <a:bodyPr/>
                    <a:lstStyle/>
                    <a:p>
                      <a:pPr algn="ctr"/>
                      <a:endParaRPr kumimoji="1" lang="ja-JP" altLang="en-US" dirty="0"/>
                    </a:p>
                  </a:txBody>
                  <a:tcPr>
                    <a:solidFill>
                      <a:schemeClr val="bg1">
                        <a:lumMod val="50000"/>
                      </a:schemeClr>
                    </a:solidFill>
                  </a:tcPr>
                </a:tc>
                <a:tc>
                  <a:txBody>
                    <a:bodyPr/>
                    <a:lstStyle/>
                    <a:p>
                      <a:pPr algn="ctr"/>
                      <a:r>
                        <a:rPr kumimoji="1" lang="en-US" altLang="ja-JP" dirty="0"/>
                        <a:t>1</a:t>
                      </a:r>
                      <a:endParaRPr kumimoji="1" lang="ja-JP" altLang="en-US" dirty="0"/>
                    </a:p>
                  </a:txBody>
                  <a:tcPr/>
                </a:tc>
                <a:extLst>
                  <a:ext uri="{0D108BD9-81ED-4DB2-BD59-A6C34878D82A}">
                    <a16:rowId xmlns:a16="http://schemas.microsoft.com/office/drawing/2014/main" val="1255986325"/>
                  </a:ext>
                </a:extLst>
              </a:tr>
            </a:tbl>
          </a:graphicData>
        </a:graphic>
      </p:graphicFrame>
      <p:sp>
        <p:nvSpPr>
          <p:cNvPr id="9" name="テキスト ボックス 8">
            <a:extLst>
              <a:ext uri="{FF2B5EF4-FFF2-40B4-BE49-F238E27FC236}">
                <a16:creationId xmlns:a16="http://schemas.microsoft.com/office/drawing/2014/main" id="{6CA3A8ED-E356-9E29-7CC9-6AA7E4E7916F}"/>
              </a:ext>
            </a:extLst>
          </p:cNvPr>
          <p:cNvSpPr txBox="1"/>
          <p:nvPr/>
        </p:nvSpPr>
        <p:spPr>
          <a:xfrm>
            <a:off x="4961810" y="4534678"/>
            <a:ext cx="4583406" cy="369332"/>
          </a:xfrm>
          <a:prstGeom prst="rect">
            <a:avLst/>
          </a:prstGeom>
          <a:noFill/>
        </p:spPr>
        <p:txBody>
          <a:bodyPr wrap="square" rtlCol="0">
            <a:spAutoFit/>
          </a:bodyPr>
          <a:lstStyle/>
          <a:p>
            <a:r>
              <a:rPr kumimoji="1" lang="ja-JP" altLang="en-US" dirty="0"/>
              <a:t>（参考）</a:t>
            </a:r>
            <a:r>
              <a:rPr kumimoji="1" lang="en-US" altLang="ja-JP" dirty="0"/>
              <a:t>"</a:t>
            </a:r>
            <a:r>
              <a:rPr kumimoji="1" lang="en-US" altLang="ja-JP" dirty="0" err="1"/>
              <a:t>bert</a:t>
            </a:r>
            <a:r>
              <a:rPr kumimoji="1" lang="en-US" altLang="ja-JP" dirty="0"/>
              <a:t>-base-multilingual-cased"</a:t>
            </a:r>
            <a:endParaRPr kumimoji="1" lang="ja-JP" altLang="en-US" dirty="0"/>
          </a:p>
        </p:txBody>
      </p:sp>
      <p:sp>
        <p:nvSpPr>
          <p:cNvPr id="10" name="テキスト ボックス 9">
            <a:extLst>
              <a:ext uri="{FF2B5EF4-FFF2-40B4-BE49-F238E27FC236}">
                <a16:creationId xmlns:a16="http://schemas.microsoft.com/office/drawing/2014/main" id="{3F4F44D0-7017-E91A-6687-C5122BC47244}"/>
              </a:ext>
            </a:extLst>
          </p:cNvPr>
          <p:cNvSpPr txBox="1"/>
          <p:nvPr/>
        </p:nvSpPr>
        <p:spPr>
          <a:xfrm>
            <a:off x="4992911" y="2111829"/>
            <a:ext cx="4583406" cy="369332"/>
          </a:xfrm>
          <a:prstGeom prst="rect">
            <a:avLst/>
          </a:prstGeom>
          <a:noFill/>
        </p:spPr>
        <p:txBody>
          <a:bodyPr wrap="square" rtlCol="0">
            <a:spAutoFit/>
          </a:bodyPr>
          <a:lstStyle/>
          <a:p>
            <a:r>
              <a:rPr kumimoji="1" lang="en-US" altLang="ja-JP" dirty="0"/>
              <a:t>"text-embedding-ada-002"</a:t>
            </a:r>
            <a:endParaRPr kumimoji="1" lang="ja-JP" altLang="en-US" dirty="0"/>
          </a:p>
        </p:txBody>
      </p:sp>
    </p:spTree>
    <p:extLst>
      <p:ext uri="{BB962C8B-B14F-4D97-AF65-F5344CB8AC3E}">
        <p14:creationId xmlns:p14="http://schemas.microsoft.com/office/powerpoint/2010/main" val="8022752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470DEF-DBA7-0C34-C539-D90234F30663}"/>
              </a:ext>
            </a:extLst>
          </p:cNvPr>
          <p:cNvSpPr>
            <a:spLocks noGrp="1"/>
          </p:cNvSpPr>
          <p:nvPr>
            <p:ph type="title"/>
          </p:nvPr>
        </p:nvSpPr>
        <p:spPr/>
        <p:txBody>
          <a:bodyPr/>
          <a:lstStyle/>
          <a:p>
            <a:r>
              <a:rPr lang="ja-JP" altLang="en-US" dirty="0"/>
              <a:t>ベクトル性能比較</a:t>
            </a:r>
            <a:endParaRPr kumimoji="1" lang="ja-JP" altLang="en-US" dirty="0"/>
          </a:p>
        </p:txBody>
      </p:sp>
      <p:sp>
        <p:nvSpPr>
          <p:cNvPr id="3" name="コンテンツ プレースホルダー 2">
            <a:extLst>
              <a:ext uri="{FF2B5EF4-FFF2-40B4-BE49-F238E27FC236}">
                <a16:creationId xmlns:a16="http://schemas.microsoft.com/office/drawing/2014/main" id="{06677FD2-4DC9-36D5-813A-F20C27B3B97C}"/>
              </a:ext>
            </a:extLst>
          </p:cNvPr>
          <p:cNvSpPr>
            <a:spLocks noGrp="1"/>
          </p:cNvSpPr>
          <p:nvPr>
            <p:ph idx="1"/>
          </p:nvPr>
        </p:nvSpPr>
        <p:spPr/>
        <p:txBody>
          <a:bodyPr/>
          <a:lstStyle/>
          <a:p>
            <a:r>
              <a:rPr kumimoji="1" lang="en-US" altLang="ja-JP" dirty="0"/>
              <a:t>P-21,22</a:t>
            </a:r>
            <a:r>
              <a:rPr kumimoji="1" lang="ja-JP" altLang="en-US" dirty="0"/>
              <a:t>あたりを</a:t>
            </a:r>
            <a:r>
              <a:rPr kumimoji="1" lang="en-US" altLang="ja-JP" dirty="0"/>
              <a:t>SBERT</a:t>
            </a:r>
            <a:r>
              <a:rPr lang="ja-JP" altLang="en-US" dirty="0"/>
              <a:t>と比較</a:t>
            </a:r>
            <a:endParaRPr lang="en-US" altLang="ja-JP" dirty="0"/>
          </a:p>
          <a:p>
            <a:r>
              <a:rPr lang="ja-JP" altLang="en-US"/>
              <a:t>ベクトルの成分分布</a:t>
            </a:r>
            <a:endParaRPr lang="en-US" altLang="ja-JP" dirty="0"/>
          </a:p>
          <a:p>
            <a:endParaRPr kumimoji="1" lang="ja-JP" altLang="en-US" dirty="0"/>
          </a:p>
        </p:txBody>
      </p:sp>
    </p:spTree>
    <p:extLst>
      <p:ext uri="{BB962C8B-B14F-4D97-AF65-F5344CB8AC3E}">
        <p14:creationId xmlns:p14="http://schemas.microsoft.com/office/powerpoint/2010/main" val="27036874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470DEF-DBA7-0C34-C539-D90234F30663}"/>
              </a:ext>
            </a:extLst>
          </p:cNvPr>
          <p:cNvSpPr>
            <a:spLocks noGrp="1"/>
          </p:cNvSpPr>
          <p:nvPr>
            <p:ph type="title"/>
          </p:nvPr>
        </p:nvSpPr>
        <p:spPr>
          <a:xfrm>
            <a:off x="259702" y="187844"/>
            <a:ext cx="10515600" cy="866516"/>
          </a:xfrm>
        </p:spPr>
        <p:txBody>
          <a:bodyPr>
            <a:normAutofit/>
          </a:bodyPr>
          <a:lstStyle/>
          <a:p>
            <a:r>
              <a:rPr kumimoji="1" lang="ja-JP" altLang="en-US" sz="3200" dirty="0"/>
              <a:t>今後の課題</a:t>
            </a:r>
          </a:p>
        </p:txBody>
      </p:sp>
      <p:sp>
        <p:nvSpPr>
          <p:cNvPr id="3" name="コンテンツ プレースホルダー 2">
            <a:extLst>
              <a:ext uri="{FF2B5EF4-FFF2-40B4-BE49-F238E27FC236}">
                <a16:creationId xmlns:a16="http://schemas.microsoft.com/office/drawing/2014/main" id="{06677FD2-4DC9-36D5-813A-F20C27B3B97C}"/>
              </a:ext>
            </a:extLst>
          </p:cNvPr>
          <p:cNvSpPr>
            <a:spLocks noGrp="1"/>
          </p:cNvSpPr>
          <p:nvPr>
            <p:ph idx="1"/>
          </p:nvPr>
        </p:nvSpPr>
        <p:spPr>
          <a:xfrm>
            <a:off x="408992" y="1480392"/>
            <a:ext cx="10515600" cy="4351338"/>
          </a:xfrm>
        </p:spPr>
        <p:txBody>
          <a:bodyPr/>
          <a:lstStyle/>
          <a:p>
            <a:r>
              <a:rPr lang="ja-JP" altLang="en-US" dirty="0"/>
              <a:t>他の</a:t>
            </a:r>
            <a:r>
              <a:rPr lang="en-US" altLang="ja-JP" dirty="0"/>
              <a:t>Embedding</a:t>
            </a:r>
            <a:r>
              <a:rPr lang="ja-JP" altLang="en-US" dirty="0"/>
              <a:t>モデルとの性能比較</a:t>
            </a:r>
            <a:endParaRPr lang="en-US" altLang="ja-JP" dirty="0"/>
          </a:p>
          <a:p>
            <a:r>
              <a:rPr lang="ja-JP" altLang="en-US" dirty="0"/>
              <a:t>次元削減の影響を確認</a:t>
            </a:r>
            <a:endParaRPr lang="en-US" altLang="ja-JP" dirty="0"/>
          </a:p>
          <a:p>
            <a:endParaRPr kumimoji="1" lang="ja-JP" altLang="en-US" dirty="0"/>
          </a:p>
        </p:txBody>
      </p:sp>
    </p:spTree>
    <p:extLst>
      <p:ext uri="{BB962C8B-B14F-4D97-AF65-F5344CB8AC3E}">
        <p14:creationId xmlns:p14="http://schemas.microsoft.com/office/powerpoint/2010/main" val="127053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B0AEAB4B-9639-C7B4-705F-B6E11BB76AA4}"/>
              </a:ext>
            </a:extLst>
          </p:cNvPr>
          <p:cNvSpPr>
            <a:spLocks noGrp="1"/>
          </p:cNvSpPr>
          <p:nvPr>
            <p:ph idx="1"/>
          </p:nvPr>
        </p:nvSpPr>
        <p:spPr>
          <a:xfrm>
            <a:off x="306355" y="1209805"/>
            <a:ext cx="11515532" cy="4743126"/>
          </a:xfrm>
        </p:spPr>
        <p:txBody>
          <a:bodyPr>
            <a:normAutofit lnSpcReduction="10000"/>
          </a:bodyPr>
          <a:lstStyle/>
          <a:p>
            <a:r>
              <a:rPr lang="ja-JP" altLang="en-US" dirty="0"/>
              <a:t>転移学習</a:t>
            </a:r>
            <a:endParaRPr kumimoji="1" lang="en-US" altLang="ja-JP" dirty="0"/>
          </a:p>
          <a:p>
            <a:pPr lvl="1"/>
            <a:r>
              <a:rPr lang="ja-JP" altLang="en-US" dirty="0"/>
              <a:t>機械学習の特徴量として活用（センチメント分析等）</a:t>
            </a:r>
            <a:endParaRPr lang="en-US" altLang="ja-JP" dirty="0"/>
          </a:p>
          <a:p>
            <a:pPr lvl="2"/>
            <a:r>
              <a:rPr kumimoji="1" lang="ja-JP" altLang="en-US" dirty="0"/>
              <a:t>数値であるため、他の特徴量と合わせて使うことも容易</a:t>
            </a:r>
            <a:endParaRPr kumimoji="1" lang="en-US" altLang="ja-JP" dirty="0"/>
          </a:p>
          <a:p>
            <a:pPr lvl="2"/>
            <a:endParaRPr lang="en-US" altLang="ja-JP" dirty="0"/>
          </a:p>
          <a:p>
            <a:r>
              <a:rPr kumimoji="1" lang="ja-JP" altLang="en-US" dirty="0"/>
              <a:t>検索</a:t>
            </a:r>
            <a:endParaRPr kumimoji="1" lang="en-US" altLang="ja-JP" dirty="0"/>
          </a:p>
          <a:p>
            <a:pPr lvl="1"/>
            <a:r>
              <a:rPr lang="ja-JP" altLang="en-US" dirty="0"/>
              <a:t>ベクトルの類似度で、意味的に近いものを抽出</a:t>
            </a:r>
            <a:endParaRPr lang="en-US" altLang="ja-JP" dirty="0"/>
          </a:p>
          <a:p>
            <a:pPr lvl="1"/>
            <a:endParaRPr kumimoji="1" lang="en-US" altLang="ja-JP" dirty="0"/>
          </a:p>
          <a:p>
            <a:r>
              <a:rPr lang="ja-JP" altLang="en-US" dirty="0"/>
              <a:t>その他のメリット</a:t>
            </a:r>
            <a:endParaRPr lang="en-US" altLang="ja-JP" dirty="0"/>
          </a:p>
          <a:p>
            <a:pPr lvl="1"/>
            <a:r>
              <a:rPr kumimoji="1" lang="ja-JP" altLang="en-US" dirty="0"/>
              <a:t>多言語との比較</a:t>
            </a:r>
            <a:endParaRPr kumimoji="1" lang="en-US" altLang="ja-JP" dirty="0"/>
          </a:p>
          <a:p>
            <a:pPr lvl="2"/>
            <a:r>
              <a:rPr lang="ja-JP" altLang="en-US" dirty="0"/>
              <a:t>言語が異なっても意味が近いものは近いベクトル空間上近くに位置する（はず）</a:t>
            </a:r>
            <a:endParaRPr kumimoji="1" lang="en-US" altLang="ja-JP" dirty="0"/>
          </a:p>
          <a:p>
            <a:pPr lvl="1"/>
            <a:r>
              <a:rPr kumimoji="1" lang="ja-JP" altLang="en-US" dirty="0"/>
              <a:t>次元の削減</a:t>
            </a:r>
            <a:endParaRPr kumimoji="1" lang="en-US" altLang="ja-JP" dirty="0"/>
          </a:p>
          <a:p>
            <a:pPr lvl="2"/>
            <a:r>
              <a:rPr lang="en-US" altLang="ja-JP" dirty="0"/>
              <a:t>One-hot </a:t>
            </a:r>
            <a:r>
              <a:rPr lang="ja-JP" altLang="en-US" dirty="0"/>
              <a:t>表現では、単語数文の次元が必要であり非効率であった</a:t>
            </a:r>
            <a:endParaRPr lang="en-US" altLang="ja-JP" dirty="0"/>
          </a:p>
          <a:p>
            <a:endParaRPr kumimoji="1" lang="en-US" altLang="ja-JP" dirty="0"/>
          </a:p>
        </p:txBody>
      </p:sp>
      <p:sp>
        <p:nvSpPr>
          <p:cNvPr id="4" name="タイトル 1">
            <a:extLst>
              <a:ext uri="{FF2B5EF4-FFF2-40B4-BE49-F238E27FC236}">
                <a16:creationId xmlns:a16="http://schemas.microsoft.com/office/drawing/2014/main" id="{56AD2FE8-3519-DDB3-0D0E-813C3155DDAA}"/>
              </a:ext>
            </a:extLst>
          </p:cNvPr>
          <p:cNvSpPr txBox="1">
            <a:spLocks/>
          </p:cNvSpPr>
          <p:nvPr/>
        </p:nvSpPr>
        <p:spPr>
          <a:xfrm>
            <a:off x="306355" y="178513"/>
            <a:ext cx="10422294" cy="86651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3200" dirty="0"/>
              <a:t>テキストをベクトルにして何がうれしいのか？</a:t>
            </a:r>
            <a:endParaRPr lang="en-US" altLang="ja-JP" sz="3200" dirty="0"/>
          </a:p>
        </p:txBody>
      </p:sp>
    </p:spTree>
    <p:extLst>
      <p:ext uri="{BB962C8B-B14F-4D97-AF65-F5344CB8AC3E}">
        <p14:creationId xmlns:p14="http://schemas.microsoft.com/office/powerpoint/2010/main" val="1192243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916157-F0AC-6159-8F07-111AB8731496}"/>
              </a:ext>
            </a:extLst>
          </p:cNvPr>
          <p:cNvSpPr>
            <a:spLocks noGrp="1"/>
          </p:cNvSpPr>
          <p:nvPr>
            <p:ph type="title"/>
          </p:nvPr>
        </p:nvSpPr>
        <p:spPr>
          <a:xfrm>
            <a:off x="213049" y="178513"/>
            <a:ext cx="10515600" cy="866516"/>
          </a:xfrm>
        </p:spPr>
        <p:txBody>
          <a:bodyPr>
            <a:normAutofit/>
          </a:bodyPr>
          <a:lstStyle/>
          <a:p>
            <a:r>
              <a:rPr lang="ja-JP" altLang="en-US" sz="3200" dirty="0"/>
              <a:t>データ①：</a:t>
            </a:r>
            <a:r>
              <a:rPr lang="en-US" altLang="ja-JP" sz="3200" dirty="0"/>
              <a:t>Amazon</a:t>
            </a:r>
            <a:r>
              <a:rPr lang="ja-JP" altLang="en-US" sz="3200" dirty="0"/>
              <a:t>高級食品レビュー</a:t>
            </a:r>
            <a:endParaRPr kumimoji="1" lang="ja-JP" altLang="en-US" sz="3200" dirty="0"/>
          </a:p>
        </p:txBody>
      </p:sp>
      <p:sp>
        <p:nvSpPr>
          <p:cNvPr id="3" name="コンテンツ プレースホルダー 2">
            <a:extLst>
              <a:ext uri="{FF2B5EF4-FFF2-40B4-BE49-F238E27FC236}">
                <a16:creationId xmlns:a16="http://schemas.microsoft.com/office/drawing/2014/main" id="{B0AEAB4B-9639-C7B4-705F-B6E11BB76AA4}"/>
              </a:ext>
            </a:extLst>
          </p:cNvPr>
          <p:cNvSpPr>
            <a:spLocks noGrp="1"/>
          </p:cNvSpPr>
          <p:nvPr>
            <p:ph idx="1"/>
          </p:nvPr>
        </p:nvSpPr>
        <p:spPr>
          <a:xfrm>
            <a:off x="261961" y="1181812"/>
            <a:ext cx="11653232" cy="2079886"/>
          </a:xfrm>
        </p:spPr>
        <p:txBody>
          <a:bodyPr>
            <a:normAutofit/>
          </a:bodyPr>
          <a:lstStyle/>
          <a:p>
            <a:r>
              <a:rPr kumimoji="1" lang="ja-JP" altLang="en-US" sz="1800" dirty="0"/>
              <a:t>データセット概要</a:t>
            </a:r>
            <a:endParaRPr kumimoji="1" lang="en-US" altLang="ja-JP" sz="1800" dirty="0"/>
          </a:p>
          <a:p>
            <a:pPr lvl="1"/>
            <a:r>
              <a:rPr kumimoji="1" lang="ja-JP" altLang="en-US" sz="1800" dirty="0"/>
              <a:t>レビューテキストと</a:t>
            </a:r>
            <a:r>
              <a:rPr kumimoji="1" lang="en-US" altLang="ja-JP" sz="1800" dirty="0"/>
              <a:t>5</a:t>
            </a:r>
            <a:r>
              <a:rPr kumimoji="1" lang="ja-JP" altLang="en-US" sz="1800" dirty="0"/>
              <a:t>段階</a:t>
            </a:r>
            <a:r>
              <a:rPr kumimoji="1" lang="en-US" altLang="ja-JP" sz="1800" dirty="0"/>
              <a:t>(1</a:t>
            </a:r>
            <a:r>
              <a:rPr kumimoji="1" lang="ja-JP" altLang="en-US" sz="1800" dirty="0"/>
              <a:t>～</a:t>
            </a:r>
            <a:r>
              <a:rPr kumimoji="1" lang="en-US" altLang="ja-JP" sz="1800" dirty="0"/>
              <a:t>5)</a:t>
            </a:r>
            <a:r>
              <a:rPr kumimoji="1" lang="ja-JP" altLang="en-US" sz="1800" dirty="0"/>
              <a:t>のスコアが格納されている</a:t>
            </a:r>
            <a:endParaRPr kumimoji="1" lang="en-US" altLang="ja-JP" sz="1800" dirty="0"/>
          </a:p>
          <a:p>
            <a:pPr lvl="1"/>
            <a:r>
              <a:rPr kumimoji="1" lang="ja-JP" altLang="en-US" sz="1800" dirty="0"/>
              <a:t>約</a:t>
            </a:r>
            <a:r>
              <a:rPr kumimoji="1" lang="en-US" altLang="ja-JP" sz="1800" dirty="0"/>
              <a:t>57</a:t>
            </a:r>
            <a:r>
              <a:rPr kumimoji="1" lang="ja-JP" altLang="en-US" sz="1800" dirty="0"/>
              <a:t>万件存在</a:t>
            </a:r>
            <a:r>
              <a:rPr lang="ja-JP" altLang="en-US" sz="1800" dirty="0"/>
              <a:t>するが、今回は直近の</a:t>
            </a:r>
            <a:r>
              <a:rPr lang="en-US" altLang="ja-JP" sz="1800" dirty="0"/>
              <a:t>10,000</a:t>
            </a:r>
            <a:r>
              <a:rPr lang="ja-JP" altLang="en-US" sz="1800" dirty="0"/>
              <a:t>件のみ使用</a:t>
            </a:r>
            <a:endParaRPr lang="en-US" altLang="ja-JP" sz="1800" dirty="0"/>
          </a:p>
          <a:p>
            <a:pPr lvl="1"/>
            <a:r>
              <a:rPr lang="ja-JP" altLang="en-US" sz="1800" dirty="0"/>
              <a:t>データは</a:t>
            </a:r>
            <a:r>
              <a:rPr lang="en-US" altLang="ja-JP" sz="1800" dirty="0" err="1"/>
              <a:t>kaggle</a:t>
            </a:r>
            <a:r>
              <a:rPr lang="ja-JP" altLang="en-US" sz="1800" dirty="0"/>
              <a:t>から取得可能（</a:t>
            </a:r>
            <a:r>
              <a:rPr lang="en-US" altLang="ja-JP" sz="1800" dirty="0">
                <a:hlinkClick r:id="rId2"/>
              </a:rPr>
              <a:t>https://www.kaggle.com/datasets/snap/amazon-fine-food-reviews</a:t>
            </a:r>
            <a:r>
              <a:rPr lang="ja-JP" altLang="en-US" sz="1800" dirty="0"/>
              <a:t>）</a:t>
            </a:r>
            <a:endParaRPr lang="en-US" altLang="ja-JP" sz="1800" dirty="0"/>
          </a:p>
          <a:p>
            <a:pPr lvl="1"/>
            <a:r>
              <a:rPr lang="en-US" altLang="ja-JP" sz="1800" dirty="0"/>
              <a:t>“Summary”</a:t>
            </a:r>
            <a:r>
              <a:rPr lang="ja-JP" altLang="en-US" sz="1800" dirty="0"/>
              <a:t>と</a:t>
            </a:r>
            <a:r>
              <a:rPr lang="en-US" altLang="ja-JP" sz="1800" dirty="0"/>
              <a:t>”Text”</a:t>
            </a:r>
            <a:r>
              <a:rPr lang="ja-JP" altLang="en-US" sz="1800" dirty="0"/>
              <a:t>を結合し、</a:t>
            </a:r>
            <a:r>
              <a:rPr lang="en-US" altLang="ja-JP" sz="1800" dirty="0"/>
              <a:t>Embedding</a:t>
            </a:r>
            <a:r>
              <a:rPr lang="ja-JP" altLang="en-US" sz="1800" dirty="0"/>
              <a:t>した</a:t>
            </a:r>
            <a:endParaRPr lang="en-US" altLang="ja-JP" sz="1800" dirty="0"/>
          </a:p>
        </p:txBody>
      </p:sp>
      <p:pic>
        <p:nvPicPr>
          <p:cNvPr id="7" name="図 6">
            <a:extLst>
              <a:ext uri="{FF2B5EF4-FFF2-40B4-BE49-F238E27FC236}">
                <a16:creationId xmlns:a16="http://schemas.microsoft.com/office/drawing/2014/main" id="{129700B6-4CE3-24BB-FE4D-CFC1C8FD62A0}"/>
              </a:ext>
            </a:extLst>
          </p:cNvPr>
          <p:cNvPicPr>
            <a:picLocks noChangeAspect="1"/>
          </p:cNvPicPr>
          <p:nvPr/>
        </p:nvPicPr>
        <p:blipFill>
          <a:blip r:embed="rId3"/>
          <a:stretch>
            <a:fillRect/>
          </a:stretch>
        </p:blipFill>
        <p:spPr>
          <a:xfrm>
            <a:off x="367856" y="3261698"/>
            <a:ext cx="11251234" cy="2701212"/>
          </a:xfrm>
          <a:prstGeom prst="rect">
            <a:avLst/>
          </a:prstGeom>
        </p:spPr>
      </p:pic>
    </p:spTree>
    <p:extLst>
      <p:ext uri="{BB962C8B-B14F-4D97-AF65-F5344CB8AC3E}">
        <p14:creationId xmlns:p14="http://schemas.microsoft.com/office/powerpoint/2010/main" val="913858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D2E7E6-3F00-8118-FCD5-C23CDAB19BB9}"/>
              </a:ext>
            </a:extLst>
          </p:cNvPr>
          <p:cNvSpPr>
            <a:spLocks noGrp="1"/>
          </p:cNvSpPr>
          <p:nvPr>
            <p:ph type="title"/>
          </p:nvPr>
        </p:nvSpPr>
        <p:spPr>
          <a:xfrm>
            <a:off x="195942" y="209782"/>
            <a:ext cx="10515600" cy="838524"/>
          </a:xfrm>
        </p:spPr>
        <p:txBody>
          <a:bodyPr>
            <a:normAutofit/>
          </a:bodyPr>
          <a:lstStyle/>
          <a:p>
            <a:r>
              <a:rPr kumimoji="1" lang="en-US" altLang="ja-JP" sz="3200" dirty="0"/>
              <a:t>t-SNE</a:t>
            </a:r>
            <a:r>
              <a:rPr lang="ja-JP" altLang="en-US" sz="3200" dirty="0"/>
              <a:t>による</a:t>
            </a:r>
            <a:r>
              <a:rPr kumimoji="1" lang="ja-JP" altLang="en-US" sz="3200" dirty="0"/>
              <a:t>可視化</a:t>
            </a:r>
            <a:r>
              <a:rPr kumimoji="1" lang="en-US" altLang="ja-JP" sz="3200" dirty="0"/>
              <a:t>(</a:t>
            </a:r>
            <a:r>
              <a:rPr kumimoji="1" lang="ja-JP" altLang="en-US" sz="3200" dirty="0"/>
              <a:t>データ①</a:t>
            </a:r>
            <a:r>
              <a:rPr kumimoji="1" lang="en-US" altLang="ja-JP" sz="3200" dirty="0"/>
              <a:t>)</a:t>
            </a:r>
            <a:endParaRPr kumimoji="1" lang="ja-JP" altLang="en-US" sz="3200" dirty="0"/>
          </a:p>
        </p:txBody>
      </p:sp>
      <p:graphicFrame>
        <p:nvGraphicFramePr>
          <p:cNvPr id="4" name="表 4">
            <a:extLst>
              <a:ext uri="{FF2B5EF4-FFF2-40B4-BE49-F238E27FC236}">
                <a16:creationId xmlns:a16="http://schemas.microsoft.com/office/drawing/2014/main" id="{1445D414-0C3C-6BF3-ED7B-BB5E77FEC501}"/>
              </a:ext>
            </a:extLst>
          </p:cNvPr>
          <p:cNvGraphicFramePr>
            <a:graphicFrameLocks noGrp="1"/>
          </p:cNvGraphicFramePr>
          <p:nvPr>
            <p:ph idx="1"/>
            <p:extLst>
              <p:ext uri="{D42A27DB-BD31-4B8C-83A1-F6EECF244321}">
                <p14:modId xmlns:p14="http://schemas.microsoft.com/office/powerpoint/2010/main" val="1843622079"/>
              </p:ext>
            </p:extLst>
          </p:nvPr>
        </p:nvGraphicFramePr>
        <p:xfrm>
          <a:off x="7445829" y="2316480"/>
          <a:ext cx="1711066" cy="2225040"/>
        </p:xfrm>
        <a:graphic>
          <a:graphicData uri="http://schemas.openxmlformats.org/drawingml/2006/table">
            <a:tbl>
              <a:tblPr firstRow="1" bandRow="1">
                <a:tableStyleId>{5C22544A-7EE6-4342-B048-85BDC9FD1C3A}</a:tableStyleId>
              </a:tblPr>
              <a:tblGrid>
                <a:gridCol w="854393">
                  <a:extLst>
                    <a:ext uri="{9D8B030D-6E8A-4147-A177-3AD203B41FA5}">
                      <a16:colId xmlns:a16="http://schemas.microsoft.com/office/drawing/2014/main" val="2218726262"/>
                    </a:ext>
                  </a:extLst>
                </a:gridCol>
                <a:gridCol w="856673">
                  <a:extLst>
                    <a:ext uri="{9D8B030D-6E8A-4147-A177-3AD203B41FA5}">
                      <a16:colId xmlns:a16="http://schemas.microsoft.com/office/drawing/2014/main" val="1769946274"/>
                    </a:ext>
                  </a:extLst>
                </a:gridCol>
              </a:tblGrid>
              <a:tr h="370840">
                <a:tc>
                  <a:txBody>
                    <a:bodyPr/>
                    <a:lstStyle/>
                    <a:p>
                      <a:r>
                        <a:rPr kumimoji="1" lang="en-US" altLang="ja-JP" dirty="0"/>
                        <a:t>score</a:t>
                      </a:r>
                      <a:endParaRPr kumimoji="1" lang="ja-JP" altLang="en-US" dirty="0"/>
                    </a:p>
                  </a:txBody>
                  <a:tcPr/>
                </a:tc>
                <a:tc>
                  <a:txBody>
                    <a:bodyPr/>
                    <a:lstStyle/>
                    <a:p>
                      <a:r>
                        <a:rPr kumimoji="1" lang="ja-JP" altLang="en-US" dirty="0"/>
                        <a:t>割合</a:t>
                      </a:r>
                    </a:p>
                  </a:txBody>
                  <a:tcPr/>
                </a:tc>
                <a:extLst>
                  <a:ext uri="{0D108BD9-81ED-4DB2-BD59-A6C34878D82A}">
                    <a16:rowId xmlns:a16="http://schemas.microsoft.com/office/drawing/2014/main" val="2916548286"/>
                  </a:ext>
                </a:extLst>
              </a:tr>
              <a:tr h="370840">
                <a:tc>
                  <a:txBody>
                    <a:bodyPr/>
                    <a:lstStyle/>
                    <a:p>
                      <a:r>
                        <a:rPr kumimoji="1" lang="en-US" altLang="ja-JP" dirty="0"/>
                        <a:t>1</a:t>
                      </a:r>
                      <a:endParaRPr kumimoji="1" lang="ja-JP" altLang="en-US" dirty="0"/>
                    </a:p>
                  </a:txBody>
                  <a:tcPr/>
                </a:tc>
                <a:tc>
                  <a:txBody>
                    <a:bodyPr/>
                    <a:lstStyle/>
                    <a:p>
                      <a:r>
                        <a:rPr kumimoji="1" lang="en-US" altLang="ja-JP" dirty="0"/>
                        <a:t>9.6%</a:t>
                      </a:r>
                      <a:endParaRPr kumimoji="1" lang="ja-JP" altLang="en-US" dirty="0"/>
                    </a:p>
                  </a:txBody>
                  <a:tcPr/>
                </a:tc>
                <a:extLst>
                  <a:ext uri="{0D108BD9-81ED-4DB2-BD59-A6C34878D82A}">
                    <a16:rowId xmlns:a16="http://schemas.microsoft.com/office/drawing/2014/main" val="3290015497"/>
                  </a:ext>
                </a:extLst>
              </a:tr>
              <a:tr h="370840">
                <a:tc>
                  <a:txBody>
                    <a:bodyPr/>
                    <a:lstStyle/>
                    <a:p>
                      <a:r>
                        <a:rPr kumimoji="1" lang="en-US" altLang="ja-JP" dirty="0"/>
                        <a:t>2</a:t>
                      </a:r>
                      <a:endParaRPr kumimoji="1" lang="ja-JP" altLang="en-US" dirty="0"/>
                    </a:p>
                  </a:txBody>
                  <a:tcPr/>
                </a:tc>
                <a:tc>
                  <a:txBody>
                    <a:bodyPr/>
                    <a:lstStyle/>
                    <a:p>
                      <a:r>
                        <a:rPr kumimoji="1" lang="en-US" altLang="ja-JP" dirty="0"/>
                        <a:t>4.6%</a:t>
                      </a:r>
                      <a:endParaRPr kumimoji="1" lang="ja-JP" altLang="en-US" dirty="0"/>
                    </a:p>
                  </a:txBody>
                  <a:tcPr/>
                </a:tc>
                <a:extLst>
                  <a:ext uri="{0D108BD9-81ED-4DB2-BD59-A6C34878D82A}">
                    <a16:rowId xmlns:a16="http://schemas.microsoft.com/office/drawing/2014/main" val="1027079456"/>
                  </a:ext>
                </a:extLst>
              </a:tr>
              <a:tr h="370840">
                <a:tc>
                  <a:txBody>
                    <a:bodyPr/>
                    <a:lstStyle/>
                    <a:p>
                      <a:r>
                        <a:rPr kumimoji="1" lang="en-US" altLang="ja-JP" dirty="0"/>
                        <a:t>3</a:t>
                      </a:r>
                      <a:endParaRPr kumimoji="1" lang="ja-JP" altLang="en-US" dirty="0"/>
                    </a:p>
                  </a:txBody>
                  <a:tcPr/>
                </a:tc>
                <a:tc>
                  <a:txBody>
                    <a:bodyPr/>
                    <a:lstStyle/>
                    <a:p>
                      <a:r>
                        <a:rPr kumimoji="1" lang="en-US" altLang="ja-JP" dirty="0"/>
                        <a:t>7.6%</a:t>
                      </a:r>
                      <a:endParaRPr kumimoji="1" lang="ja-JP" altLang="en-US" dirty="0"/>
                    </a:p>
                  </a:txBody>
                  <a:tcPr/>
                </a:tc>
                <a:extLst>
                  <a:ext uri="{0D108BD9-81ED-4DB2-BD59-A6C34878D82A}">
                    <a16:rowId xmlns:a16="http://schemas.microsoft.com/office/drawing/2014/main" val="1653465920"/>
                  </a:ext>
                </a:extLst>
              </a:tr>
              <a:tr h="370840">
                <a:tc>
                  <a:txBody>
                    <a:bodyPr/>
                    <a:lstStyle/>
                    <a:p>
                      <a:r>
                        <a:rPr kumimoji="1" lang="en-US" altLang="ja-JP" dirty="0"/>
                        <a:t>4</a:t>
                      </a:r>
                      <a:endParaRPr kumimoji="1" lang="ja-JP" altLang="en-US" dirty="0"/>
                    </a:p>
                  </a:txBody>
                  <a:tcPr/>
                </a:tc>
                <a:tc>
                  <a:txBody>
                    <a:bodyPr/>
                    <a:lstStyle/>
                    <a:p>
                      <a:r>
                        <a:rPr kumimoji="1" lang="en-US" altLang="ja-JP" dirty="0"/>
                        <a:t>12.9%</a:t>
                      </a:r>
                      <a:endParaRPr kumimoji="1" lang="ja-JP" altLang="en-US" dirty="0"/>
                    </a:p>
                  </a:txBody>
                  <a:tcPr/>
                </a:tc>
                <a:extLst>
                  <a:ext uri="{0D108BD9-81ED-4DB2-BD59-A6C34878D82A}">
                    <a16:rowId xmlns:a16="http://schemas.microsoft.com/office/drawing/2014/main" val="800796346"/>
                  </a:ext>
                </a:extLst>
              </a:tr>
              <a:tr h="370840">
                <a:tc>
                  <a:txBody>
                    <a:bodyPr/>
                    <a:lstStyle/>
                    <a:p>
                      <a:r>
                        <a:rPr kumimoji="1" lang="en-US" altLang="ja-JP" dirty="0"/>
                        <a:t>5</a:t>
                      </a:r>
                      <a:endParaRPr kumimoji="1" lang="ja-JP" altLang="en-US" dirty="0"/>
                    </a:p>
                  </a:txBody>
                  <a:tcPr/>
                </a:tc>
                <a:tc>
                  <a:txBody>
                    <a:bodyPr/>
                    <a:lstStyle/>
                    <a:p>
                      <a:r>
                        <a:rPr kumimoji="1" lang="en-US" altLang="ja-JP" dirty="0"/>
                        <a:t>65.4%</a:t>
                      </a:r>
                      <a:endParaRPr kumimoji="1" lang="ja-JP" altLang="en-US" dirty="0"/>
                    </a:p>
                  </a:txBody>
                  <a:tcPr/>
                </a:tc>
                <a:extLst>
                  <a:ext uri="{0D108BD9-81ED-4DB2-BD59-A6C34878D82A}">
                    <a16:rowId xmlns:a16="http://schemas.microsoft.com/office/drawing/2014/main" val="2050938145"/>
                  </a:ext>
                </a:extLst>
              </a:tr>
            </a:tbl>
          </a:graphicData>
        </a:graphic>
      </p:graphicFrame>
      <p:pic>
        <p:nvPicPr>
          <p:cNvPr id="1028" name="Picture 4">
            <a:extLst>
              <a:ext uri="{FF2B5EF4-FFF2-40B4-BE49-F238E27FC236}">
                <a16:creationId xmlns:a16="http://schemas.microsoft.com/office/drawing/2014/main" id="{5C0B090C-9B20-1C20-86AA-57698DA836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042" y="1874585"/>
            <a:ext cx="5630443" cy="4421015"/>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4FEF4E6E-C006-F70A-CDEE-BB39EB763490}"/>
              </a:ext>
            </a:extLst>
          </p:cNvPr>
          <p:cNvSpPr txBox="1"/>
          <p:nvPr/>
        </p:nvSpPr>
        <p:spPr>
          <a:xfrm>
            <a:off x="195942" y="1036061"/>
            <a:ext cx="11800115" cy="646331"/>
          </a:xfrm>
          <a:prstGeom prst="rect">
            <a:avLst/>
          </a:prstGeom>
          <a:noFill/>
        </p:spPr>
        <p:txBody>
          <a:bodyPr wrap="square" rtlCol="0">
            <a:spAutoFit/>
          </a:bodyPr>
          <a:lstStyle/>
          <a:p>
            <a:pPr marL="285750" indent="-285750">
              <a:buFont typeface="Arial" panose="020B0604020202020204" pitchFamily="34" charset="0"/>
              <a:buChar char="•"/>
            </a:pPr>
            <a:r>
              <a:rPr lang="en-US" altLang="ja-JP" dirty="0"/>
              <a:t>text-embedding-ada-002</a:t>
            </a:r>
            <a:r>
              <a:rPr lang="ja-JP" altLang="en-US" dirty="0"/>
              <a:t>を用いて得た</a:t>
            </a:r>
            <a:r>
              <a:rPr kumimoji="1" lang="en-US" altLang="ja-JP" dirty="0"/>
              <a:t>1,536</a:t>
            </a:r>
            <a:r>
              <a:rPr kumimoji="1" lang="ja-JP" altLang="en-US" dirty="0"/>
              <a:t>次元の埋め込みベクトルを</a:t>
            </a:r>
            <a:r>
              <a:rPr lang="en-US" altLang="ja-JP" dirty="0"/>
              <a:t>t</a:t>
            </a:r>
            <a:r>
              <a:rPr kumimoji="1" lang="en-US" altLang="ja-JP" dirty="0"/>
              <a:t>-SNE </a:t>
            </a:r>
            <a:r>
              <a:rPr kumimoji="1" lang="ja-JP" altLang="en-US" dirty="0"/>
              <a:t>で</a:t>
            </a:r>
            <a:r>
              <a:rPr kumimoji="1" lang="en-US" altLang="ja-JP" dirty="0"/>
              <a:t>2</a:t>
            </a:r>
            <a:r>
              <a:rPr kumimoji="1" lang="ja-JP" altLang="en-US" dirty="0"/>
              <a:t>次元</a:t>
            </a:r>
            <a:r>
              <a:rPr lang="ja-JP" altLang="en-US" dirty="0"/>
              <a:t>にマッピングしたもの</a:t>
            </a:r>
            <a:endParaRPr kumimoji="1" lang="en-US" altLang="ja-JP" dirty="0"/>
          </a:p>
          <a:p>
            <a:pPr marL="285750" indent="-285750">
              <a:buFont typeface="Arial" panose="020B0604020202020204" pitchFamily="34" charset="0"/>
              <a:buChar char="•"/>
            </a:pPr>
            <a:r>
              <a:rPr kumimoji="1" lang="en-US" altLang="ja-JP" dirty="0"/>
              <a:t>score</a:t>
            </a:r>
            <a:r>
              <a:rPr kumimoji="1" lang="ja-JP" altLang="en-US" dirty="0"/>
              <a:t>ごとの重心（</a:t>
            </a:r>
            <a:r>
              <a:rPr lang="en-US" altLang="ja-JP" dirty="0"/>
              <a:t>×</a:t>
            </a:r>
            <a:r>
              <a:rPr lang="ja-JP" altLang="en-US" dirty="0"/>
              <a:t>印</a:t>
            </a:r>
            <a:r>
              <a:rPr kumimoji="1" lang="ja-JP" altLang="en-US" dirty="0"/>
              <a:t>）に差がなく、これだけ見ると</a:t>
            </a:r>
            <a:r>
              <a:rPr kumimoji="1" lang="en-US" altLang="ja-JP" dirty="0"/>
              <a:t>score</a:t>
            </a:r>
            <a:r>
              <a:rPr kumimoji="1" lang="ja-JP" altLang="en-US" dirty="0"/>
              <a:t>をきれいに分離するのは難しそうに見える</a:t>
            </a:r>
          </a:p>
        </p:txBody>
      </p:sp>
      <p:sp>
        <p:nvSpPr>
          <p:cNvPr id="6" name="テキスト ボックス 5">
            <a:extLst>
              <a:ext uri="{FF2B5EF4-FFF2-40B4-BE49-F238E27FC236}">
                <a16:creationId xmlns:a16="http://schemas.microsoft.com/office/drawing/2014/main" id="{12BDFBE7-CC7A-D124-0FDC-45F151658068}"/>
              </a:ext>
            </a:extLst>
          </p:cNvPr>
          <p:cNvSpPr txBox="1"/>
          <p:nvPr/>
        </p:nvSpPr>
        <p:spPr>
          <a:xfrm>
            <a:off x="6727371" y="5637273"/>
            <a:ext cx="5268686" cy="369332"/>
          </a:xfrm>
          <a:prstGeom prst="rect">
            <a:avLst/>
          </a:prstGeom>
          <a:noFill/>
        </p:spPr>
        <p:txBody>
          <a:bodyPr wrap="square" rtlCol="0">
            <a:spAutoFit/>
          </a:bodyPr>
          <a:lstStyle/>
          <a:p>
            <a:r>
              <a:rPr kumimoji="1" lang="en-US" altLang="ja-JP" dirty="0"/>
              <a:t>※10,000</a:t>
            </a:r>
            <a:r>
              <a:rPr kumimoji="1" lang="ja-JP" altLang="en-US" dirty="0"/>
              <a:t>件</a:t>
            </a:r>
            <a:r>
              <a:rPr kumimoji="1" lang="en-US" altLang="ja-JP" dirty="0"/>
              <a:t>Embedding</a:t>
            </a:r>
            <a:r>
              <a:rPr lang="ja-JP" altLang="en-US" dirty="0"/>
              <a:t>するのに</a:t>
            </a:r>
            <a:r>
              <a:rPr kumimoji="1" lang="ja-JP" altLang="en-US" dirty="0"/>
              <a:t>約</a:t>
            </a:r>
            <a:r>
              <a:rPr kumimoji="1" lang="en-US" altLang="ja-JP" dirty="0"/>
              <a:t>25</a:t>
            </a:r>
            <a:r>
              <a:rPr kumimoji="1" lang="ja-JP" altLang="en-US" dirty="0"/>
              <a:t>分かかった</a:t>
            </a:r>
          </a:p>
        </p:txBody>
      </p:sp>
      <p:sp>
        <p:nvSpPr>
          <p:cNvPr id="3" name="テキスト ボックス 2">
            <a:extLst>
              <a:ext uri="{FF2B5EF4-FFF2-40B4-BE49-F238E27FC236}">
                <a16:creationId xmlns:a16="http://schemas.microsoft.com/office/drawing/2014/main" id="{AA740007-EB3D-7143-5B0B-3B524A08D89B}"/>
              </a:ext>
            </a:extLst>
          </p:cNvPr>
          <p:cNvSpPr txBox="1"/>
          <p:nvPr/>
        </p:nvSpPr>
        <p:spPr>
          <a:xfrm>
            <a:off x="488299" y="6303127"/>
            <a:ext cx="7396068" cy="369332"/>
          </a:xfrm>
          <a:prstGeom prst="rect">
            <a:avLst/>
          </a:prstGeom>
          <a:noFill/>
        </p:spPr>
        <p:txBody>
          <a:bodyPr wrap="square" rtlCol="0">
            <a:spAutoFit/>
          </a:bodyPr>
          <a:lstStyle/>
          <a:p>
            <a:r>
              <a:rPr kumimoji="1" lang="en-US" altLang="ja-JP" dirty="0"/>
              <a:t>※</a:t>
            </a:r>
            <a:r>
              <a:rPr kumimoji="1" lang="ja-JP" altLang="en-US" dirty="0"/>
              <a:t>すべてプロットすると見にくいため</a:t>
            </a:r>
            <a:r>
              <a:rPr kumimoji="1" lang="en-US" altLang="ja-JP" dirty="0"/>
              <a:t>1,000</a:t>
            </a:r>
            <a:r>
              <a:rPr kumimoji="1" lang="ja-JP" altLang="en-US" dirty="0"/>
              <a:t>件のみプロットしている</a:t>
            </a:r>
          </a:p>
        </p:txBody>
      </p:sp>
    </p:spTree>
    <p:extLst>
      <p:ext uri="{BB962C8B-B14F-4D97-AF65-F5344CB8AC3E}">
        <p14:creationId xmlns:p14="http://schemas.microsoft.com/office/powerpoint/2010/main" val="410430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2E17E5-30EC-06ED-B5AA-E928D6513AA3}"/>
              </a:ext>
            </a:extLst>
          </p:cNvPr>
          <p:cNvSpPr>
            <a:spLocks noGrp="1"/>
          </p:cNvSpPr>
          <p:nvPr>
            <p:ph type="title"/>
          </p:nvPr>
        </p:nvSpPr>
        <p:spPr>
          <a:xfrm>
            <a:off x="261256" y="169634"/>
            <a:ext cx="10515600" cy="941161"/>
          </a:xfrm>
        </p:spPr>
        <p:txBody>
          <a:bodyPr>
            <a:normAutofit/>
          </a:bodyPr>
          <a:lstStyle/>
          <a:p>
            <a:r>
              <a:rPr kumimoji="1" lang="en-US" altLang="ja-JP" sz="3200" dirty="0"/>
              <a:t>Score</a:t>
            </a:r>
            <a:r>
              <a:rPr kumimoji="1" lang="ja-JP" altLang="en-US" sz="3200" dirty="0"/>
              <a:t>予測</a:t>
            </a:r>
          </a:p>
        </p:txBody>
      </p:sp>
      <p:graphicFrame>
        <p:nvGraphicFramePr>
          <p:cNvPr id="4" name="表 4">
            <a:extLst>
              <a:ext uri="{FF2B5EF4-FFF2-40B4-BE49-F238E27FC236}">
                <a16:creationId xmlns:a16="http://schemas.microsoft.com/office/drawing/2014/main" id="{C40A9843-AC41-DB4E-627C-7FB475EF43F6}"/>
              </a:ext>
            </a:extLst>
          </p:cNvPr>
          <p:cNvGraphicFramePr>
            <a:graphicFrameLocks noGrp="1"/>
          </p:cNvGraphicFramePr>
          <p:nvPr>
            <p:ph idx="1"/>
            <p:extLst>
              <p:ext uri="{D42A27DB-BD31-4B8C-83A1-F6EECF244321}">
                <p14:modId xmlns:p14="http://schemas.microsoft.com/office/powerpoint/2010/main" val="3311442447"/>
              </p:ext>
            </p:extLst>
          </p:nvPr>
        </p:nvGraphicFramePr>
        <p:xfrm>
          <a:off x="6015710" y="2467733"/>
          <a:ext cx="5078387" cy="1485018"/>
        </p:xfrm>
        <a:graphic>
          <a:graphicData uri="http://schemas.openxmlformats.org/drawingml/2006/table">
            <a:tbl>
              <a:tblPr firstRow="1" bandRow="1">
                <a:tableStyleId>{5C22544A-7EE6-4342-B048-85BDC9FD1C3A}</a:tableStyleId>
              </a:tblPr>
              <a:tblGrid>
                <a:gridCol w="746443">
                  <a:extLst>
                    <a:ext uri="{9D8B030D-6E8A-4147-A177-3AD203B41FA5}">
                      <a16:colId xmlns:a16="http://schemas.microsoft.com/office/drawing/2014/main" val="2806434470"/>
                    </a:ext>
                  </a:extLst>
                </a:gridCol>
                <a:gridCol w="1152843">
                  <a:extLst>
                    <a:ext uri="{9D8B030D-6E8A-4147-A177-3AD203B41FA5}">
                      <a16:colId xmlns:a16="http://schemas.microsoft.com/office/drawing/2014/main" val="1703648746"/>
                    </a:ext>
                  </a:extLst>
                </a:gridCol>
                <a:gridCol w="1494155">
                  <a:extLst>
                    <a:ext uri="{9D8B030D-6E8A-4147-A177-3AD203B41FA5}">
                      <a16:colId xmlns:a16="http://schemas.microsoft.com/office/drawing/2014/main" val="1784855165"/>
                    </a:ext>
                  </a:extLst>
                </a:gridCol>
                <a:gridCol w="1684946">
                  <a:extLst>
                    <a:ext uri="{9D8B030D-6E8A-4147-A177-3AD203B41FA5}">
                      <a16:colId xmlns:a16="http://schemas.microsoft.com/office/drawing/2014/main" val="1252587513"/>
                    </a:ext>
                  </a:extLst>
                </a:gridCol>
              </a:tblGrid>
              <a:tr h="382658">
                <a:tc>
                  <a:txBody>
                    <a:bodyPr/>
                    <a:lstStyle/>
                    <a:p>
                      <a:endParaRPr kumimoji="1" lang="ja-JP" altLang="en-US"/>
                    </a:p>
                  </a:txBody>
                  <a:tcPr/>
                </a:tc>
                <a:tc>
                  <a:txBody>
                    <a:bodyPr/>
                    <a:lstStyle/>
                    <a:p>
                      <a:r>
                        <a:rPr kumimoji="1" lang="en-US" altLang="ja-JP" dirty="0" err="1"/>
                        <a:t>Ada+RF</a:t>
                      </a:r>
                      <a:endParaRPr kumimoji="1" lang="ja-JP" altLang="en-US" dirty="0"/>
                    </a:p>
                  </a:txBody>
                  <a:tcPr/>
                </a:tc>
                <a:tc>
                  <a:txBody>
                    <a:bodyPr/>
                    <a:lstStyle/>
                    <a:p>
                      <a:r>
                        <a:rPr kumimoji="1" lang="en-US" altLang="ja-JP" dirty="0"/>
                        <a:t>SBERT+RF</a:t>
                      </a:r>
                      <a:endParaRPr kumimoji="1" lang="ja-JP" altLang="en-US" dirty="0"/>
                    </a:p>
                  </a:txBody>
                  <a:tcPr/>
                </a:tc>
                <a:tc>
                  <a:txBody>
                    <a:bodyPr/>
                    <a:lstStyle/>
                    <a:p>
                      <a:r>
                        <a:rPr kumimoji="1" lang="en-US" altLang="ja-JP" dirty="0"/>
                        <a:t>Base</a:t>
                      </a:r>
                      <a:r>
                        <a:rPr kumimoji="1" lang="ja-JP" altLang="en-US" dirty="0"/>
                        <a:t> </a:t>
                      </a:r>
                      <a:r>
                        <a:rPr kumimoji="1" lang="en-US" altLang="ja-JP" dirty="0"/>
                        <a:t>Model</a:t>
                      </a:r>
                      <a:endParaRPr kumimoji="1" lang="ja-JP" altLang="en-US" dirty="0"/>
                    </a:p>
                  </a:txBody>
                  <a:tcPr/>
                </a:tc>
                <a:extLst>
                  <a:ext uri="{0D108BD9-81ED-4DB2-BD59-A6C34878D82A}">
                    <a16:rowId xmlns:a16="http://schemas.microsoft.com/office/drawing/2014/main" val="399460382"/>
                  </a:ext>
                </a:extLst>
              </a:tr>
              <a:tr h="370840">
                <a:tc>
                  <a:txBody>
                    <a:bodyPr/>
                    <a:lstStyle/>
                    <a:p>
                      <a:pPr algn="ctr"/>
                      <a:r>
                        <a:rPr kumimoji="1" lang="en-US" altLang="ja-JP" dirty="0"/>
                        <a:t>MSE</a:t>
                      </a:r>
                      <a:endParaRPr kumimoji="1" lang="ja-JP" altLang="en-US" dirty="0"/>
                    </a:p>
                  </a:txBody>
                  <a:tcPr/>
                </a:tc>
                <a:tc>
                  <a:txBody>
                    <a:bodyPr/>
                    <a:lstStyle/>
                    <a:p>
                      <a:pPr algn="ctr"/>
                      <a:r>
                        <a:rPr kumimoji="1" lang="en-US" altLang="ja-JP" b="1" dirty="0"/>
                        <a:t>0.44</a:t>
                      </a:r>
                      <a:endParaRPr kumimoji="1" lang="ja-JP" altLang="en-US" b="1" dirty="0"/>
                    </a:p>
                  </a:txBody>
                  <a:tcPr/>
                </a:tc>
                <a:tc>
                  <a:txBody>
                    <a:bodyPr/>
                    <a:lstStyle/>
                    <a:p>
                      <a:pPr algn="ctr"/>
                      <a:r>
                        <a:rPr kumimoji="1" lang="en-US" altLang="ja-JP" dirty="0"/>
                        <a:t>0.65</a:t>
                      </a:r>
                      <a:endParaRPr kumimoji="1" lang="ja-JP" altLang="en-US" dirty="0"/>
                    </a:p>
                  </a:txBody>
                  <a:tcPr/>
                </a:tc>
                <a:tc>
                  <a:txBody>
                    <a:bodyPr/>
                    <a:lstStyle/>
                    <a:p>
                      <a:pPr algn="ctr"/>
                      <a:r>
                        <a:rPr kumimoji="1" lang="en-US" altLang="ja-JP" dirty="0"/>
                        <a:t>1.65</a:t>
                      </a:r>
                      <a:endParaRPr kumimoji="1" lang="ja-JP" altLang="en-US" dirty="0"/>
                    </a:p>
                  </a:txBody>
                  <a:tcPr/>
                </a:tc>
                <a:extLst>
                  <a:ext uri="{0D108BD9-81ED-4DB2-BD59-A6C34878D82A}">
                    <a16:rowId xmlns:a16="http://schemas.microsoft.com/office/drawing/2014/main" val="1668339392"/>
                  </a:ext>
                </a:extLst>
              </a:tr>
              <a:tr h="185420">
                <a:tc>
                  <a:txBody>
                    <a:bodyPr/>
                    <a:lstStyle/>
                    <a:p>
                      <a:pPr algn="ctr"/>
                      <a:r>
                        <a:rPr kumimoji="1" lang="en-US" altLang="ja-JP" dirty="0"/>
                        <a:t>MAE</a:t>
                      </a:r>
                    </a:p>
                  </a:txBody>
                  <a:tcPr/>
                </a:tc>
                <a:tc>
                  <a:txBody>
                    <a:bodyPr/>
                    <a:lstStyle/>
                    <a:p>
                      <a:pPr algn="ctr"/>
                      <a:r>
                        <a:rPr kumimoji="1" lang="en-US" altLang="ja-JP" b="1" dirty="0"/>
                        <a:t>0.41</a:t>
                      </a:r>
                      <a:endParaRPr kumimoji="1" lang="ja-JP" altLang="en-US" b="1" dirty="0"/>
                    </a:p>
                  </a:txBody>
                  <a:tcPr/>
                </a:tc>
                <a:tc>
                  <a:txBody>
                    <a:bodyPr/>
                    <a:lstStyle/>
                    <a:p>
                      <a:pPr algn="ctr"/>
                      <a:r>
                        <a:rPr kumimoji="1" lang="en-US" altLang="ja-JP" dirty="0"/>
                        <a:t>0.51</a:t>
                      </a:r>
                      <a:endParaRPr kumimoji="1" lang="ja-JP" altLang="en-US" dirty="0"/>
                    </a:p>
                  </a:txBody>
                  <a:tcPr/>
                </a:tc>
                <a:tc>
                  <a:txBody>
                    <a:bodyPr/>
                    <a:lstStyle/>
                    <a:p>
                      <a:pPr algn="ctr"/>
                      <a:r>
                        <a:rPr kumimoji="1" lang="en-US" altLang="ja-JP" dirty="0"/>
                        <a:t>1.01</a:t>
                      </a:r>
                      <a:endParaRPr kumimoji="1" lang="ja-JP" altLang="en-US" dirty="0"/>
                    </a:p>
                  </a:txBody>
                  <a:tcPr/>
                </a:tc>
                <a:extLst>
                  <a:ext uri="{0D108BD9-81ED-4DB2-BD59-A6C34878D82A}">
                    <a16:rowId xmlns:a16="http://schemas.microsoft.com/office/drawing/2014/main" val="2874743870"/>
                  </a:ext>
                </a:extLst>
              </a:tr>
              <a:tr h="185420">
                <a:tc>
                  <a:txBody>
                    <a:bodyPr/>
                    <a:lstStyle/>
                    <a:p>
                      <a:pPr algn="ctr"/>
                      <a:r>
                        <a:rPr kumimoji="1" lang="en-US" altLang="ja-JP" dirty="0"/>
                        <a:t>R</a:t>
                      </a:r>
                      <a:r>
                        <a:rPr kumimoji="1" lang="en-US" altLang="ja-JP" baseline="30000" dirty="0"/>
                        <a:t>2</a:t>
                      </a:r>
                    </a:p>
                  </a:txBody>
                  <a:tcPr/>
                </a:tc>
                <a:tc>
                  <a:txBody>
                    <a:bodyPr/>
                    <a:lstStyle/>
                    <a:p>
                      <a:pPr algn="ctr"/>
                      <a:r>
                        <a:rPr kumimoji="1" lang="en-US" altLang="ja-JP" b="1" dirty="0"/>
                        <a:t>0.73</a:t>
                      </a:r>
                      <a:endParaRPr kumimoji="1" lang="ja-JP" altLang="en-US" b="1" dirty="0"/>
                    </a:p>
                  </a:txBody>
                  <a:tcPr/>
                </a:tc>
                <a:tc>
                  <a:txBody>
                    <a:bodyPr/>
                    <a:lstStyle/>
                    <a:p>
                      <a:pPr algn="ctr"/>
                      <a:r>
                        <a:rPr kumimoji="1" lang="en-US" altLang="ja-JP" dirty="0"/>
                        <a:t>0.61</a:t>
                      </a:r>
                      <a:endParaRPr kumimoji="1" lang="ja-JP" altLang="en-US" dirty="0"/>
                    </a:p>
                  </a:txBody>
                  <a:tcPr/>
                </a:tc>
                <a:tc>
                  <a:txBody>
                    <a:bodyPr/>
                    <a:lstStyle/>
                    <a:p>
                      <a:pPr algn="ctr"/>
                      <a:r>
                        <a:rPr kumimoji="1" lang="en-US" altLang="ja-JP" dirty="0"/>
                        <a:t>0.0</a:t>
                      </a:r>
                      <a:endParaRPr kumimoji="1" lang="ja-JP" altLang="en-US" dirty="0"/>
                    </a:p>
                  </a:txBody>
                  <a:tcPr/>
                </a:tc>
                <a:extLst>
                  <a:ext uri="{0D108BD9-81ED-4DB2-BD59-A6C34878D82A}">
                    <a16:rowId xmlns:a16="http://schemas.microsoft.com/office/drawing/2014/main" val="3356418517"/>
                  </a:ext>
                </a:extLst>
              </a:tr>
            </a:tbl>
          </a:graphicData>
        </a:graphic>
      </p:graphicFrame>
      <p:sp>
        <p:nvSpPr>
          <p:cNvPr id="5" name="テキスト ボックス 4">
            <a:extLst>
              <a:ext uri="{FF2B5EF4-FFF2-40B4-BE49-F238E27FC236}">
                <a16:creationId xmlns:a16="http://schemas.microsoft.com/office/drawing/2014/main" id="{8657AFF3-2DA6-F095-7551-11CFC8FAD1D8}"/>
              </a:ext>
            </a:extLst>
          </p:cNvPr>
          <p:cNvSpPr txBox="1"/>
          <p:nvPr/>
        </p:nvSpPr>
        <p:spPr>
          <a:xfrm>
            <a:off x="5850294" y="4586827"/>
            <a:ext cx="6158204" cy="1477328"/>
          </a:xfrm>
          <a:prstGeom prst="rect">
            <a:avLst/>
          </a:prstGeom>
          <a:noFill/>
        </p:spPr>
        <p:txBody>
          <a:bodyPr wrap="square" rtlCol="0">
            <a:spAutoFit/>
          </a:bodyPr>
          <a:lstStyle/>
          <a:p>
            <a:r>
              <a:rPr lang="en-US" altLang="ja-JP" dirty="0"/>
              <a:t>※</a:t>
            </a:r>
            <a:r>
              <a:rPr kumimoji="1" lang="en-US" altLang="ja-JP" dirty="0"/>
              <a:t>SBERT(Sentence BERT)</a:t>
            </a:r>
          </a:p>
          <a:p>
            <a:r>
              <a:rPr lang="ja-JP" altLang="en-US" dirty="0"/>
              <a:t>　</a:t>
            </a:r>
            <a:r>
              <a:rPr lang="en-US" altLang="ja-JP" dirty="0"/>
              <a:t>all-mpnet-base-v2 </a:t>
            </a:r>
            <a:r>
              <a:rPr lang="ja-JP" altLang="en-US" dirty="0"/>
              <a:t>を使用 </a:t>
            </a:r>
            <a:r>
              <a:rPr lang="en-US" altLang="ja-JP" sz="1600" dirty="0"/>
              <a:t>(</a:t>
            </a:r>
            <a:r>
              <a:rPr lang="ja-JP" altLang="en-US" sz="1600" dirty="0"/>
              <a:t>埋め込み次元：</a:t>
            </a:r>
            <a:r>
              <a:rPr lang="en-US" altLang="ja-JP" sz="1600" dirty="0"/>
              <a:t>768</a:t>
            </a:r>
            <a:r>
              <a:rPr lang="ja-JP" altLang="en-US" sz="1600" dirty="0"/>
              <a:t>次元</a:t>
            </a:r>
            <a:r>
              <a:rPr lang="en-US" altLang="ja-JP" sz="1600" dirty="0"/>
              <a:t>)</a:t>
            </a:r>
          </a:p>
          <a:p>
            <a:r>
              <a:rPr kumimoji="1" lang="ja-JP" altLang="en-US" dirty="0"/>
              <a:t>　</a:t>
            </a:r>
            <a:r>
              <a:rPr kumimoji="1" lang="en-US" altLang="ja-JP" sz="1400" dirty="0"/>
              <a:t>https://huggingface.co/sentence-transformers/all-mpnet-base-v2</a:t>
            </a:r>
            <a:endParaRPr kumimoji="1" lang="ja-JP" altLang="en-US" sz="1400" dirty="0"/>
          </a:p>
          <a:p>
            <a:r>
              <a:rPr lang="en-US" altLang="ja-JP" dirty="0"/>
              <a:t>※Base Model : </a:t>
            </a:r>
          </a:p>
          <a:p>
            <a:r>
              <a:rPr lang="en-US" altLang="ja-JP" dirty="0"/>
              <a:t>   Score</a:t>
            </a:r>
            <a:r>
              <a:rPr lang="ja-JP" altLang="en-US" dirty="0"/>
              <a:t>の平均値</a:t>
            </a:r>
            <a:r>
              <a:rPr lang="en-US" altLang="ja-JP" dirty="0"/>
              <a:t>(4.24)</a:t>
            </a:r>
            <a:r>
              <a:rPr lang="ja-JP" altLang="en-US" dirty="0"/>
              <a:t>を予測値としたモデル</a:t>
            </a:r>
            <a:endParaRPr kumimoji="1" lang="ja-JP" altLang="en-US" dirty="0"/>
          </a:p>
        </p:txBody>
      </p:sp>
      <p:sp>
        <p:nvSpPr>
          <p:cNvPr id="6" name="テキスト ボックス 5">
            <a:extLst>
              <a:ext uri="{FF2B5EF4-FFF2-40B4-BE49-F238E27FC236}">
                <a16:creationId xmlns:a16="http://schemas.microsoft.com/office/drawing/2014/main" id="{25FCD92D-59ED-EB34-DEBF-120EBEFF5DEB}"/>
              </a:ext>
            </a:extLst>
          </p:cNvPr>
          <p:cNvSpPr txBox="1"/>
          <p:nvPr/>
        </p:nvSpPr>
        <p:spPr>
          <a:xfrm>
            <a:off x="261256" y="1185437"/>
            <a:ext cx="10954139" cy="923330"/>
          </a:xfrm>
          <a:prstGeom prst="rect">
            <a:avLst/>
          </a:prstGeom>
          <a:noFill/>
        </p:spPr>
        <p:txBody>
          <a:bodyPr wrap="square" rtlCol="0">
            <a:spAutoFit/>
          </a:bodyPr>
          <a:lstStyle/>
          <a:p>
            <a:r>
              <a:rPr kumimoji="1" lang="ja-JP" altLang="en-US" dirty="0"/>
              <a:t>ランダムフォレスト回帰で埋め込み</a:t>
            </a:r>
            <a:r>
              <a:rPr lang="ja-JP" altLang="en-US" dirty="0"/>
              <a:t>ベクトルを特徴量としてスコアを予測</a:t>
            </a:r>
            <a:endParaRPr kumimoji="1" lang="en-US" altLang="ja-JP" dirty="0"/>
          </a:p>
          <a:p>
            <a:r>
              <a:rPr kumimoji="1" lang="ja-JP" altLang="en-US" dirty="0"/>
              <a:t>（ランダムに選択した</a:t>
            </a:r>
            <a:r>
              <a:rPr kumimoji="1" lang="en-US" altLang="ja-JP" dirty="0"/>
              <a:t>8,000</a:t>
            </a:r>
            <a:r>
              <a:rPr kumimoji="1" lang="ja-JP" altLang="en-US" dirty="0"/>
              <a:t>件で学習し、残りの</a:t>
            </a:r>
            <a:r>
              <a:rPr kumimoji="1" lang="en-US" altLang="ja-JP" dirty="0"/>
              <a:t>2,000</a:t>
            </a:r>
            <a:r>
              <a:rPr kumimoji="1" lang="ja-JP" altLang="en-US" dirty="0"/>
              <a:t>件で評価）</a:t>
            </a:r>
            <a:endParaRPr lang="en-US" altLang="ja-JP" dirty="0"/>
          </a:p>
          <a:p>
            <a:r>
              <a:rPr lang="ja-JP" altLang="en-US" dirty="0"/>
              <a:t>パイパーパラメータのチューニング等全く行っていないが、かなり良い予測ができている</a:t>
            </a:r>
            <a:endParaRPr kumimoji="1" lang="ja-JP" altLang="en-US" dirty="0"/>
          </a:p>
        </p:txBody>
      </p:sp>
      <p:pic>
        <p:nvPicPr>
          <p:cNvPr id="1028" name="Picture 4">
            <a:extLst>
              <a:ext uri="{FF2B5EF4-FFF2-40B4-BE49-F238E27FC236}">
                <a16:creationId xmlns:a16="http://schemas.microsoft.com/office/drawing/2014/main" id="{48A51863-F108-A358-D8A7-CC1A607ECD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54" y="2368292"/>
            <a:ext cx="5714417"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4647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D0A210-77F8-4F07-D967-CD5034145619}"/>
              </a:ext>
            </a:extLst>
          </p:cNvPr>
          <p:cNvSpPr>
            <a:spLocks noGrp="1"/>
          </p:cNvSpPr>
          <p:nvPr>
            <p:ph type="title"/>
          </p:nvPr>
        </p:nvSpPr>
        <p:spPr>
          <a:xfrm>
            <a:off x="175727" y="150522"/>
            <a:ext cx="10515600" cy="754548"/>
          </a:xfrm>
        </p:spPr>
        <p:txBody>
          <a:bodyPr>
            <a:normAutofit/>
          </a:bodyPr>
          <a:lstStyle/>
          <a:p>
            <a:r>
              <a:rPr kumimoji="1" lang="ja-JP" altLang="en-US" sz="3200" dirty="0"/>
              <a:t>クラスタリング</a:t>
            </a:r>
          </a:p>
        </p:txBody>
      </p:sp>
      <p:sp>
        <p:nvSpPr>
          <p:cNvPr id="4" name="テキスト ボックス 3">
            <a:extLst>
              <a:ext uri="{FF2B5EF4-FFF2-40B4-BE49-F238E27FC236}">
                <a16:creationId xmlns:a16="http://schemas.microsoft.com/office/drawing/2014/main" id="{B0DE57BF-4CCF-82C0-EF3B-91D67299AE6D}"/>
              </a:ext>
            </a:extLst>
          </p:cNvPr>
          <p:cNvSpPr txBox="1"/>
          <p:nvPr/>
        </p:nvSpPr>
        <p:spPr>
          <a:xfrm>
            <a:off x="261256" y="1185437"/>
            <a:ext cx="11485985" cy="646331"/>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dirty="0"/>
              <a:t>K-means</a:t>
            </a:r>
            <a:r>
              <a:rPr kumimoji="1" lang="ja-JP" altLang="en-US" dirty="0"/>
              <a:t>でクラスタ数を４としてクラスタリングを行い、結果を</a:t>
            </a:r>
            <a:r>
              <a:rPr kumimoji="1" lang="en-US" altLang="ja-JP" dirty="0"/>
              <a:t>t-SNE</a:t>
            </a:r>
            <a:r>
              <a:rPr kumimoji="1" lang="ja-JP" altLang="en-US" dirty="0"/>
              <a:t>で可視化</a:t>
            </a:r>
            <a:endParaRPr kumimoji="1" lang="en-US" altLang="ja-JP" dirty="0"/>
          </a:p>
          <a:p>
            <a:pPr marL="285750" indent="-285750">
              <a:buFont typeface="Arial" panose="020B0604020202020204" pitchFamily="34" charset="0"/>
              <a:buChar char="•"/>
            </a:pPr>
            <a:r>
              <a:rPr lang="ja-JP" altLang="en-US" dirty="0"/>
              <a:t>クラスタごとの</a:t>
            </a:r>
            <a:r>
              <a:rPr lang="en-US" altLang="ja-JP" dirty="0"/>
              <a:t>Score</a:t>
            </a:r>
            <a:r>
              <a:rPr lang="ja-JP" altLang="en-US" dirty="0"/>
              <a:t>平均に大きな差はなく、</a:t>
            </a:r>
            <a:r>
              <a:rPr lang="en-US" altLang="ja-JP" dirty="0"/>
              <a:t>Score</a:t>
            </a:r>
            <a:r>
              <a:rPr lang="ja-JP" altLang="en-US" dirty="0"/>
              <a:t>でクラスタが分かれているわけではないと考えられる</a:t>
            </a:r>
            <a:endParaRPr kumimoji="1" lang="ja-JP" altLang="en-US" dirty="0"/>
          </a:p>
        </p:txBody>
      </p:sp>
      <p:graphicFrame>
        <p:nvGraphicFramePr>
          <p:cNvPr id="5" name="表 4">
            <a:extLst>
              <a:ext uri="{FF2B5EF4-FFF2-40B4-BE49-F238E27FC236}">
                <a16:creationId xmlns:a16="http://schemas.microsoft.com/office/drawing/2014/main" id="{A727159C-18DB-7ABE-EAC6-9EFE7A551BA2}"/>
              </a:ext>
            </a:extLst>
          </p:cNvPr>
          <p:cNvGraphicFramePr>
            <a:graphicFrameLocks/>
          </p:cNvGraphicFramePr>
          <p:nvPr>
            <p:extLst>
              <p:ext uri="{D42A27DB-BD31-4B8C-83A1-F6EECF244321}">
                <p14:modId xmlns:p14="http://schemas.microsoft.com/office/powerpoint/2010/main" val="3883749754"/>
              </p:ext>
            </p:extLst>
          </p:nvPr>
        </p:nvGraphicFramePr>
        <p:xfrm>
          <a:off x="7074353" y="2679700"/>
          <a:ext cx="2840199" cy="1854200"/>
        </p:xfrm>
        <a:graphic>
          <a:graphicData uri="http://schemas.openxmlformats.org/drawingml/2006/table">
            <a:tbl>
              <a:tblPr firstRow="1" bandRow="1">
                <a:tableStyleId>{5C22544A-7EE6-4342-B048-85BDC9FD1C3A}</a:tableStyleId>
              </a:tblPr>
              <a:tblGrid>
                <a:gridCol w="1418207">
                  <a:extLst>
                    <a:ext uri="{9D8B030D-6E8A-4147-A177-3AD203B41FA5}">
                      <a16:colId xmlns:a16="http://schemas.microsoft.com/office/drawing/2014/main" val="2218726262"/>
                    </a:ext>
                  </a:extLst>
                </a:gridCol>
                <a:gridCol w="1421992">
                  <a:extLst>
                    <a:ext uri="{9D8B030D-6E8A-4147-A177-3AD203B41FA5}">
                      <a16:colId xmlns:a16="http://schemas.microsoft.com/office/drawing/2014/main" val="1769946274"/>
                    </a:ext>
                  </a:extLst>
                </a:gridCol>
              </a:tblGrid>
              <a:tr h="370840">
                <a:tc>
                  <a:txBody>
                    <a:bodyPr/>
                    <a:lstStyle/>
                    <a:p>
                      <a:pPr algn="ctr"/>
                      <a:r>
                        <a:rPr kumimoji="1" lang="ja-JP" altLang="en-US" dirty="0"/>
                        <a:t>クラスタ</a:t>
                      </a:r>
                    </a:p>
                  </a:txBody>
                  <a:tcPr/>
                </a:tc>
                <a:tc>
                  <a:txBody>
                    <a:bodyPr/>
                    <a:lstStyle/>
                    <a:p>
                      <a:pPr algn="ctr"/>
                      <a:r>
                        <a:rPr kumimoji="1" lang="en-US" altLang="ja-JP" dirty="0"/>
                        <a:t>Score</a:t>
                      </a:r>
                      <a:r>
                        <a:rPr kumimoji="1" lang="ja-JP" altLang="en-US" dirty="0"/>
                        <a:t>平均</a:t>
                      </a:r>
                    </a:p>
                  </a:txBody>
                  <a:tcPr/>
                </a:tc>
                <a:extLst>
                  <a:ext uri="{0D108BD9-81ED-4DB2-BD59-A6C34878D82A}">
                    <a16:rowId xmlns:a16="http://schemas.microsoft.com/office/drawing/2014/main" val="2916548286"/>
                  </a:ext>
                </a:extLst>
              </a:tr>
              <a:tr h="370840">
                <a:tc>
                  <a:txBody>
                    <a:bodyPr/>
                    <a:lstStyle/>
                    <a:p>
                      <a:pPr algn="ctr"/>
                      <a:r>
                        <a:rPr kumimoji="1" lang="en-US" altLang="ja-JP" dirty="0"/>
                        <a:t>0</a:t>
                      </a:r>
                      <a:endParaRPr kumimoji="1" lang="ja-JP" altLang="en-US" dirty="0"/>
                    </a:p>
                  </a:txBody>
                  <a:tcPr/>
                </a:tc>
                <a:tc>
                  <a:txBody>
                    <a:bodyPr/>
                    <a:lstStyle/>
                    <a:p>
                      <a:pPr algn="ctr"/>
                      <a:r>
                        <a:rPr kumimoji="1" lang="en-US" altLang="ja-JP" dirty="0"/>
                        <a:t>4.22</a:t>
                      </a:r>
                      <a:endParaRPr kumimoji="1" lang="ja-JP" altLang="en-US" dirty="0"/>
                    </a:p>
                  </a:txBody>
                  <a:tcPr/>
                </a:tc>
                <a:extLst>
                  <a:ext uri="{0D108BD9-81ED-4DB2-BD59-A6C34878D82A}">
                    <a16:rowId xmlns:a16="http://schemas.microsoft.com/office/drawing/2014/main" val="3290015497"/>
                  </a:ext>
                </a:extLst>
              </a:tr>
              <a:tr h="370840">
                <a:tc>
                  <a:txBody>
                    <a:bodyPr/>
                    <a:lstStyle/>
                    <a:p>
                      <a:pPr algn="ctr"/>
                      <a:r>
                        <a:rPr kumimoji="1" lang="en-US" altLang="ja-JP" dirty="0"/>
                        <a:t>1</a:t>
                      </a:r>
                      <a:endParaRPr kumimoji="1" lang="ja-JP" altLang="en-US" dirty="0"/>
                    </a:p>
                  </a:txBody>
                  <a:tcPr/>
                </a:tc>
                <a:tc>
                  <a:txBody>
                    <a:bodyPr/>
                    <a:lstStyle/>
                    <a:p>
                      <a:pPr algn="ctr"/>
                      <a:r>
                        <a:rPr kumimoji="1" lang="en-US" altLang="ja-JP" dirty="0"/>
                        <a:t>4.19</a:t>
                      </a:r>
                      <a:endParaRPr kumimoji="1" lang="ja-JP" altLang="en-US" dirty="0"/>
                    </a:p>
                  </a:txBody>
                  <a:tcPr/>
                </a:tc>
                <a:extLst>
                  <a:ext uri="{0D108BD9-81ED-4DB2-BD59-A6C34878D82A}">
                    <a16:rowId xmlns:a16="http://schemas.microsoft.com/office/drawing/2014/main" val="1027079456"/>
                  </a:ext>
                </a:extLst>
              </a:tr>
              <a:tr h="370840">
                <a:tc>
                  <a:txBody>
                    <a:bodyPr/>
                    <a:lstStyle/>
                    <a:p>
                      <a:pPr algn="ctr"/>
                      <a:r>
                        <a:rPr kumimoji="1" lang="en-US" altLang="ja-JP" dirty="0"/>
                        <a:t>2</a:t>
                      </a:r>
                      <a:endParaRPr kumimoji="1" lang="ja-JP" altLang="en-US" dirty="0"/>
                    </a:p>
                  </a:txBody>
                  <a:tcPr/>
                </a:tc>
                <a:tc>
                  <a:txBody>
                    <a:bodyPr/>
                    <a:lstStyle/>
                    <a:p>
                      <a:pPr algn="ctr"/>
                      <a:r>
                        <a:rPr kumimoji="1" lang="en-US" altLang="ja-JP" dirty="0"/>
                        <a:t>4.08</a:t>
                      </a:r>
                      <a:endParaRPr kumimoji="1" lang="ja-JP" altLang="en-US" dirty="0"/>
                    </a:p>
                  </a:txBody>
                  <a:tcPr/>
                </a:tc>
                <a:extLst>
                  <a:ext uri="{0D108BD9-81ED-4DB2-BD59-A6C34878D82A}">
                    <a16:rowId xmlns:a16="http://schemas.microsoft.com/office/drawing/2014/main" val="1653465920"/>
                  </a:ext>
                </a:extLst>
              </a:tr>
              <a:tr h="370840">
                <a:tc>
                  <a:txBody>
                    <a:bodyPr/>
                    <a:lstStyle/>
                    <a:p>
                      <a:pPr algn="ctr"/>
                      <a:r>
                        <a:rPr kumimoji="1" lang="en-US" altLang="ja-JP" dirty="0"/>
                        <a:t>3</a:t>
                      </a:r>
                      <a:endParaRPr kumimoji="1" lang="ja-JP" altLang="en-US" dirty="0"/>
                    </a:p>
                  </a:txBody>
                  <a:tcPr/>
                </a:tc>
                <a:tc>
                  <a:txBody>
                    <a:bodyPr/>
                    <a:lstStyle/>
                    <a:p>
                      <a:pPr algn="ctr"/>
                      <a:r>
                        <a:rPr kumimoji="1" lang="en-US" altLang="ja-JP" dirty="0"/>
                        <a:t>4.35</a:t>
                      </a:r>
                      <a:endParaRPr kumimoji="1" lang="ja-JP" altLang="en-US" dirty="0"/>
                    </a:p>
                  </a:txBody>
                  <a:tcPr/>
                </a:tc>
                <a:extLst>
                  <a:ext uri="{0D108BD9-81ED-4DB2-BD59-A6C34878D82A}">
                    <a16:rowId xmlns:a16="http://schemas.microsoft.com/office/drawing/2014/main" val="800796346"/>
                  </a:ext>
                </a:extLst>
              </a:tr>
            </a:tbl>
          </a:graphicData>
        </a:graphic>
      </p:graphicFrame>
      <p:pic>
        <p:nvPicPr>
          <p:cNvPr id="15364" name="Picture 4">
            <a:extLst>
              <a:ext uri="{FF2B5EF4-FFF2-40B4-BE49-F238E27FC236}">
                <a16:creationId xmlns:a16="http://schemas.microsoft.com/office/drawing/2014/main" id="{67665642-7B87-A931-14BC-03D2E53768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6582" y="2322254"/>
            <a:ext cx="5481540" cy="4304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2007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1EC6E0-EAF7-7636-56A2-1B19632F79A8}"/>
              </a:ext>
            </a:extLst>
          </p:cNvPr>
          <p:cNvSpPr>
            <a:spLocks noGrp="1"/>
          </p:cNvSpPr>
          <p:nvPr>
            <p:ph type="title"/>
          </p:nvPr>
        </p:nvSpPr>
        <p:spPr>
          <a:xfrm>
            <a:off x="157066" y="94537"/>
            <a:ext cx="10515600" cy="763879"/>
          </a:xfrm>
        </p:spPr>
        <p:txBody>
          <a:bodyPr>
            <a:normAutofit/>
          </a:bodyPr>
          <a:lstStyle/>
          <a:p>
            <a:r>
              <a:rPr kumimoji="1" lang="ja-JP" altLang="en-US" sz="3200" dirty="0"/>
              <a:t>クラスタリング</a:t>
            </a:r>
          </a:p>
        </p:txBody>
      </p:sp>
      <p:graphicFrame>
        <p:nvGraphicFramePr>
          <p:cNvPr id="4" name="表 4">
            <a:extLst>
              <a:ext uri="{FF2B5EF4-FFF2-40B4-BE49-F238E27FC236}">
                <a16:creationId xmlns:a16="http://schemas.microsoft.com/office/drawing/2014/main" id="{953BEEDA-C3C4-F258-B804-839D5B32CC74}"/>
              </a:ext>
            </a:extLst>
          </p:cNvPr>
          <p:cNvGraphicFramePr>
            <a:graphicFrameLocks noGrp="1"/>
          </p:cNvGraphicFramePr>
          <p:nvPr>
            <p:extLst>
              <p:ext uri="{D42A27DB-BD31-4B8C-83A1-F6EECF244321}">
                <p14:modId xmlns:p14="http://schemas.microsoft.com/office/powerpoint/2010/main" val="3456432333"/>
              </p:ext>
            </p:extLst>
          </p:nvPr>
        </p:nvGraphicFramePr>
        <p:xfrm>
          <a:off x="215543" y="1452997"/>
          <a:ext cx="11760913" cy="5186680"/>
        </p:xfrm>
        <a:graphic>
          <a:graphicData uri="http://schemas.openxmlformats.org/drawingml/2006/table">
            <a:tbl>
              <a:tblPr firstRow="1" bandRow="1">
                <a:tableStyleId>{5C22544A-7EE6-4342-B048-85BDC9FD1C3A}</a:tableStyleId>
              </a:tblPr>
              <a:tblGrid>
                <a:gridCol w="1054418">
                  <a:extLst>
                    <a:ext uri="{9D8B030D-6E8A-4147-A177-3AD203B41FA5}">
                      <a16:colId xmlns:a16="http://schemas.microsoft.com/office/drawing/2014/main" val="2157256233"/>
                    </a:ext>
                  </a:extLst>
                </a:gridCol>
                <a:gridCol w="3239218">
                  <a:extLst>
                    <a:ext uri="{9D8B030D-6E8A-4147-A177-3AD203B41FA5}">
                      <a16:colId xmlns:a16="http://schemas.microsoft.com/office/drawing/2014/main" val="3012591484"/>
                    </a:ext>
                  </a:extLst>
                </a:gridCol>
                <a:gridCol w="7467277">
                  <a:extLst>
                    <a:ext uri="{9D8B030D-6E8A-4147-A177-3AD203B41FA5}">
                      <a16:colId xmlns:a16="http://schemas.microsoft.com/office/drawing/2014/main" val="11460250"/>
                    </a:ext>
                  </a:extLst>
                </a:gridCol>
              </a:tblGrid>
              <a:tr h="370840">
                <a:tc>
                  <a:txBody>
                    <a:bodyPr/>
                    <a:lstStyle/>
                    <a:p>
                      <a:r>
                        <a:rPr kumimoji="1" lang="ja-JP" altLang="en-US" sz="1600" dirty="0"/>
                        <a:t>クラスタ</a:t>
                      </a:r>
                    </a:p>
                  </a:txBody>
                  <a:tcPr/>
                </a:tc>
                <a:tc>
                  <a:txBody>
                    <a:bodyPr/>
                    <a:lstStyle/>
                    <a:p>
                      <a:r>
                        <a:rPr kumimoji="1" lang="ja-JP" altLang="en-US" sz="1600" dirty="0"/>
                        <a:t>テーマ</a:t>
                      </a:r>
                      <a:r>
                        <a:rPr kumimoji="1" lang="en-US" altLang="ja-JP" sz="1600" dirty="0"/>
                        <a:t>(GPT-</a:t>
                      </a:r>
                      <a:r>
                        <a:rPr kumimoji="1" lang="ja-JP" altLang="en-US" sz="1600" dirty="0"/>
                        <a:t>４</a:t>
                      </a:r>
                      <a:r>
                        <a:rPr kumimoji="1" lang="en-US" altLang="ja-JP" sz="1600" dirty="0"/>
                        <a:t>)</a:t>
                      </a:r>
                      <a:endParaRPr kumimoji="1" lang="ja-JP" altLang="en-US" sz="1600" dirty="0"/>
                    </a:p>
                  </a:txBody>
                  <a:tcPr/>
                </a:tc>
                <a:tc>
                  <a:txBody>
                    <a:bodyPr/>
                    <a:lstStyle/>
                    <a:p>
                      <a:r>
                        <a:rPr kumimoji="1" lang="ja-JP" altLang="en-US" sz="1600" dirty="0"/>
                        <a:t>スコアと文例</a:t>
                      </a:r>
                    </a:p>
                  </a:txBody>
                  <a:tcPr/>
                </a:tc>
                <a:extLst>
                  <a:ext uri="{0D108BD9-81ED-4DB2-BD59-A6C34878D82A}">
                    <a16:rowId xmlns:a16="http://schemas.microsoft.com/office/drawing/2014/main" val="1885780272"/>
                  </a:ext>
                </a:extLst>
              </a:tr>
              <a:tr h="370840">
                <a:tc>
                  <a:txBody>
                    <a:bodyPr/>
                    <a:lstStyle/>
                    <a:p>
                      <a:r>
                        <a:rPr kumimoji="1" lang="en-US" altLang="ja-JP" dirty="0"/>
                        <a:t>0</a:t>
                      </a:r>
                      <a:endParaRPr kumimoji="1" lang="ja-JP" altLang="en-US" dirty="0"/>
                    </a:p>
                  </a:txBody>
                  <a:tcPr/>
                </a:tc>
                <a:tc>
                  <a:txBody>
                    <a:bodyPr/>
                    <a:lstStyle/>
                    <a:p>
                      <a:r>
                        <a:rPr kumimoji="1" lang="en-US" altLang="ja-JP" sz="1600" dirty="0"/>
                        <a:t>All the customer reviews are about different types of beverages, specifically tea and coffee.</a:t>
                      </a:r>
                      <a:endParaRPr kumimoji="1" lang="ja-JP" altLang="en-US" sz="1600" dirty="0"/>
                    </a:p>
                  </a:txBody>
                  <a:tcPr/>
                </a:tc>
                <a:tc>
                  <a:txBody>
                    <a:bodyPr/>
                    <a:lstStyle/>
                    <a:p>
                      <a:r>
                        <a:rPr kumimoji="1" lang="en-US" altLang="ja-JP" sz="1200" dirty="0"/>
                        <a:t>5, breakfast tea:   We switch to this decaf tea at night for a great cup of tea and no </a:t>
                      </a:r>
                      <a:r>
                        <a:rPr kumimoji="1" lang="en-US" altLang="ja-JP" sz="1200" dirty="0" err="1"/>
                        <a:t>sle</a:t>
                      </a:r>
                      <a:endParaRPr kumimoji="1" lang="en-US" altLang="ja-JP" sz="1200" dirty="0"/>
                    </a:p>
                    <a:p>
                      <a:r>
                        <a:rPr kumimoji="1" lang="en-US" altLang="ja-JP" sz="1200" dirty="0"/>
                        <a:t>5, It is awesome.:   My partner is very happy with the tea, and is feeling much better </a:t>
                      </a:r>
                      <a:r>
                        <a:rPr kumimoji="1" lang="en-US" altLang="ja-JP" sz="1200" dirty="0" err="1"/>
                        <a:t>sinc</a:t>
                      </a:r>
                      <a:endParaRPr kumimoji="1" lang="en-US" altLang="ja-JP" sz="1200" dirty="0"/>
                    </a:p>
                    <a:p>
                      <a:r>
                        <a:rPr kumimoji="1" lang="en-US" altLang="ja-JP" sz="1200" dirty="0"/>
                        <a:t>4, </a:t>
                      </a:r>
                      <a:r>
                        <a:rPr kumimoji="1" lang="en-US" altLang="ja-JP" sz="1200" dirty="0" err="1"/>
                        <a:t>Chike</a:t>
                      </a:r>
                      <a:r>
                        <a:rPr kumimoji="1" lang="en-US" altLang="ja-JP" sz="1200" dirty="0"/>
                        <a:t>!:   Just tried the orange and iced coffee this morning and really liked </a:t>
                      </a:r>
                      <a:r>
                        <a:rPr kumimoji="1" lang="en-US" altLang="ja-JP" sz="1200" dirty="0" err="1"/>
                        <a:t>th</a:t>
                      </a:r>
                      <a:endParaRPr kumimoji="1" lang="en-US" altLang="ja-JP" sz="1200" dirty="0"/>
                    </a:p>
                    <a:p>
                      <a:r>
                        <a:rPr kumimoji="1" lang="en-US" altLang="ja-JP" sz="1200" dirty="0"/>
                        <a:t>5, FAVORITE tea...:   Lipton makes the BEST French Vanilla tea...I have tried others and </a:t>
                      </a:r>
                      <a:r>
                        <a:rPr kumimoji="1" lang="en-US" altLang="ja-JP" sz="1200" dirty="0" err="1"/>
                        <a:t>thi</a:t>
                      </a:r>
                      <a:endParaRPr kumimoji="1" lang="en-US" altLang="ja-JP" sz="1200" dirty="0"/>
                    </a:p>
                    <a:p>
                      <a:r>
                        <a:rPr kumimoji="1" lang="en-US" altLang="ja-JP" sz="1200" dirty="0"/>
                        <a:t>5, </a:t>
                      </a:r>
                      <a:r>
                        <a:rPr kumimoji="1" lang="en-US" altLang="ja-JP" sz="1200" dirty="0" err="1"/>
                        <a:t>Twinings</a:t>
                      </a:r>
                      <a:r>
                        <a:rPr kumimoji="1" lang="en-US" altLang="ja-JP" sz="1200" dirty="0"/>
                        <a:t>---a good cup of tea:   I have been drinking Twining's tea for years.  It used to be made in E</a:t>
                      </a:r>
                      <a:endParaRPr kumimoji="1" lang="ja-JP" altLang="en-US" sz="1200" dirty="0"/>
                    </a:p>
                  </a:txBody>
                  <a:tcPr/>
                </a:tc>
                <a:extLst>
                  <a:ext uri="{0D108BD9-81ED-4DB2-BD59-A6C34878D82A}">
                    <a16:rowId xmlns:a16="http://schemas.microsoft.com/office/drawing/2014/main" val="2620000254"/>
                  </a:ext>
                </a:extLst>
              </a:tr>
              <a:tr h="370840">
                <a:tc>
                  <a:txBody>
                    <a:bodyPr/>
                    <a:lstStyle/>
                    <a:p>
                      <a:r>
                        <a:rPr kumimoji="1" lang="en-US" altLang="ja-JP" dirty="0"/>
                        <a:t>1</a:t>
                      </a:r>
                      <a:endParaRPr kumimoji="1" lang="ja-JP" altLang="en-US" dirty="0"/>
                    </a:p>
                  </a:txBody>
                  <a:tcPr/>
                </a:tc>
                <a:tc>
                  <a:txBody>
                    <a:bodyPr/>
                    <a:lstStyle/>
                    <a:p>
                      <a:r>
                        <a:rPr kumimoji="1" lang="en-US" altLang="ja-JP" sz="1600" dirty="0"/>
                        <a:t>All the reviews are related to products for dogs.</a:t>
                      </a:r>
                      <a:endParaRPr kumimoji="1" lang="ja-JP" altLang="en-US" sz="1600" dirty="0"/>
                    </a:p>
                  </a:txBody>
                  <a:tcPr/>
                </a:tc>
                <a:tc>
                  <a:txBody>
                    <a:bodyPr/>
                    <a:lstStyle/>
                    <a:p>
                      <a:r>
                        <a:rPr kumimoji="1" lang="en-US" altLang="ja-JP" sz="1200" dirty="0"/>
                        <a:t>5, Dogs love it.:   This is the "all gone" treat after dinner.  It's the only treat that t</a:t>
                      </a:r>
                    </a:p>
                    <a:p>
                      <a:r>
                        <a:rPr kumimoji="1" lang="en-US" altLang="ja-JP" sz="1200" dirty="0"/>
                        <a:t>2, Triggered strange vomit response to my dog:   I can't deny that these smell amazing- all the </a:t>
                      </a:r>
                      <a:r>
                        <a:rPr kumimoji="1" lang="en-US" altLang="ja-JP" sz="1200" dirty="0" err="1"/>
                        <a:t>fruitables</a:t>
                      </a:r>
                      <a:r>
                        <a:rPr kumimoji="1" lang="en-US" altLang="ja-JP" sz="1200" dirty="0"/>
                        <a:t> that I order</a:t>
                      </a:r>
                    </a:p>
                    <a:p>
                      <a:r>
                        <a:rPr kumimoji="1" lang="en-US" altLang="ja-JP" sz="1200" dirty="0"/>
                        <a:t>4, Very convenient:   Before I order anything online, I try to research as much as possible.</a:t>
                      </a:r>
                    </a:p>
                    <a:p>
                      <a:r>
                        <a:rPr kumimoji="1" lang="en-US" altLang="ja-JP" sz="1200" dirty="0"/>
                        <a:t>5, These are excellent and excellent $$$$ here at Amazon:   This Old Dawg [Chihuahua] has been eating these for years [Bacon Strip</a:t>
                      </a:r>
                    </a:p>
                    <a:p>
                      <a:r>
                        <a:rPr kumimoji="1" lang="en-US" altLang="ja-JP" sz="1200" dirty="0"/>
                        <a:t>4, Great food!:   I wanted a food for a </a:t>
                      </a:r>
                      <a:r>
                        <a:rPr kumimoji="1" lang="en-US" altLang="ja-JP" sz="1200" dirty="0" err="1"/>
                        <a:t>a</a:t>
                      </a:r>
                      <a:r>
                        <a:rPr kumimoji="1" lang="en-US" altLang="ja-JP" sz="1200" dirty="0"/>
                        <a:t> dog with skin problems. His skin greatly impro</a:t>
                      </a:r>
                      <a:endParaRPr kumimoji="1" lang="ja-JP" altLang="en-US" sz="1200" dirty="0"/>
                    </a:p>
                  </a:txBody>
                  <a:tcPr/>
                </a:tc>
                <a:extLst>
                  <a:ext uri="{0D108BD9-81ED-4DB2-BD59-A6C34878D82A}">
                    <a16:rowId xmlns:a16="http://schemas.microsoft.com/office/drawing/2014/main" val="4225451850"/>
                  </a:ext>
                </a:extLst>
              </a:tr>
              <a:tr h="370840">
                <a:tc>
                  <a:txBody>
                    <a:bodyPr/>
                    <a:lstStyle/>
                    <a:p>
                      <a:r>
                        <a:rPr kumimoji="1" lang="en-US" altLang="ja-JP" dirty="0"/>
                        <a:t>2</a:t>
                      </a:r>
                      <a:endParaRPr kumimoji="1" lang="ja-JP" altLang="en-US" dirty="0"/>
                    </a:p>
                  </a:txBody>
                  <a:tcPr/>
                </a:tc>
                <a:tc>
                  <a:txBody>
                    <a:bodyPr/>
                    <a:lstStyle/>
                    <a:p>
                      <a:r>
                        <a:rPr kumimoji="1" lang="en-US" altLang="ja-JP" sz="1600" dirty="0"/>
                        <a:t>All the reviews are about food products.</a:t>
                      </a:r>
                      <a:endParaRPr kumimoji="1" lang="ja-JP" altLang="en-US" sz="1600" dirty="0"/>
                    </a:p>
                  </a:txBody>
                  <a:tcPr/>
                </a:tc>
                <a:tc>
                  <a:txBody>
                    <a:bodyPr/>
                    <a:lstStyle/>
                    <a:p>
                      <a:r>
                        <a:rPr kumimoji="1" lang="en-US" altLang="ja-JP" sz="1200" dirty="0"/>
                        <a:t>5, Crunchie:   Nowhere near as good as Violet Crumble from Aust. but a good </a:t>
                      </a:r>
                      <a:r>
                        <a:rPr kumimoji="1" lang="en-US" altLang="ja-JP" sz="1200" dirty="0" err="1"/>
                        <a:t>subsitute</a:t>
                      </a:r>
                      <a:endParaRPr kumimoji="1" lang="en-US" altLang="ja-JP" sz="1200" dirty="0"/>
                    </a:p>
                    <a:p>
                      <a:r>
                        <a:rPr kumimoji="1" lang="en-US" altLang="ja-JP" sz="1200" dirty="0"/>
                        <a:t>5, Outstanding!:   Fantastic flavor! The dark chocolate is creamy and rich but not bitter</a:t>
                      </a:r>
                    </a:p>
                    <a:p>
                      <a:r>
                        <a:rPr kumimoji="1" lang="en-US" altLang="ja-JP" sz="1200" dirty="0"/>
                        <a:t>3, Good flavor, but a wet mess:   I got the teriyaki flavor and, while the flavor is good and the </a:t>
                      </a:r>
                      <a:r>
                        <a:rPr kumimoji="1" lang="en-US" altLang="ja-JP" sz="1200" dirty="0" err="1"/>
                        <a:t>textur</a:t>
                      </a:r>
                      <a:endParaRPr kumimoji="1" lang="en-US" altLang="ja-JP" sz="1200" dirty="0"/>
                    </a:p>
                    <a:p>
                      <a:r>
                        <a:rPr kumimoji="1" lang="en-US" altLang="ja-JP" sz="1200" dirty="0"/>
                        <a:t>5, All Around Great!!!!:   The almonds taste great. The dark chocolate coated on the almonds make</a:t>
                      </a:r>
                    </a:p>
                    <a:p>
                      <a:r>
                        <a:rPr kumimoji="1" lang="en-US" altLang="ja-JP" sz="1200" dirty="0"/>
                        <a:t>5, Makes me drool just thinking of them:   The Brit's have out done us. The flavor is </a:t>
                      </a:r>
                      <a:r>
                        <a:rPr kumimoji="1" lang="en-US" altLang="ja-JP" sz="1200" dirty="0" err="1"/>
                        <a:t>supreme,they</a:t>
                      </a:r>
                      <a:r>
                        <a:rPr kumimoji="1" lang="en-US" altLang="ja-JP" sz="1200" dirty="0"/>
                        <a:t> satisfy my </a:t>
                      </a:r>
                      <a:r>
                        <a:rPr kumimoji="1" lang="en-US" altLang="ja-JP" sz="1200" dirty="0" err="1"/>
                        <a:t>hun</a:t>
                      </a:r>
                      <a:endParaRPr kumimoji="1" lang="ja-JP" altLang="en-US" sz="1200" dirty="0"/>
                    </a:p>
                  </a:txBody>
                  <a:tcPr/>
                </a:tc>
                <a:extLst>
                  <a:ext uri="{0D108BD9-81ED-4DB2-BD59-A6C34878D82A}">
                    <a16:rowId xmlns:a16="http://schemas.microsoft.com/office/drawing/2014/main" val="3191245652"/>
                  </a:ext>
                </a:extLst>
              </a:tr>
              <a:tr h="370840">
                <a:tc>
                  <a:txBody>
                    <a:bodyPr/>
                    <a:lstStyle/>
                    <a:p>
                      <a:r>
                        <a:rPr kumimoji="1" lang="en-US" altLang="ja-JP" dirty="0"/>
                        <a:t>3</a:t>
                      </a:r>
                      <a:endParaRPr kumimoji="1" lang="ja-JP" altLang="en-US" dirty="0"/>
                    </a:p>
                  </a:txBody>
                  <a:tcPr/>
                </a:tc>
                <a:tc>
                  <a:txBody>
                    <a:bodyPr/>
                    <a:lstStyle/>
                    <a:p>
                      <a:r>
                        <a:rPr kumimoji="1" lang="en-US" altLang="ja-JP" sz="1600" dirty="0"/>
                        <a:t>All the reviews are related to food or drink products or services.</a:t>
                      </a:r>
                      <a:endParaRPr kumimoji="1" lang="ja-JP" altLang="en-US" sz="1600" dirty="0"/>
                    </a:p>
                  </a:txBody>
                  <a:tcPr/>
                </a:tc>
                <a:tc>
                  <a:txBody>
                    <a:bodyPr/>
                    <a:lstStyle/>
                    <a:p>
                      <a:r>
                        <a:rPr kumimoji="1" lang="en-US" altLang="ja-JP" sz="1200" dirty="0"/>
                        <a:t>3, cats </a:t>
                      </a:r>
                      <a:r>
                        <a:rPr kumimoji="1" lang="en-US" altLang="ja-JP" sz="1200" dirty="0" err="1"/>
                        <a:t>dont</a:t>
                      </a:r>
                      <a:r>
                        <a:rPr kumimoji="1" lang="en-US" altLang="ja-JP" sz="1200" dirty="0"/>
                        <a:t> like:   the service was great but the cats </a:t>
                      </a:r>
                      <a:r>
                        <a:rPr kumimoji="1" lang="en-US" altLang="ja-JP" sz="1200" dirty="0" err="1"/>
                        <a:t>didnot</a:t>
                      </a:r>
                      <a:r>
                        <a:rPr kumimoji="1" lang="en-US" altLang="ja-JP" sz="1200" dirty="0"/>
                        <a:t> like </a:t>
                      </a:r>
                      <a:r>
                        <a:rPr kumimoji="1" lang="en-US" altLang="ja-JP" sz="1200" dirty="0" err="1"/>
                        <a:t>it.I</a:t>
                      </a:r>
                      <a:r>
                        <a:rPr kumimoji="1" lang="en-US" altLang="ja-JP" sz="1200" dirty="0"/>
                        <a:t> guess </a:t>
                      </a:r>
                      <a:r>
                        <a:rPr kumimoji="1" lang="en-US" altLang="ja-JP" sz="1200" dirty="0" err="1"/>
                        <a:t>i</a:t>
                      </a:r>
                      <a:r>
                        <a:rPr kumimoji="1" lang="en-US" altLang="ja-JP" sz="1200" dirty="0"/>
                        <a:t> wont order</a:t>
                      </a:r>
                    </a:p>
                    <a:p>
                      <a:r>
                        <a:rPr kumimoji="1" lang="en-US" altLang="ja-JP" sz="1200" dirty="0"/>
                        <a:t>5, mint julips:   The syrup I got from Oak Alley Plantation for making my own mint julip</a:t>
                      </a:r>
                    </a:p>
                    <a:p>
                      <a:r>
                        <a:rPr kumimoji="1" lang="en-US" altLang="ja-JP" sz="1200" dirty="0"/>
                        <a:t>5, will do it again:   Service was great. Hot White Chocolate is awesome. I will be ordering </a:t>
                      </a:r>
                    </a:p>
                    <a:p>
                      <a:r>
                        <a:rPr kumimoji="1" lang="en-US" altLang="ja-JP" sz="1200" dirty="0"/>
                        <a:t>5, Great quality!:   This product is very good and I won't change it for any other brand no</a:t>
                      </a:r>
                    </a:p>
                    <a:p>
                      <a:r>
                        <a:rPr kumimoji="1" lang="en-US" altLang="ja-JP" sz="1200" dirty="0"/>
                        <a:t>3, sweet enough for me but is not all stevia:   I feel it is sweet enough for me but I am trying to tame my sweet toot</a:t>
                      </a:r>
                      <a:endParaRPr kumimoji="1" lang="ja-JP" altLang="en-US" sz="1200" dirty="0"/>
                    </a:p>
                  </a:txBody>
                  <a:tcPr/>
                </a:tc>
                <a:extLst>
                  <a:ext uri="{0D108BD9-81ED-4DB2-BD59-A6C34878D82A}">
                    <a16:rowId xmlns:a16="http://schemas.microsoft.com/office/drawing/2014/main" val="2319561105"/>
                  </a:ext>
                </a:extLst>
              </a:tr>
            </a:tbl>
          </a:graphicData>
        </a:graphic>
      </p:graphicFrame>
      <p:sp>
        <p:nvSpPr>
          <p:cNvPr id="5" name="コンテンツ プレースホルダー 2">
            <a:extLst>
              <a:ext uri="{FF2B5EF4-FFF2-40B4-BE49-F238E27FC236}">
                <a16:creationId xmlns:a16="http://schemas.microsoft.com/office/drawing/2014/main" id="{99C25FBE-AA94-FE57-5A2F-D56EF46816B6}"/>
              </a:ext>
            </a:extLst>
          </p:cNvPr>
          <p:cNvSpPr>
            <a:spLocks noGrp="1"/>
          </p:cNvSpPr>
          <p:nvPr>
            <p:ph idx="1"/>
          </p:nvPr>
        </p:nvSpPr>
        <p:spPr>
          <a:xfrm>
            <a:off x="269384" y="858416"/>
            <a:ext cx="11653232" cy="382555"/>
          </a:xfrm>
        </p:spPr>
        <p:txBody>
          <a:bodyPr>
            <a:normAutofit/>
          </a:bodyPr>
          <a:lstStyle/>
          <a:p>
            <a:r>
              <a:rPr lang="ja-JP" altLang="en-US" sz="1800" dirty="0"/>
              <a:t>各クラスタに存在する文を５つ取り出し、共通するテーマが何かを</a:t>
            </a:r>
            <a:r>
              <a:rPr lang="en-US" altLang="ja-JP" sz="1800" dirty="0"/>
              <a:t>GPT-4</a:t>
            </a:r>
            <a:r>
              <a:rPr lang="ja-JP" altLang="en-US" sz="1800" dirty="0"/>
              <a:t>に出力させたもの</a:t>
            </a:r>
            <a:endParaRPr lang="en-US" altLang="ja-JP" sz="1800" dirty="0"/>
          </a:p>
        </p:txBody>
      </p:sp>
    </p:spTree>
    <p:extLst>
      <p:ext uri="{BB962C8B-B14F-4D97-AF65-F5344CB8AC3E}">
        <p14:creationId xmlns:p14="http://schemas.microsoft.com/office/powerpoint/2010/main" val="61445333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6942</TotalTime>
  <Words>4387</Words>
  <Application>Microsoft Office PowerPoint</Application>
  <PresentationFormat>ワイド画面</PresentationFormat>
  <Paragraphs>545</Paragraphs>
  <Slides>32</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32</vt:i4>
      </vt:variant>
    </vt:vector>
  </HeadingPairs>
  <TitlesOfParts>
    <vt:vector size="36" baseType="lpstr">
      <vt:lpstr>游ゴシック</vt:lpstr>
      <vt:lpstr>游ゴシック Light</vt:lpstr>
      <vt:lpstr>Arial</vt:lpstr>
      <vt:lpstr>Office テーマ</vt:lpstr>
      <vt:lpstr>Embeddingの活用について</vt:lpstr>
      <vt:lpstr>はじめに</vt:lpstr>
      <vt:lpstr>PowerPoint プレゼンテーション</vt:lpstr>
      <vt:lpstr>PowerPoint プレゼンテーション</vt:lpstr>
      <vt:lpstr>データ①：Amazon高級食品レビュー</vt:lpstr>
      <vt:lpstr>t-SNEによる可視化(データ①)</vt:lpstr>
      <vt:lpstr>Score予測</vt:lpstr>
      <vt:lpstr>クラスタリング</vt:lpstr>
      <vt:lpstr>クラスタリング</vt:lpstr>
      <vt:lpstr>データ②：景気ウォッチャー</vt:lpstr>
      <vt:lpstr>t-SNEによる可視化(データ②)</vt:lpstr>
      <vt:lpstr>Score予測</vt:lpstr>
      <vt:lpstr>クラスタリング</vt:lpstr>
      <vt:lpstr>クラスタリング</vt:lpstr>
      <vt:lpstr>データ③：BeigeBook</vt:lpstr>
      <vt:lpstr>t-SNEによる可視化(データ③)</vt:lpstr>
      <vt:lpstr>クラスタリング</vt:lpstr>
      <vt:lpstr>クラスタリング</vt:lpstr>
      <vt:lpstr>埋め込みベクトルの情報密度</vt:lpstr>
      <vt:lpstr>(参考)埋め込みベクトルの情報密度（SBERT）</vt:lpstr>
      <vt:lpstr>Zero-shot分類</vt:lpstr>
      <vt:lpstr>Zero-shot分類</vt:lpstr>
      <vt:lpstr>Zero-shot分類</vt:lpstr>
      <vt:lpstr>Zero-shot分類</vt:lpstr>
      <vt:lpstr>テキスト検索（データ①）</vt:lpstr>
      <vt:lpstr>テキスト検索（データ②）</vt:lpstr>
      <vt:lpstr>テキスト検索（データ②）</vt:lpstr>
      <vt:lpstr>PowerPoint プレゼンテーション</vt:lpstr>
      <vt:lpstr>テキスト検索（データ③）</vt:lpstr>
      <vt:lpstr>(参考)</vt:lpstr>
      <vt:lpstr>ベクトル性能比較</vt:lpstr>
      <vt:lpstr>今後の課題</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Embedding性能比較</dc:title>
  <dc:creator>仲山 泰弘</dc:creator>
  <cp:lastModifiedBy>泰弘 仲山</cp:lastModifiedBy>
  <cp:revision>1</cp:revision>
  <dcterms:created xsi:type="dcterms:W3CDTF">2023-09-14T14:40:48Z</dcterms:created>
  <dcterms:modified xsi:type="dcterms:W3CDTF">2023-10-13T17:48:07Z</dcterms:modified>
</cp:coreProperties>
</file>