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7" r:id="rId4"/>
    <p:sldId id="308" r:id="rId5"/>
    <p:sldId id="309" r:id="rId6"/>
    <p:sldId id="329" r:id="rId7"/>
    <p:sldId id="330" r:id="rId8"/>
    <p:sldId id="331" r:id="rId9"/>
    <p:sldId id="310" r:id="rId10"/>
    <p:sldId id="312" r:id="rId11"/>
    <p:sldId id="311" r:id="rId12"/>
    <p:sldId id="313" r:id="rId13"/>
    <p:sldId id="314" r:id="rId14"/>
    <p:sldId id="315" r:id="rId15"/>
    <p:sldId id="317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7" r:id="rId26"/>
    <p:sldId id="326" r:id="rId27"/>
    <p:sldId id="328" r:id="rId28"/>
    <p:sldId id="301" r:id="rId29"/>
    <p:sldId id="28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A5D1B-87DA-4A0D-B91C-6FE2C9D683F5}" v="348" dt="2024-09-02T16:05:58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泰弘 仲山" userId="857b4835f3abfbd8" providerId="LiveId" clId="{2B8733B5-F4FA-48E6-954E-EF0100996BB1}"/>
    <pc:docChg chg="undo custSel addSld delSld modSld sldOrd addMainMaster modMainMaster">
      <pc:chgData name="泰弘 仲山" userId="857b4835f3abfbd8" providerId="LiveId" clId="{2B8733B5-F4FA-48E6-954E-EF0100996BB1}" dt="2024-06-04T17:07:19.003" v="6165" actId="1035"/>
      <pc:docMkLst>
        <pc:docMk/>
      </pc:docMkLst>
      <pc:sldChg chg="modSp new mod">
        <pc:chgData name="泰弘 仲山" userId="857b4835f3abfbd8" providerId="LiveId" clId="{2B8733B5-F4FA-48E6-954E-EF0100996BB1}" dt="2024-06-03T15:49:33.958" v="2866" actId="14100"/>
        <pc:sldMkLst>
          <pc:docMk/>
          <pc:sldMk cId="3076515594" sldId="256"/>
        </pc:sldMkLst>
        <pc:spChg chg="mod">
          <ac:chgData name="泰弘 仲山" userId="857b4835f3abfbd8" providerId="LiveId" clId="{2B8733B5-F4FA-48E6-954E-EF0100996BB1}" dt="2024-06-03T15:49:04.748" v="2841" actId="255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2B8733B5-F4FA-48E6-954E-EF0100996BB1}" dt="2024-06-03T15:49:33.958" v="2866" actId="14100"/>
          <ac:spMkLst>
            <pc:docMk/>
            <pc:sldMk cId="3076515594" sldId="256"/>
            <ac:spMk id="3" creationId="{8E95F54F-9371-9621-499E-E3DE2B01DE0E}"/>
          </ac:spMkLst>
        </pc:spChg>
      </pc:sldChg>
      <pc:sldChg chg="new del">
        <pc:chgData name="泰弘 仲山" userId="857b4835f3abfbd8" providerId="LiveId" clId="{2B8733B5-F4FA-48E6-954E-EF0100996BB1}" dt="2024-05-30T23:40:42.024" v="28" actId="47"/>
        <pc:sldMkLst>
          <pc:docMk/>
          <pc:sldMk cId="231384504" sldId="257"/>
        </pc:sldMkLst>
      </pc:sldChg>
      <pc:sldChg chg="modSp new del mod ord">
        <pc:chgData name="泰弘 仲山" userId="857b4835f3abfbd8" providerId="LiveId" clId="{2B8733B5-F4FA-48E6-954E-EF0100996BB1}" dt="2024-06-03T17:23:25.153" v="4329" actId="47"/>
        <pc:sldMkLst>
          <pc:docMk/>
          <pc:sldMk cId="2412116519" sldId="257"/>
        </pc:sldMkLst>
        <pc:spChg chg="mod">
          <ac:chgData name="泰弘 仲山" userId="857b4835f3abfbd8" providerId="LiveId" clId="{2B8733B5-F4FA-48E6-954E-EF0100996BB1}" dt="2024-06-01T20:16:03.820" v="1534" actId="27636"/>
          <ac:spMkLst>
            <pc:docMk/>
            <pc:sldMk cId="2412116519" sldId="257"/>
            <ac:spMk id="3" creationId="{7EDA3C44-1140-5099-69D9-CEE497FBBDFA}"/>
          </ac:spMkLst>
        </pc:spChg>
      </pc:sldChg>
      <pc:sldChg chg="addSp modSp new mod">
        <pc:chgData name="泰弘 仲山" userId="857b4835f3abfbd8" providerId="LiveId" clId="{2B8733B5-F4FA-48E6-954E-EF0100996BB1}" dt="2024-06-04T16:57:00.893" v="6151" actId="115"/>
        <pc:sldMkLst>
          <pc:docMk/>
          <pc:sldMk cId="1435461346" sldId="258"/>
        </pc:sldMkLst>
        <pc:spChg chg="mod">
          <ac:chgData name="泰弘 仲山" userId="857b4835f3abfbd8" providerId="LiveId" clId="{2B8733B5-F4FA-48E6-954E-EF0100996BB1}" dt="2024-06-04T16:56:58.220" v="6150" actId="115"/>
          <ac:spMkLst>
            <pc:docMk/>
            <pc:sldMk cId="1435461346" sldId="258"/>
            <ac:spMk id="2" creationId="{A6156CF8-E729-7BAC-A7A0-AF7AD15D62D5}"/>
          </ac:spMkLst>
        </pc:spChg>
        <pc:spChg chg="mod">
          <ac:chgData name="泰弘 仲山" userId="857b4835f3abfbd8" providerId="LiveId" clId="{2B8733B5-F4FA-48E6-954E-EF0100996BB1}" dt="2024-06-04T16:57:00.893" v="6151" actId="115"/>
          <ac:spMkLst>
            <pc:docMk/>
            <pc:sldMk cId="1435461346" sldId="258"/>
            <ac:spMk id="3" creationId="{4363BC86-9F09-60D6-9DAD-197484D9DC21}"/>
          </ac:spMkLst>
        </pc:spChg>
        <pc:graphicFrameChg chg="add mod">
          <ac:chgData name="泰弘 仲山" userId="857b4835f3abfbd8" providerId="LiveId" clId="{2B8733B5-F4FA-48E6-954E-EF0100996BB1}" dt="2024-06-04T16:56:50.512" v="6149" actId="1076"/>
          <ac:graphicFrameMkLst>
            <pc:docMk/>
            <pc:sldMk cId="1435461346" sldId="258"/>
            <ac:graphicFrameMk id="4" creationId="{B4339C99-B2C5-740B-60FF-DA9A6BA7355A}"/>
          </ac:graphicFrameMkLst>
        </pc:graphicFrameChg>
      </pc:sldChg>
      <pc:sldChg chg="modSp new mod">
        <pc:chgData name="泰弘 仲山" userId="857b4835f3abfbd8" providerId="LiveId" clId="{2B8733B5-F4FA-48E6-954E-EF0100996BB1}" dt="2024-06-04T15:35:15.386" v="4407" actId="20577"/>
        <pc:sldMkLst>
          <pc:docMk/>
          <pc:sldMk cId="4008117996" sldId="259"/>
        </pc:sldMkLst>
        <pc:spChg chg="mod">
          <ac:chgData name="泰弘 仲山" userId="857b4835f3abfbd8" providerId="LiveId" clId="{2B8733B5-F4FA-48E6-954E-EF0100996BB1}" dt="2024-06-01T20:14:06.364" v="1479" actId="14100"/>
          <ac:spMkLst>
            <pc:docMk/>
            <pc:sldMk cId="4008117996" sldId="259"/>
            <ac:spMk id="2" creationId="{7CA62509-72A8-4AFE-083D-F2766C42DE8C}"/>
          </ac:spMkLst>
        </pc:spChg>
        <pc:spChg chg="mod">
          <ac:chgData name="泰弘 仲山" userId="857b4835f3abfbd8" providerId="LiveId" clId="{2B8733B5-F4FA-48E6-954E-EF0100996BB1}" dt="2024-06-04T15:35:15.386" v="4407" actId="20577"/>
          <ac:spMkLst>
            <pc:docMk/>
            <pc:sldMk cId="4008117996" sldId="259"/>
            <ac:spMk id="3" creationId="{8BF218D0-BC26-8BF9-43D2-0ED0AC37C771}"/>
          </ac:spMkLst>
        </pc:spChg>
      </pc:sldChg>
      <pc:sldChg chg="modSp new mod">
        <pc:chgData name="泰弘 仲山" userId="857b4835f3abfbd8" providerId="LiveId" clId="{2B8733B5-F4FA-48E6-954E-EF0100996BB1}" dt="2024-06-04T16:59:29.058" v="6154" actId="1076"/>
        <pc:sldMkLst>
          <pc:docMk/>
          <pc:sldMk cId="930197285" sldId="260"/>
        </pc:sldMkLst>
        <pc:spChg chg="mod">
          <ac:chgData name="泰弘 仲山" userId="857b4835f3abfbd8" providerId="LiveId" clId="{2B8733B5-F4FA-48E6-954E-EF0100996BB1}" dt="2024-06-04T16:59:24.798" v="6153" actId="1076"/>
          <ac:spMkLst>
            <pc:docMk/>
            <pc:sldMk cId="930197285" sldId="260"/>
            <ac:spMk id="2" creationId="{7D4BC812-6ED2-F8C9-6C51-A4ACFFE91ECF}"/>
          </ac:spMkLst>
        </pc:spChg>
        <pc:spChg chg="mod">
          <ac:chgData name="泰弘 仲山" userId="857b4835f3abfbd8" providerId="LiveId" clId="{2B8733B5-F4FA-48E6-954E-EF0100996BB1}" dt="2024-06-04T16:59:29.058" v="6154" actId="1076"/>
          <ac:spMkLst>
            <pc:docMk/>
            <pc:sldMk cId="930197285" sldId="260"/>
            <ac:spMk id="3" creationId="{4E37ECBC-A490-7C8D-9CC8-D8C5F8B318D7}"/>
          </ac:spMkLst>
        </pc:spChg>
      </pc:sldChg>
      <pc:sldChg chg="new del">
        <pc:chgData name="泰弘 仲山" userId="857b4835f3abfbd8" providerId="LiveId" clId="{2B8733B5-F4FA-48E6-954E-EF0100996BB1}" dt="2024-06-03T17:23:27.251" v="4330" actId="47"/>
        <pc:sldMkLst>
          <pc:docMk/>
          <pc:sldMk cId="3372236776" sldId="261"/>
        </pc:sldMkLst>
      </pc:sldChg>
      <pc:sldChg chg="addSp delSp modSp new mod">
        <pc:chgData name="泰弘 仲山" userId="857b4835f3abfbd8" providerId="LiveId" clId="{2B8733B5-F4FA-48E6-954E-EF0100996BB1}" dt="2024-06-04T16:21:35.782" v="5449" actId="1076"/>
        <pc:sldMkLst>
          <pc:docMk/>
          <pc:sldMk cId="1533125040" sldId="262"/>
        </pc:sldMkLst>
        <pc:spChg chg="mod">
          <ac:chgData name="泰弘 仲山" userId="857b4835f3abfbd8" providerId="LiveId" clId="{2B8733B5-F4FA-48E6-954E-EF0100996BB1}" dt="2024-06-04T15:57:02.251" v="4744" actId="20577"/>
          <ac:spMkLst>
            <pc:docMk/>
            <pc:sldMk cId="1533125040" sldId="262"/>
            <ac:spMk id="2" creationId="{7417D7A5-586C-07D1-74B0-805063E43836}"/>
          </ac:spMkLst>
        </pc:spChg>
        <pc:spChg chg="del">
          <ac:chgData name="泰弘 仲山" userId="857b4835f3abfbd8" providerId="LiveId" clId="{2B8733B5-F4FA-48E6-954E-EF0100996BB1}" dt="2024-05-31T05:30:20.642" v="941" actId="3680"/>
          <ac:spMkLst>
            <pc:docMk/>
            <pc:sldMk cId="1533125040" sldId="262"/>
            <ac:spMk id="3" creationId="{06F89789-8E2B-2718-4B94-7C1BFD53B764}"/>
          </ac:spMkLst>
        </pc:spChg>
        <pc:spChg chg="add mod">
          <ac:chgData name="泰弘 仲山" userId="857b4835f3abfbd8" providerId="LiveId" clId="{2B8733B5-F4FA-48E6-954E-EF0100996BB1}" dt="2024-06-04T16:21:35.782" v="5449" actId="1076"/>
          <ac:spMkLst>
            <pc:docMk/>
            <pc:sldMk cId="1533125040" sldId="262"/>
            <ac:spMk id="5" creationId="{914B3288-88E5-3B35-B5FC-C4EB7891BFE5}"/>
          </ac:spMkLst>
        </pc:spChg>
        <pc:graphicFrameChg chg="add mod ord modGraphic">
          <ac:chgData name="泰弘 仲山" userId="857b4835f3abfbd8" providerId="LiveId" clId="{2B8733B5-F4FA-48E6-954E-EF0100996BB1}" dt="2024-06-04T15:57:42.571" v="4754" actId="1076"/>
          <ac:graphicFrameMkLst>
            <pc:docMk/>
            <pc:sldMk cId="1533125040" sldId="262"/>
            <ac:graphicFrameMk id="4" creationId="{52571103-7714-4AFF-7618-942EFE6D2116}"/>
          </ac:graphicFrameMkLst>
        </pc:graphicFrameChg>
      </pc:sldChg>
      <pc:sldChg chg="addSp delSp modSp new mod">
        <pc:chgData name="泰弘 仲山" userId="857b4835f3abfbd8" providerId="LiveId" clId="{2B8733B5-F4FA-48E6-954E-EF0100996BB1}" dt="2024-06-03T15:56:17.935" v="3295" actId="255"/>
        <pc:sldMkLst>
          <pc:docMk/>
          <pc:sldMk cId="2410225342" sldId="263"/>
        </pc:sldMkLst>
        <pc:spChg chg="mod">
          <ac:chgData name="泰弘 仲山" userId="857b4835f3abfbd8" providerId="LiveId" clId="{2B8733B5-F4FA-48E6-954E-EF0100996BB1}" dt="2024-06-03T15:56:06.132" v="3294" actId="20577"/>
          <ac:spMkLst>
            <pc:docMk/>
            <pc:sldMk cId="2410225342" sldId="263"/>
            <ac:spMk id="2" creationId="{59B5C17A-BD4D-9979-A061-28B97F71D2EB}"/>
          </ac:spMkLst>
        </pc:spChg>
        <pc:spChg chg="del">
          <ac:chgData name="泰弘 仲山" userId="857b4835f3abfbd8" providerId="LiveId" clId="{2B8733B5-F4FA-48E6-954E-EF0100996BB1}" dt="2024-06-01T20:00:43.470" v="1298" actId="478"/>
          <ac:spMkLst>
            <pc:docMk/>
            <pc:sldMk cId="2410225342" sldId="263"/>
            <ac:spMk id="3" creationId="{98F46CF4-098B-C573-39B9-972A852F86EA}"/>
          </ac:spMkLst>
        </pc:spChg>
        <pc:spChg chg="add del mod">
          <ac:chgData name="泰弘 仲山" userId="857b4835f3abfbd8" providerId="LiveId" clId="{2B8733B5-F4FA-48E6-954E-EF0100996BB1}" dt="2024-06-01T20:52:00.151" v="1942" actId="478"/>
          <ac:spMkLst>
            <pc:docMk/>
            <pc:sldMk cId="2410225342" sldId="263"/>
            <ac:spMk id="4" creationId="{77AF2115-9DA9-38AE-9E02-94FE4AAB34DC}"/>
          </ac:spMkLst>
        </pc:spChg>
        <pc:spChg chg="add mod">
          <ac:chgData name="泰弘 仲山" userId="857b4835f3abfbd8" providerId="LiveId" clId="{2B8733B5-F4FA-48E6-954E-EF0100996BB1}" dt="2024-06-01T20:57:29.967" v="2476" actId="20577"/>
          <ac:spMkLst>
            <pc:docMk/>
            <pc:sldMk cId="2410225342" sldId="263"/>
            <ac:spMk id="5" creationId="{5464745E-D54B-B97D-4800-6346776661AE}"/>
          </ac:spMkLst>
        </pc:spChg>
        <pc:spChg chg="add del mod">
          <ac:chgData name="泰弘 仲山" userId="857b4835f3abfbd8" providerId="LiveId" clId="{2B8733B5-F4FA-48E6-954E-EF0100996BB1}" dt="2024-06-01T20:52:03.003" v="1943" actId="478"/>
          <ac:spMkLst>
            <pc:docMk/>
            <pc:sldMk cId="2410225342" sldId="263"/>
            <ac:spMk id="7" creationId="{E689B86D-C36E-E881-8821-6ED9350128C8}"/>
          </ac:spMkLst>
        </pc:spChg>
        <pc:spChg chg="add mod">
          <ac:chgData name="泰弘 仲山" userId="857b4835f3abfbd8" providerId="LiveId" clId="{2B8733B5-F4FA-48E6-954E-EF0100996BB1}" dt="2024-06-03T15:56:17.935" v="3295" actId="255"/>
          <ac:spMkLst>
            <pc:docMk/>
            <pc:sldMk cId="2410225342" sldId="263"/>
            <ac:spMk id="8" creationId="{94D3E321-8840-9FB2-02CD-688EAD1260A0}"/>
          </ac:spMkLst>
        </pc:spChg>
        <pc:spChg chg="add mod">
          <ac:chgData name="泰弘 仲山" userId="857b4835f3abfbd8" providerId="LiveId" clId="{2B8733B5-F4FA-48E6-954E-EF0100996BB1}" dt="2024-06-01T20:57:53.377" v="2509" actId="20577"/>
          <ac:spMkLst>
            <pc:docMk/>
            <pc:sldMk cId="2410225342" sldId="263"/>
            <ac:spMk id="9" creationId="{6061E97F-0F4E-EB00-6C97-A972E0E65517}"/>
          </ac:spMkLst>
        </pc:spChg>
        <pc:picChg chg="add del mod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6" creationId="{21EACDCD-4ACC-C96F-054E-EF0E60FBF558}"/>
          </ac:picMkLst>
        </pc:picChg>
        <pc:picChg chg="add del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8" creationId="{2E650AA6-14F7-19D4-3121-8FA1D39A7EFE}"/>
          </ac:picMkLst>
        </pc:picChg>
        <pc:picChg chg="add mod">
          <ac:chgData name="泰弘 仲山" userId="857b4835f3abfbd8" providerId="LiveId" clId="{2B8733B5-F4FA-48E6-954E-EF0100996BB1}" dt="2024-06-01T20:55:18.896" v="2283" actId="1076"/>
          <ac:picMkLst>
            <pc:docMk/>
            <pc:sldMk cId="2410225342" sldId="263"/>
            <ac:picMk id="1030" creationId="{218C3F00-F914-EFA4-1E6F-A638B119CB94}"/>
          </ac:picMkLst>
        </pc:picChg>
      </pc:sldChg>
      <pc:sldChg chg="addSp modSp new mod">
        <pc:chgData name="泰弘 仲山" userId="857b4835f3abfbd8" providerId="LiveId" clId="{2B8733B5-F4FA-48E6-954E-EF0100996BB1}" dt="2024-06-04T16:03:11.149" v="4840"/>
        <pc:sldMkLst>
          <pc:docMk/>
          <pc:sldMk cId="1964924838" sldId="264"/>
        </pc:sldMkLst>
        <pc:spChg chg="mod">
          <ac:chgData name="泰弘 仲山" userId="857b4835f3abfbd8" providerId="LiveId" clId="{2B8733B5-F4FA-48E6-954E-EF0100996BB1}" dt="2024-06-04T15:56:12.053" v="4709" actId="6549"/>
          <ac:spMkLst>
            <pc:docMk/>
            <pc:sldMk cId="1964924838" sldId="264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1T20:56:37.178" v="2391" actId="20577"/>
          <ac:spMkLst>
            <pc:docMk/>
            <pc:sldMk cId="1964924838" sldId="264"/>
            <ac:spMk id="3" creationId="{01850D5B-2528-1043-EB54-A914A8EA1F17}"/>
          </ac:spMkLst>
        </pc:spChg>
        <pc:spChg chg="add mod">
          <ac:chgData name="泰弘 仲山" userId="857b4835f3abfbd8" providerId="LiveId" clId="{2B8733B5-F4FA-48E6-954E-EF0100996BB1}" dt="2024-06-04T16:03:03.267" v="4839" actId="14100"/>
          <ac:spMkLst>
            <pc:docMk/>
            <pc:sldMk cId="1964924838" sldId="264"/>
            <ac:spMk id="4" creationId="{10F9D30E-C292-DDDC-7E0E-47067EA45F93}"/>
          </ac:spMkLst>
        </pc:spChg>
        <pc:spChg chg="add mod">
          <ac:chgData name="泰弘 仲山" userId="857b4835f3abfbd8" providerId="LiveId" clId="{2B8733B5-F4FA-48E6-954E-EF0100996BB1}" dt="2024-06-04T16:03:11.149" v="4840"/>
          <ac:spMkLst>
            <pc:docMk/>
            <pc:sldMk cId="1964924838" sldId="264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1T20:30:17.333" v="1851" actId="1076"/>
          <ac:picMkLst>
            <pc:docMk/>
            <pc:sldMk cId="1964924838" sldId="264"/>
            <ac:picMk id="4098" creationId="{D0F1D9B6-5421-76E2-B851-4DA5D624D48B}"/>
          </ac:picMkLst>
        </pc:picChg>
        <pc:picChg chg="add mod">
          <ac:chgData name="泰弘 仲山" userId="857b4835f3abfbd8" providerId="LiveId" clId="{2B8733B5-F4FA-48E6-954E-EF0100996BB1}" dt="2024-06-01T20:55:48.776" v="2290" actId="1076"/>
          <ac:picMkLst>
            <pc:docMk/>
            <pc:sldMk cId="1964924838" sldId="264"/>
            <ac:picMk id="4100" creationId="{0E99FE2E-4D30-0DA6-E0CC-5257825622FE}"/>
          </ac:picMkLst>
        </pc:picChg>
        <pc:picChg chg="add mod">
          <ac:chgData name="泰弘 仲山" userId="857b4835f3abfbd8" providerId="LiveId" clId="{2B8733B5-F4FA-48E6-954E-EF0100996BB1}" dt="2024-06-01T20:56:11.240" v="2330" actId="1076"/>
          <ac:picMkLst>
            <pc:docMk/>
            <pc:sldMk cId="1964924838" sldId="264"/>
            <ac:picMk id="4102" creationId="{996E2DC6-28FB-BE98-0F50-8DBFB792081A}"/>
          </ac:picMkLst>
        </pc:picChg>
      </pc:sldChg>
      <pc:sldChg chg="addSp delSp modSp new mod ord">
        <pc:chgData name="泰弘 仲山" userId="857b4835f3abfbd8" providerId="LiveId" clId="{2B8733B5-F4FA-48E6-954E-EF0100996BB1}" dt="2024-06-04T15:45:14.733" v="4553" actId="1076"/>
        <pc:sldMkLst>
          <pc:docMk/>
          <pc:sldMk cId="4212749149" sldId="265"/>
        </pc:sldMkLst>
        <pc:spChg chg="mod">
          <ac:chgData name="泰弘 仲山" userId="857b4835f3abfbd8" providerId="LiveId" clId="{2B8733B5-F4FA-48E6-954E-EF0100996BB1}" dt="2024-06-03T15:54:52.644" v="3291" actId="20577"/>
          <ac:spMkLst>
            <pc:docMk/>
            <pc:sldMk cId="4212749149" sldId="265"/>
            <ac:spMk id="2" creationId="{EF5AE442-EB78-756E-ABA2-6E6BE9706635}"/>
          </ac:spMkLst>
        </pc:spChg>
        <pc:spChg chg="del">
          <ac:chgData name="泰弘 仲山" userId="857b4835f3abfbd8" providerId="LiveId" clId="{2B8733B5-F4FA-48E6-954E-EF0100996BB1}" dt="2024-06-01T20:06:52.184" v="1383" actId="478"/>
          <ac:spMkLst>
            <pc:docMk/>
            <pc:sldMk cId="4212749149" sldId="265"/>
            <ac:spMk id="3" creationId="{3C6A9720-ED40-42FD-44A1-45EE1F4A0106}"/>
          </ac:spMkLst>
        </pc:spChg>
        <pc:spChg chg="add mod">
          <ac:chgData name="泰弘 仲山" userId="857b4835f3abfbd8" providerId="LiveId" clId="{2B8733B5-F4FA-48E6-954E-EF0100996BB1}" dt="2024-06-04T15:45:10.340" v="4552" actId="1076"/>
          <ac:spMkLst>
            <pc:docMk/>
            <pc:sldMk cId="4212749149" sldId="265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5:14.733" v="4553" actId="1076"/>
          <ac:picMkLst>
            <pc:docMk/>
            <pc:sldMk cId="4212749149" sldId="265"/>
            <ac:picMk id="2050" creationId="{ECC67877-5007-1567-2A92-FD35134E937A}"/>
          </ac:picMkLst>
        </pc:picChg>
      </pc:sldChg>
      <pc:sldChg chg="addSp delSp modSp new mod">
        <pc:chgData name="泰弘 仲山" userId="857b4835f3abfbd8" providerId="LiveId" clId="{2B8733B5-F4FA-48E6-954E-EF0100996BB1}" dt="2024-06-04T17:02:22.242" v="6156" actId="14100"/>
        <pc:sldMkLst>
          <pc:docMk/>
          <pc:sldMk cId="2193669287" sldId="266"/>
        </pc:sldMkLst>
        <pc:spChg chg="mod">
          <ac:chgData name="泰弘 仲山" userId="857b4835f3abfbd8" providerId="LiveId" clId="{2B8733B5-F4FA-48E6-954E-EF0100996BB1}" dt="2024-06-01T20:15:25.116" v="1527" actId="255"/>
          <ac:spMkLst>
            <pc:docMk/>
            <pc:sldMk cId="2193669287" sldId="266"/>
            <ac:spMk id="2" creationId="{424711C3-5755-F68F-7603-098B66DCE156}"/>
          </ac:spMkLst>
        </pc:spChg>
        <pc:spChg chg="del">
          <ac:chgData name="泰弘 仲山" userId="857b4835f3abfbd8" providerId="LiveId" clId="{2B8733B5-F4FA-48E6-954E-EF0100996BB1}" dt="2024-06-01T20:13:41.799" v="1473" actId="478"/>
          <ac:spMkLst>
            <pc:docMk/>
            <pc:sldMk cId="2193669287" sldId="266"/>
            <ac:spMk id="3" creationId="{C634ACE2-14E6-AB97-792C-72975317A3E0}"/>
          </ac:spMkLst>
        </pc:spChg>
        <pc:spChg chg="add mod">
          <ac:chgData name="泰弘 仲山" userId="857b4835f3abfbd8" providerId="LiveId" clId="{2B8733B5-F4FA-48E6-954E-EF0100996BB1}" dt="2024-06-04T15:49:58.424" v="4619" actId="1076"/>
          <ac:spMkLst>
            <pc:docMk/>
            <pc:sldMk cId="2193669287" sldId="266"/>
            <ac:spMk id="3" creationId="{F4CD1171-83B4-50B3-A3DF-810305250B1D}"/>
          </ac:spMkLst>
        </pc:spChg>
        <pc:spChg chg="add del mod">
          <ac:chgData name="泰弘 仲山" userId="857b4835f3abfbd8" providerId="LiveId" clId="{2B8733B5-F4FA-48E6-954E-EF0100996BB1}" dt="2024-06-01T20:24:40.592" v="1572" actId="478"/>
          <ac:spMkLst>
            <pc:docMk/>
            <pc:sldMk cId="2193669287" sldId="266"/>
            <ac:spMk id="4" creationId="{20A8D3C3-11CE-B452-B997-9E3BF4043119}"/>
          </ac:spMkLst>
        </pc:spChg>
        <pc:spChg chg="add mod">
          <ac:chgData name="泰弘 仲山" userId="857b4835f3abfbd8" providerId="LiveId" clId="{2B8733B5-F4FA-48E6-954E-EF0100996BB1}" dt="2024-06-04T15:49:21.375" v="4598" actId="1035"/>
          <ac:spMkLst>
            <pc:docMk/>
            <pc:sldMk cId="2193669287" sldId="266"/>
            <ac:spMk id="5" creationId="{A41637A4-ABEE-514B-19C0-0BEC30F56B22}"/>
          </ac:spMkLst>
        </pc:spChg>
        <pc:spChg chg="add mod">
          <ac:chgData name="泰弘 仲山" userId="857b4835f3abfbd8" providerId="LiveId" clId="{2B8733B5-F4FA-48E6-954E-EF0100996BB1}" dt="2024-06-04T17:02:22.242" v="6156" actId="14100"/>
          <ac:spMkLst>
            <pc:docMk/>
            <pc:sldMk cId="2193669287" sldId="266"/>
            <ac:spMk id="6" creationId="{C124F11B-4F39-4012-13BF-52A9B406F7B6}"/>
          </ac:spMkLst>
        </pc:spChg>
        <pc:spChg chg="add mod">
          <ac:chgData name="泰弘 仲山" userId="857b4835f3abfbd8" providerId="LiveId" clId="{2B8733B5-F4FA-48E6-954E-EF0100996BB1}" dt="2024-06-04T15:50:51.910" v="4672" actId="1076"/>
          <ac:spMkLst>
            <pc:docMk/>
            <pc:sldMk cId="2193669287" sldId="266"/>
            <ac:spMk id="11" creationId="{7A9D487B-D86F-F600-8846-82313DEBB532}"/>
          </ac:spMkLst>
        </pc:spChg>
        <pc:spChg chg="add mod">
          <ac:chgData name="泰弘 仲山" userId="857b4835f3abfbd8" providerId="LiveId" clId="{2B8733B5-F4FA-48E6-954E-EF0100996BB1}" dt="2024-06-04T15:52:47.536" v="4690" actId="20577"/>
          <ac:spMkLst>
            <pc:docMk/>
            <pc:sldMk cId="2193669287" sldId="266"/>
            <ac:spMk id="18" creationId="{10D68DE9-90A6-3899-73C9-23A558371F8A}"/>
          </ac:spMkLst>
        </pc:spChg>
        <pc:picChg chg="add del mod">
          <ac:chgData name="泰弘 仲山" userId="857b4835f3abfbd8" providerId="LiveId" clId="{2B8733B5-F4FA-48E6-954E-EF0100996BB1}" dt="2024-06-01T20:24:17.121" v="1565" actId="478"/>
          <ac:picMkLst>
            <pc:docMk/>
            <pc:sldMk cId="2193669287" sldId="266"/>
            <ac:picMk id="3074" creationId="{F1BCE674-7C7B-2DCD-FD32-EDEE2725DA7C}"/>
          </ac:picMkLst>
        </pc:picChg>
        <pc:picChg chg="add del mod">
          <ac:chgData name="泰弘 仲山" userId="857b4835f3abfbd8" providerId="LiveId" clId="{2B8733B5-F4FA-48E6-954E-EF0100996BB1}" dt="2024-06-01T20:17:32.503" v="1563" actId="478"/>
          <ac:picMkLst>
            <pc:docMk/>
            <pc:sldMk cId="2193669287" sldId="266"/>
            <ac:picMk id="3076" creationId="{51C3A436-9D6A-FC89-9B8E-7AF289607B0A}"/>
          </ac:picMkLst>
        </pc:picChg>
        <pc:picChg chg="add del mod">
          <ac:chgData name="泰弘 仲山" userId="857b4835f3abfbd8" providerId="LiveId" clId="{2B8733B5-F4FA-48E6-954E-EF0100996BB1}" dt="2024-06-01T20:24:27.056" v="1568" actId="478"/>
          <ac:picMkLst>
            <pc:docMk/>
            <pc:sldMk cId="2193669287" sldId="266"/>
            <ac:picMk id="3078" creationId="{98E6A9C3-0219-2217-3FAD-204C149C70FC}"/>
          </ac:picMkLst>
        </pc:picChg>
        <pc:picChg chg="add mod">
          <ac:chgData name="泰弘 仲山" userId="857b4835f3abfbd8" providerId="LiveId" clId="{2B8733B5-F4FA-48E6-954E-EF0100996BB1}" dt="2024-06-04T15:45:23.186" v="4555" actId="1076"/>
          <ac:picMkLst>
            <pc:docMk/>
            <pc:sldMk cId="2193669287" sldId="266"/>
            <ac:picMk id="3080" creationId="{D33DB3CC-6DFD-A118-9EC2-C98D666497DE}"/>
          </ac:picMkLst>
        </pc:picChg>
        <pc:picChg chg="add mod">
          <ac:chgData name="泰弘 仲山" userId="857b4835f3abfbd8" providerId="LiveId" clId="{2B8733B5-F4FA-48E6-954E-EF0100996BB1}" dt="2024-06-04T15:45:24.917" v="4556" actId="1076"/>
          <ac:picMkLst>
            <pc:docMk/>
            <pc:sldMk cId="2193669287" sldId="266"/>
            <ac:picMk id="3082" creationId="{E207C2F9-C178-8682-BF50-26476A1B87D2}"/>
          </ac:picMkLst>
        </pc:picChg>
        <pc:cxnChg chg="add mod">
          <ac:chgData name="泰弘 仲山" userId="857b4835f3abfbd8" providerId="LiveId" clId="{2B8733B5-F4FA-48E6-954E-EF0100996BB1}" dt="2024-06-04T15:50:03.181" v="4620" actId="14100"/>
          <ac:cxnSpMkLst>
            <pc:docMk/>
            <pc:sldMk cId="2193669287" sldId="266"/>
            <ac:cxnSpMk id="7" creationId="{FB00AD0A-AA95-1C96-8950-02763B658A0B}"/>
          </ac:cxnSpMkLst>
        </pc:cxnChg>
        <pc:cxnChg chg="add mod">
          <ac:chgData name="泰弘 仲山" userId="857b4835f3abfbd8" providerId="LiveId" clId="{2B8733B5-F4FA-48E6-954E-EF0100996BB1}" dt="2024-06-04T15:50:58.263" v="4674" actId="14100"/>
          <ac:cxnSpMkLst>
            <pc:docMk/>
            <pc:sldMk cId="2193669287" sldId="266"/>
            <ac:cxnSpMk id="13" creationId="{41557AB3-D658-57D7-7F1E-DC4F1D131556}"/>
          </ac:cxnSpMkLst>
        </pc:cxnChg>
        <pc:cxnChg chg="add mod">
          <ac:chgData name="泰弘 仲山" userId="857b4835f3abfbd8" providerId="LiveId" clId="{2B8733B5-F4FA-48E6-954E-EF0100996BB1}" dt="2024-06-04T15:52:55.921" v="4693" actId="14100"/>
          <ac:cxnSpMkLst>
            <pc:docMk/>
            <pc:sldMk cId="2193669287" sldId="266"/>
            <ac:cxnSpMk id="19" creationId="{65139120-272D-6DC2-B1B8-E405687E46EF}"/>
          </ac:cxnSpMkLst>
        </pc:cxnChg>
      </pc:sldChg>
      <pc:sldChg chg="new del">
        <pc:chgData name="泰弘 仲山" userId="857b4835f3abfbd8" providerId="LiveId" clId="{2B8733B5-F4FA-48E6-954E-EF0100996BB1}" dt="2024-06-01T20:16:21.428" v="1536" actId="2696"/>
        <pc:sldMkLst>
          <pc:docMk/>
          <pc:sldMk cId="1396641751" sldId="267"/>
        </pc:sldMkLst>
      </pc:sldChg>
      <pc:sldChg chg="addSp delSp modSp new mod">
        <pc:chgData name="泰弘 仲山" userId="857b4835f3abfbd8" providerId="LiveId" clId="{2B8733B5-F4FA-48E6-954E-EF0100996BB1}" dt="2024-06-04T17:04:40.262" v="6159" actId="14100"/>
        <pc:sldMkLst>
          <pc:docMk/>
          <pc:sldMk cId="3701654242" sldId="267"/>
        </pc:sldMkLst>
        <pc:spChg chg="mod">
          <ac:chgData name="泰弘 仲山" userId="857b4835f3abfbd8" providerId="LiveId" clId="{2B8733B5-F4FA-48E6-954E-EF0100996BB1}" dt="2024-06-04T15:56:21.175" v="4722" actId="20577"/>
          <ac:spMkLst>
            <pc:docMk/>
            <pc:sldMk cId="3701654242" sldId="267"/>
            <ac:spMk id="2" creationId="{92E5476B-6FC9-33A0-C227-AE9C4732FE23}"/>
          </ac:spMkLst>
        </pc:spChg>
        <pc:spChg chg="add del mod">
          <ac:chgData name="泰弘 仲山" userId="857b4835f3abfbd8" providerId="LiveId" clId="{2B8733B5-F4FA-48E6-954E-EF0100996BB1}" dt="2024-06-04T17:04:40.262" v="6159" actId="14100"/>
          <ac:spMkLst>
            <pc:docMk/>
            <pc:sldMk cId="3701654242" sldId="267"/>
            <ac:spMk id="3" creationId="{403299DD-96A4-8398-52F9-0F02C0CC086D}"/>
          </ac:spMkLst>
        </pc:spChg>
        <pc:spChg chg="add del mod">
          <ac:chgData name="泰弘 仲山" userId="857b4835f3abfbd8" providerId="LiveId" clId="{2B8733B5-F4FA-48E6-954E-EF0100996BB1}" dt="2024-06-04T16:19:55.508" v="5398" actId="478"/>
          <ac:spMkLst>
            <pc:docMk/>
            <pc:sldMk cId="3701654242" sldId="267"/>
            <ac:spMk id="4" creationId="{D89DE2F5-D86D-ED6D-F76D-29946D60E933}"/>
          </ac:spMkLst>
        </pc:spChg>
        <pc:spChg chg="add del mod">
          <ac:chgData name="泰弘 仲山" userId="857b4835f3abfbd8" providerId="LiveId" clId="{2B8733B5-F4FA-48E6-954E-EF0100996BB1}" dt="2024-06-04T16:19:48.909" v="5395" actId="478"/>
          <ac:spMkLst>
            <pc:docMk/>
            <pc:sldMk cId="3701654242" sldId="267"/>
            <ac:spMk id="5" creationId="{5D68D7AC-30BC-ED12-4DEA-336AF19EE471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8" creationId="{7C248A79-C66C-BA8C-F8A2-9E9F717904A0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9" creationId="{29DBBEDA-F8EA-EB11-79FD-7EF8D7BC696A}"/>
          </ac:spMkLst>
        </pc:spChg>
        <pc:spChg chg="add mod">
          <ac:chgData name="泰弘 仲山" userId="857b4835f3abfbd8" providerId="LiveId" clId="{2B8733B5-F4FA-48E6-954E-EF0100996BB1}" dt="2024-06-04T16:20:53.154" v="5421" actId="1076"/>
          <ac:spMkLst>
            <pc:docMk/>
            <pc:sldMk cId="3701654242" sldId="267"/>
            <ac:spMk id="10" creationId="{8115F4D0-8445-8E72-BEDD-80462B05A057}"/>
          </ac:spMkLst>
        </pc:spChg>
        <pc:picChg chg="add mod">
          <ac:chgData name="泰弘 仲山" userId="857b4835f3abfbd8" providerId="LiveId" clId="{2B8733B5-F4FA-48E6-954E-EF0100996BB1}" dt="2024-06-04T16:20:43.131" v="5416" actId="14100"/>
          <ac:picMkLst>
            <pc:docMk/>
            <pc:sldMk cId="3701654242" sldId="267"/>
            <ac:picMk id="6" creationId="{85BCE71E-B27E-43C1-4FEE-C4010AAC7B8B}"/>
          </ac:picMkLst>
        </pc:picChg>
        <pc:picChg chg="add mod">
          <ac:chgData name="泰弘 仲山" userId="857b4835f3abfbd8" providerId="LiveId" clId="{2B8733B5-F4FA-48E6-954E-EF0100996BB1}" dt="2024-06-04T16:20:49.190" v="5420" actId="1076"/>
          <ac:picMkLst>
            <pc:docMk/>
            <pc:sldMk cId="3701654242" sldId="267"/>
            <ac:picMk id="7" creationId="{EB0C4735-0B58-BA38-58AB-8FDC435630A5}"/>
          </ac:picMkLst>
        </pc:picChg>
        <pc:picChg chg="add mod">
          <ac:chgData name="泰弘 仲山" userId="857b4835f3abfbd8" providerId="LiveId" clId="{2B8733B5-F4FA-48E6-954E-EF0100996BB1}" dt="2024-06-01T21:01:24.576" v="2544"/>
          <ac:picMkLst>
            <pc:docMk/>
            <pc:sldMk cId="3701654242" sldId="267"/>
            <ac:picMk id="5122" creationId="{40DB19AF-17CC-165D-ECE5-83633815ED41}"/>
          </ac:picMkLst>
        </pc:picChg>
        <pc:picChg chg="add mod">
          <ac:chgData name="泰弘 仲山" userId="857b4835f3abfbd8" providerId="LiveId" clId="{2B8733B5-F4FA-48E6-954E-EF0100996BB1}" dt="2024-06-04T16:20:40.208" v="5414" actId="1076"/>
          <ac:picMkLst>
            <pc:docMk/>
            <pc:sldMk cId="3701654242" sldId="267"/>
            <ac:picMk id="5124" creationId="{EBF0D6D2-4B2D-0526-9879-84D2AF29E439}"/>
          </ac:picMkLst>
        </pc:picChg>
        <pc:picChg chg="add del mod">
          <ac:chgData name="泰弘 仲山" userId="857b4835f3abfbd8" providerId="LiveId" clId="{2B8733B5-F4FA-48E6-954E-EF0100996BB1}" dt="2024-06-04T16:19:46.473" v="5394" actId="478"/>
          <ac:picMkLst>
            <pc:docMk/>
            <pc:sldMk cId="3701654242" sldId="267"/>
            <ac:picMk id="5126" creationId="{8B791856-F9EB-F8E1-143D-036349C20E55}"/>
          </ac:picMkLst>
        </pc:picChg>
      </pc:sldChg>
      <pc:sldChg chg="addSp modSp new del mod">
        <pc:chgData name="泰弘 仲山" userId="857b4835f3abfbd8" providerId="LiveId" clId="{2B8733B5-F4FA-48E6-954E-EF0100996BB1}" dt="2024-06-04T16:20:56.871" v="5422" actId="47"/>
        <pc:sldMkLst>
          <pc:docMk/>
          <pc:sldMk cId="3016165639" sldId="268"/>
        </pc:sldMkLst>
        <pc:spChg chg="mod">
          <ac:chgData name="泰弘 仲山" userId="857b4835f3abfbd8" providerId="LiveId" clId="{2B8733B5-F4FA-48E6-954E-EF0100996BB1}" dt="2024-06-04T15:56:06.378" v="4708" actId="20577"/>
          <ac:spMkLst>
            <pc:docMk/>
            <pc:sldMk cId="3016165639" sldId="268"/>
            <ac:spMk id="2" creationId="{D1A491DF-B357-BEB1-FD55-2C834A20CF0F}"/>
          </ac:spMkLst>
        </pc:spChg>
        <pc:spChg chg="mod">
          <ac:chgData name="泰弘 仲山" userId="857b4835f3abfbd8" providerId="LiveId" clId="{2B8733B5-F4FA-48E6-954E-EF0100996BB1}" dt="2024-06-01T21:04:46.109" v="2786" actId="20577"/>
          <ac:spMkLst>
            <pc:docMk/>
            <pc:sldMk cId="3016165639" sldId="268"/>
            <ac:spMk id="3" creationId="{B31C27A1-4F30-F76E-F4AE-479EC43A550D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4" creationId="{1C7010BD-F540-9A4B-8341-8D170E604A66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5" creationId="{D5D0C696-CA6E-1914-5DB3-67930B627147}"/>
          </ac:spMkLst>
        </pc:spChg>
        <pc:picChg chg="add mod">
          <ac:chgData name="泰弘 仲山" userId="857b4835f3abfbd8" providerId="LiveId" clId="{2B8733B5-F4FA-48E6-954E-EF0100996BB1}" dt="2024-06-01T21:03:02.800" v="2612" actId="1076"/>
          <ac:picMkLst>
            <pc:docMk/>
            <pc:sldMk cId="3016165639" sldId="268"/>
            <ac:picMk id="6146" creationId="{8D297FDA-B878-EAE3-05DD-83DB9F5CAF18}"/>
          </ac:picMkLst>
        </pc:picChg>
        <pc:picChg chg="add mod">
          <ac:chgData name="泰弘 仲山" userId="857b4835f3abfbd8" providerId="LiveId" clId="{2B8733B5-F4FA-48E6-954E-EF0100996BB1}" dt="2024-06-01T21:03:10.622" v="2614" actId="1076"/>
          <ac:picMkLst>
            <pc:docMk/>
            <pc:sldMk cId="3016165639" sldId="268"/>
            <ac:picMk id="6148" creationId="{A384FD9C-C5E2-990B-16B4-7D927A72B4F1}"/>
          </ac:picMkLst>
        </pc:picChg>
      </pc:sldChg>
      <pc:sldChg chg="addSp modSp new del mod">
        <pc:chgData name="泰弘 仲山" userId="857b4835f3abfbd8" providerId="LiveId" clId="{2B8733B5-F4FA-48E6-954E-EF0100996BB1}" dt="2024-06-04T16:20:59.300" v="5423" actId="47"/>
        <pc:sldMkLst>
          <pc:docMk/>
          <pc:sldMk cId="3957592569" sldId="269"/>
        </pc:sldMkLst>
        <pc:spChg chg="mod">
          <ac:chgData name="泰弘 仲山" userId="857b4835f3abfbd8" providerId="LiveId" clId="{2B8733B5-F4FA-48E6-954E-EF0100996BB1}" dt="2024-06-04T15:56:27.466" v="4725" actId="20577"/>
          <ac:spMkLst>
            <pc:docMk/>
            <pc:sldMk cId="3957592569" sldId="269"/>
            <ac:spMk id="2" creationId="{2FA1A546-3B47-902C-DDE6-A46212B6D59C}"/>
          </ac:spMkLst>
        </pc:spChg>
        <pc:spChg chg="mod">
          <ac:chgData name="泰弘 仲山" userId="857b4835f3abfbd8" providerId="LiveId" clId="{2B8733B5-F4FA-48E6-954E-EF0100996BB1}" dt="2024-06-01T21:04:59.687" v="2799" actId="20577"/>
          <ac:spMkLst>
            <pc:docMk/>
            <pc:sldMk cId="3957592569" sldId="269"/>
            <ac:spMk id="3" creationId="{341CEDFB-354C-67EC-A1B0-96F47559E214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4" creationId="{DF1A26EE-2948-2D82-116A-6B36D6839495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5" creationId="{C93B3780-C219-784C-E553-6560E7A80E18}"/>
          </ac:spMkLst>
        </pc:spChg>
        <pc:picChg chg="add mod">
          <ac:chgData name="泰弘 仲山" userId="857b4835f3abfbd8" providerId="LiveId" clId="{2B8733B5-F4FA-48E6-954E-EF0100996BB1}" dt="2024-06-01T21:04:21.413" v="2702" actId="1076"/>
          <ac:picMkLst>
            <pc:docMk/>
            <pc:sldMk cId="3957592569" sldId="269"/>
            <ac:picMk id="7170" creationId="{118AD907-27A3-15EE-05FA-92E027FF9106}"/>
          </ac:picMkLst>
        </pc:picChg>
        <pc:picChg chg="add mod">
          <ac:chgData name="泰弘 仲山" userId="857b4835f3abfbd8" providerId="LiveId" clId="{2B8733B5-F4FA-48E6-954E-EF0100996BB1}" dt="2024-06-01T21:03:38.859" v="2622" actId="1076"/>
          <ac:picMkLst>
            <pc:docMk/>
            <pc:sldMk cId="3957592569" sldId="269"/>
            <ac:picMk id="7172" creationId="{AED09121-5273-995B-993B-889CDF206356}"/>
          </ac:picMkLst>
        </pc:picChg>
      </pc:sldChg>
      <pc:sldChg chg="addSp delSp modSp new mod ord">
        <pc:chgData name="泰弘 仲山" userId="857b4835f3abfbd8" providerId="LiveId" clId="{2B8733B5-F4FA-48E6-954E-EF0100996BB1}" dt="2024-06-04T16:02:42.781" v="4824" actId="20577"/>
        <pc:sldMkLst>
          <pc:docMk/>
          <pc:sldMk cId="3070633986" sldId="270"/>
        </pc:sldMkLst>
        <pc:spChg chg="mod">
          <ac:chgData name="泰弘 仲山" userId="857b4835f3abfbd8" providerId="LiveId" clId="{2B8733B5-F4FA-48E6-954E-EF0100996BB1}" dt="2024-06-03T16:27:47.751" v="3519" actId="20577"/>
          <ac:spMkLst>
            <pc:docMk/>
            <pc:sldMk cId="3070633986" sldId="270"/>
            <ac:spMk id="2" creationId="{B6C6D4A8-B53B-41BB-AD5B-1F765D20746B}"/>
          </ac:spMkLst>
        </pc:spChg>
        <pc:spChg chg="add mod">
          <ac:chgData name="泰弘 仲山" userId="857b4835f3abfbd8" providerId="LiveId" clId="{2B8733B5-F4FA-48E6-954E-EF0100996BB1}" dt="2024-06-04T16:02:42.781" v="4824" actId="20577"/>
          <ac:spMkLst>
            <pc:docMk/>
            <pc:sldMk cId="3070633986" sldId="270"/>
            <ac:spMk id="3" creationId="{39402E0F-240D-4A5A-C25D-6F95367F08ED}"/>
          </ac:spMkLst>
        </pc:spChg>
        <pc:spChg chg="del">
          <ac:chgData name="泰弘 仲山" userId="857b4835f3abfbd8" providerId="LiveId" clId="{2B8733B5-F4FA-48E6-954E-EF0100996BB1}" dt="2024-06-03T16:10:32.018" v="3300" actId="478"/>
          <ac:spMkLst>
            <pc:docMk/>
            <pc:sldMk cId="3070633986" sldId="270"/>
            <ac:spMk id="3" creationId="{821E20E1-C445-653C-6251-669003F80370}"/>
          </ac:spMkLst>
        </pc:spChg>
        <pc:spChg chg="add mod">
          <ac:chgData name="泰弘 仲山" userId="857b4835f3abfbd8" providerId="LiveId" clId="{2B8733B5-F4FA-48E6-954E-EF0100996BB1}" dt="2024-06-03T16:27:51.855" v="3520" actId="1076"/>
          <ac:spMkLst>
            <pc:docMk/>
            <pc:sldMk cId="3070633986" sldId="270"/>
            <ac:spMk id="5" creationId="{FD6B09AA-2A7F-8794-44C7-5FB649679B3B}"/>
          </ac:spMkLst>
        </pc:spChg>
        <pc:picChg chg="add mod">
          <ac:chgData name="泰弘 仲山" userId="857b4835f3abfbd8" providerId="LiveId" clId="{2B8733B5-F4FA-48E6-954E-EF0100996BB1}" dt="2024-06-04T16:02:30.515" v="4792" actId="1076"/>
          <ac:picMkLst>
            <pc:docMk/>
            <pc:sldMk cId="3070633986" sldId="270"/>
            <ac:picMk id="4" creationId="{3B278CB7-9574-035F-A907-2D36E5C940C4}"/>
          </ac:picMkLst>
        </pc:picChg>
      </pc:sldChg>
      <pc:sldChg chg="addSp delSp modSp new mod">
        <pc:chgData name="泰弘 仲山" userId="857b4835f3abfbd8" providerId="LiveId" clId="{2B8733B5-F4FA-48E6-954E-EF0100996BB1}" dt="2024-06-04T16:04:28.607" v="4921"/>
        <pc:sldMkLst>
          <pc:docMk/>
          <pc:sldMk cId="1998329923" sldId="271"/>
        </pc:sldMkLst>
        <pc:spChg chg="mod">
          <ac:chgData name="泰弘 仲山" userId="857b4835f3abfbd8" providerId="LiveId" clId="{2B8733B5-F4FA-48E6-954E-EF0100996BB1}" dt="2024-06-04T16:04:28.607" v="4921"/>
          <ac:spMkLst>
            <pc:docMk/>
            <pc:sldMk cId="1998329923" sldId="271"/>
            <ac:spMk id="2" creationId="{0047E1AA-F39F-0B48-36E7-E69E9B653F97}"/>
          </ac:spMkLst>
        </pc:spChg>
        <pc:spChg chg="del">
          <ac:chgData name="泰弘 仲山" userId="857b4835f3abfbd8" providerId="LiveId" clId="{2B8733B5-F4FA-48E6-954E-EF0100996BB1}" dt="2024-06-03T16:25:45.358" v="3385" actId="478"/>
          <ac:spMkLst>
            <pc:docMk/>
            <pc:sldMk cId="1998329923" sldId="271"/>
            <ac:spMk id="3" creationId="{676A75A6-537F-F854-A156-5120AF074284}"/>
          </ac:spMkLst>
        </pc:spChg>
        <pc:spChg chg="add mod">
          <ac:chgData name="泰弘 仲山" userId="857b4835f3abfbd8" providerId="LiveId" clId="{2B8733B5-F4FA-48E6-954E-EF0100996BB1}" dt="2024-06-03T16:27:21.976" v="3465" actId="20577"/>
          <ac:spMkLst>
            <pc:docMk/>
            <pc:sldMk cId="1998329923" sldId="271"/>
            <ac:spMk id="5" creationId="{D5F1A3C1-F57E-5910-7051-AD4B14FCDF21}"/>
          </ac:spMkLst>
        </pc:spChg>
        <pc:spChg chg="add mod">
          <ac:chgData name="泰弘 仲山" userId="857b4835f3abfbd8" providerId="LiveId" clId="{2B8733B5-F4FA-48E6-954E-EF0100996BB1}" dt="2024-06-03T16:27:33.861" v="3499" actId="20577"/>
          <ac:spMkLst>
            <pc:docMk/>
            <pc:sldMk cId="1998329923" sldId="271"/>
            <ac:spMk id="6" creationId="{7F49B9D9-EE20-1F5F-D8C6-2BE13EC9C623}"/>
          </ac:spMkLst>
        </pc:spChg>
        <pc:spChg chg="add mod">
          <ac:chgData name="泰弘 仲山" userId="857b4835f3abfbd8" providerId="LiveId" clId="{2B8733B5-F4FA-48E6-954E-EF0100996BB1}" dt="2024-06-03T16:27:11.582" v="3439" actId="20577"/>
          <ac:spMkLst>
            <pc:docMk/>
            <pc:sldMk cId="1998329923" sldId="271"/>
            <ac:spMk id="7" creationId="{6C369B20-D9A2-30D8-E536-0EF3B2F98EC2}"/>
          </ac:spMkLst>
        </pc:spChg>
        <pc:spChg chg="add mod">
          <ac:chgData name="泰弘 仲山" userId="857b4835f3abfbd8" providerId="LiveId" clId="{2B8733B5-F4FA-48E6-954E-EF0100996BB1}" dt="2024-06-03T16:28:43.408" v="3615" actId="20577"/>
          <ac:spMkLst>
            <pc:docMk/>
            <pc:sldMk cId="1998329923" sldId="271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3T16:26:37.203" v="3406" actId="1076"/>
          <ac:picMkLst>
            <pc:docMk/>
            <pc:sldMk cId="1998329923" sldId="271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3T16:26:21.935" v="3398" actId="1076"/>
          <ac:picMkLst>
            <pc:docMk/>
            <pc:sldMk cId="1998329923" sldId="271"/>
            <ac:picMk id="10242" creationId="{58D95B88-A466-8CFA-2508-E8B15498C5F4}"/>
          </ac:picMkLst>
        </pc:picChg>
        <pc:picChg chg="add mod">
          <ac:chgData name="泰弘 仲山" userId="857b4835f3abfbd8" providerId="LiveId" clId="{2B8733B5-F4FA-48E6-954E-EF0100996BB1}" dt="2024-06-03T16:26:31.937" v="3403" actId="1076"/>
          <ac:picMkLst>
            <pc:docMk/>
            <pc:sldMk cId="1998329923" sldId="271"/>
            <ac:picMk id="10244" creationId="{478281D1-671C-CB21-770F-302465B5B1F9}"/>
          </ac:picMkLst>
        </pc:picChg>
      </pc:sldChg>
      <pc:sldChg chg="addSp delSp modSp add mod">
        <pc:chgData name="泰弘 仲山" userId="857b4835f3abfbd8" providerId="LiveId" clId="{2B8733B5-F4FA-48E6-954E-EF0100996BB1}" dt="2024-06-04T16:21:44.510" v="5451" actId="14100"/>
        <pc:sldMkLst>
          <pc:docMk/>
          <pc:sldMk cId="2474729036" sldId="272"/>
        </pc:sldMkLst>
        <pc:spChg chg="mod">
          <ac:chgData name="泰弘 仲山" userId="857b4835f3abfbd8" providerId="LiveId" clId="{2B8733B5-F4FA-48E6-954E-EF0100996BB1}" dt="2024-06-04T16:03:42.749" v="4854" actId="14100"/>
          <ac:spMkLst>
            <pc:docMk/>
            <pc:sldMk cId="2474729036" sldId="272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04:54.763" v="4988" actId="1076"/>
          <ac:spMkLst>
            <pc:docMk/>
            <pc:sldMk cId="2474729036" sldId="272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03:15.030" v="4841"/>
          <ac:spMkLst>
            <pc:docMk/>
            <pc:sldMk cId="2474729036" sldId="272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03:17.341" v="4842"/>
          <ac:spMkLst>
            <pc:docMk/>
            <pc:sldMk cId="2474729036" sldId="272"/>
            <ac:spMk id="5" creationId="{BED865CF-5575-E9B2-5C59-9EC3CCB09918}"/>
          </ac:spMkLst>
        </pc:spChg>
        <pc:spChg chg="add mod">
          <ac:chgData name="泰弘 仲山" userId="857b4835f3abfbd8" providerId="LiveId" clId="{2B8733B5-F4FA-48E6-954E-EF0100996BB1}" dt="2024-06-04T15:58:41.209" v="4757" actId="767"/>
          <ac:spMkLst>
            <pc:docMk/>
            <pc:sldMk cId="2474729036" sldId="272"/>
            <ac:spMk id="6" creationId="{CD1D05EB-E53A-35FC-C525-54B60CE41C3F}"/>
          </ac:spMkLst>
        </pc:spChg>
        <pc:spChg chg="add del">
          <ac:chgData name="泰弘 仲山" userId="857b4835f3abfbd8" providerId="LiveId" clId="{2B8733B5-F4FA-48E6-954E-EF0100996BB1}" dt="2024-06-03T16:43:43.531" v="3708" actId="22"/>
          <ac:spMkLst>
            <pc:docMk/>
            <pc:sldMk cId="2474729036" sldId="272"/>
            <ac:spMk id="7" creationId="{E203F74B-AE77-967D-3B05-953114AEDC7A}"/>
          </ac:spMkLst>
        </pc:spChg>
        <pc:picChg chg="add mod">
          <ac:chgData name="泰弘 仲山" userId="857b4835f3abfbd8" providerId="LiveId" clId="{2B8733B5-F4FA-48E6-954E-EF0100996BB1}" dt="2024-06-04T16:21:44.510" v="5451" actId="14100"/>
          <ac:picMkLst>
            <pc:docMk/>
            <pc:sldMk cId="2474729036" sldId="272"/>
            <ac:picMk id="2050" creationId="{EE70D9F2-00B6-9443-F575-A939ADBCF859}"/>
          </ac:picMkLst>
        </pc:picChg>
        <pc:picChg chg="del">
          <ac:chgData name="泰弘 仲山" userId="857b4835f3abfbd8" providerId="LiveId" clId="{2B8733B5-F4FA-48E6-954E-EF0100996BB1}" dt="2024-06-03T16:10:47.932" v="3303" actId="478"/>
          <ac:picMkLst>
            <pc:docMk/>
            <pc:sldMk cId="2474729036" sldId="272"/>
            <ac:picMk id="4098" creationId="{D0F1D9B6-5421-76E2-B851-4DA5D624D48B}"/>
          </ac:picMkLst>
        </pc:picChg>
        <pc:picChg chg="del">
          <ac:chgData name="泰弘 仲山" userId="857b4835f3abfbd8" providerId="LiveId" clId="{2B8733B5-F4FA-48E6-954E-EF0100996BB1}" dt="2024-06-03T16:11:38.816" v="3306" actId="478"/>
          <ac:picMkLst>
            <pc:docMk/>
            <pc:sldMk cId="2474729036" sldId="272"/>
            <ac:picMk id="4100" creationId="{0E99FE2E-4D30-0DA6-E0CC-5257825622FE}"/>
          </ac:picMkLst>
        </pc:picChg>
        <pc:picChg chg="del">
          <ac:chgData name="泰弘 仲山" userId="857b4835f3abfbd8" providerId="LiveId" clId="{2B8733B5-F4FA-48E6-954E-EF0100996BB1}" dt="2024-06-03T16:14:31.629" v="3309" actId="478"/>
          <ac:picMkLst>
            <pc:docMk/>
            <pc:sldMk cId="2474729036" sldId="272"/>
            <ac:picMk id="4102" creationId="{996E2DC6-28FB-BE98-0F50-8DBFB792081A}"/>
          </ac:picMkLst>
        </pc:picChg>
        <pc:picChg chg="add mod">
          <ac:chgData name="泰弘 仲山" userId="857b4835f3abfbd8" providerId="LiveId" clId="{2B8733B5-F4FA-48E6-954E-EF0100996BB1}" dt="2024-06-03T16:11:32.427" v="3305" actId="1076"/>
          <ac:picMkLst>
            <pc:docMk/>
            <pc:sldMk cId="2474729036" sldId="272"/>
            <ac:picMk id="8194" creationId="{30CCF724-8710-7FC5-AFDB-F697CA9C08FE}"/>
          </ac:picMkLst>
        </pc:picChg>
        <pc:picChg chg="add mod">
          <ac:chgData name="泰弘 仲山" userId="857b4835f3abfbd8" providerId="LiveId" clId="{2B8733B5-F4FA-48E6-954E-EF0100996BB1}" dt="2024-06-03T16:11:45.378" v="3308" actId="1076"/>
          <ac:picMkLst>
            <pc:docMk/>
            <pc:sldMk cId="2474729036" sldId="272"/>
            <ac:picMk id="8196" creationId="{83A5B56B-6163-1992-06AE-BD61EE937FE1}"/>
          </ac:picMkLst>
        </pc:picChg>
        <pc:picChg chg="add del mod">
          <ac:chgData name="泰弘 仲山" userId="857b4835f3abfbd8" providerId="LiveId" clId="{2B8733B5-F4FA-48E6-954E-EF0100996BB1}" dt="2024-06-03T16:43:48.870" v="3710" actId="478"/>
          <ac:picMkLst>
            <pc:docMk/>
            <pc:sldMk cId="2474729036" sldId="272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4T16:01:39.792" v="4784" actId="478"/>
          <ac:picMkLst>
            <pc:docMk/>
            <pc:sldMk cId="2474729036" sldId="272"/>
            <ac:picMk id="8200" creationId="{82849AD1-233F-CC39-E070-03F706874621}"/>
          </ac:picMkLst>
        </pc:picChg>
      </pc:sldChg>
      <pc:sldChg chg="addSp delSp modSp new mod">
        <pc:chgData name="泰弘 仲山" userId="857b4835f3abfbd8" providerId="LiveId" clId="{2B8733B5-F4FA-48E6-954E-EF0100996BB1}" dt="2024-06-04T17:07:19.003" v="6165" actId="1035"/>
        <pc:sldMkLst>
          <pc:docMk/>
          <pc:sldMk cId="2297364614" sldId="273"/>
        </pc:sldMkLst>
        <pc:spChg chg="mod">
          <ac:chgData name="泰弘 仲山" userId="857b4835f3abfbd8" providerId="LiveId" clId="{2B8733B5-F4FA-48E6-954E-EF0100996BB1}" dt="2024-06-03T16:29:30.416" v="3630" actId="20577"/>
          <ac:spMkLst>
            <pc:docMk/>
            <pc:sldMk cId="2297364614" sldId="273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22:28.465" v="5471" actId="14100"/>
          <ac:spMkLst>
            <pc:docMk/>
            <pc:sldMk cId="2297364614" sldId="273"/>
            <ac:spMk id="3" creationId="{0DE71900-B6CF-A382-CE83-906859B99015}"/>
          </ac:spMkLst>
        </pc:spChg>
        <pc:spChg chg="del">
          <ac:chgData name="泰弘 仲山" userId="857b4835f3abfbd8" providerId="LiveId" clId="{2B8733B5-F4FA-48E6-954E-EF0100996BB1}" dt="2024-06-03T16:31:06.622" v="3632" actId="478"/>
          <ac:spMkLst>
            <pc:docMk/>
            <pc:sldMk cId="2297364614" sldId="273"/>
            <ac:spMk id="3" creationId="{E91C0F8F-200B-7EF0-E1D2-AF6C376EBA79}"/>
          </ac:spMkLst>
        </pc:spChg>
        <pc:spChg chg="add mod">
          <ac:chgData name="泰弘 仲山" userId="857b4835f3abfbd8" providerId="LiveId" clId="{2B8733B5-F4FA-48E6-954E-EF0100996BB1}" dt="2024-06-04T17:07:19.003" v="6165" actId="1035"/>
          <ac:spMkLst>
            <pc:docMk/>
            <pc:sldMk cId="2297364614" sldId="273"/>
            <ac:spMk id="4" creationId="{1DD51096-5A3D-5DA2-313A-06421EB0D321}"/>
          </ac:spMkLst>
        </pc:spChg>
        <pc:picChg chg="add mod">
          <ac:chgData name="泰弘 仲山" userId="857b4835f3abfbd8" providerId="LiveId" clId="{2B8733B5-F4FA-48E6-954E-EF0100996BB1}" dt="2024-06-04T16:05:16.814" v="4992" actId="1076"/>
          <ac:picMkLst>
            <pc:docMk/>
            <pc:sldMk cId="2297364614" sldId="273"/>
            <ac:picMk id="11266" creationId="{BAE20662-D726-FFB7-2F20-C788F6B1D473}"/>
          </ac:picMkLst>
        </pc:picChg>
      </pc:sldChg>
      <pc:sldChg chg="addSp delSp modSp add mod">
        <pc:chgData name="泰弘 仲山" userId="857b4835f3abfbd8" providerId="LiveId" clId="{2B8733B5-F4FA-48E6-954E-EF0100996BB1}" dt="2024-06-04T16:16:08.592" v="5234" actId="20577"/>
        <pc:sldMkLst>
          <pc:docMk/>
          <pc:sldMk cId="3088735980" sldId="274"/>
        </pc:sldMkLst>
        <pc:spChg chg="mod">
          <ac:chgData name="泰弘 仲山" userId="857b4835f3abfbd8" providerId="LiveId" clId="{2B8733B5-F4FA-48E6-954E-EF0100996BB1}" dt="2024-06-03T16:31:42.495" v="3676" actId="20577"/>
          <ac:spMkLst>
            <pc:docMk/>
            <pc:sldMk cId="3088735980" sldId="274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16:08.592" v="5234" actId="20577"/>
          <ac:spMkLst>
            <pc:docMk/>
            <pc:sldMk cId="3088735980" sldId="274"/>
            <ac:spMk id="3" creationId="{9BD03213-14F3-F375-D4EE-4D020F5A43ED}"/>
          </ac:spMkLst>
        </pc:spChg>
        <pc:spChg chg="mod">
          <ac:chgData name="泰弘 仲山" userId="857b4835f3abfbd8" providerId="LiveId" clId="{2B8733B5-F4FA-48E6-954E-EF0100996BB1}" dt="2024-06-04T16:14:41.126" v="5194" actId="1076"/>
          <ac:spMkLst>
            <pc:docMk/>
            <pc:sldMk cId="3088735980" sldId="274"/>
            <ac:spMk id="4" creationId="{1DD51096-5A3D-5DA2-313A-06421EB0D321}"/>
          </ac:spMkLst>
        </pc:spChg>
        <pc:picChg chg="del">
          <ac:chgData name="泰弘 仲山" userId="857b4835f3abfbd8" providerId="LiveId" clId="{2B8733B5-F4FA-48E6-954E-EF0100996BB1}" dt="2024-06-03T16:31:28.621" v="3637" actId="478"/>
          <ac:picMkLst>
            <pc:docMk/>
            <pc:sldMk cId="3088735980" sldId="274"/>
            <ac:picMk id="11266" creationId="{BAE20662-D726-FFB7-2F20-C788F6B1D473}"/>
          </ac:picMkLst>
        </pc:picChg>
        <pc:picChg chg="add del">
          <ac:chgData name="泰弘 仲山" userId="857b4835f3abfbd8" providerId="LiveId" clId="{2B8733B5-F4FA-48E6-954E-EF0100996BB1}" dt="2024-06-03T16:59:08.684" v="4023" actId="478"/>
          <ac:picMkLst>
            <pc:docMk/>
            <pc:sldMk cId="3088735980" sldId="274"/>
            <ac:picMk id="13314" creationId="{1670C5B2-7E8B-FCEB-75EC-65951AD2E122}"/>
          </ac:picMkLst>
        </pc:picChg>
        <pc:picChg chg="add mod">
          <ac:chgData name="泰弘 仲山" userId="857b4835f3abfbd8" providerId="LiveId" clId="{2B8733B5-F4FA-48E6-954E-EF0100996BB1}" dt="2024-06-04T16:14:48.486" v="5197" actId="1076"/>
          <ac:picMkLst>
            <pc:docMk/>
            <pc:sldMk cId="3088735980" sldId="274"/>
            <ac:picMk id="13316" creationId="{B7BC2AC0-4385-4BD1-E6B9-86D1A5C90028}"/>
          </ac:picMkLst>
        </pc:picChg>
      </pc:sldChg>
      <pc:sldChg chg="addSp delSp modSp new del mod">
        <pc:chgData name="泰弘 仲山" userId="857b4835f3abfbd8" providerId="LiveId" clId="{2B8733B5-F4FA-48E6-954E-EF0100996BB1}" dt="2024-06-04T16:56:17.933" v="6142" actId="2696"/>
        <pc:sldMkLst>
          <pc:docMk/>
          <pc:sldMk cId="1984776337" sldId="275"/>
        </pc:sldMkLst>
        <pc:spChg chg="mod">
          <ac:chgData name="泰弘 仲山" userId="857b4835f3abfbd8" providerId="LiveId" clId="{2B8733B5-F4FA-48E6-954E-EF0100996BB1}" dt="2024-06-03T17:23:54.246" v="4386" actId="20577"/>
          <ac:spMkLst>
            <pc:docMk/>
            <pc:sldMk cId="1984776337" sldId="275"/>
            <ac:spMk id="2" creationId="{1B9E413C-985D-0990-D2D1-39A89951828F}"/>
          </ac:spMkLst>
        </pc:spChg>
        <pc:spChg chg="del">
          <ac:chgData name="泰弘 仲山" userId="857b4835f3abfbd8" providerId="LiveId" clId="{2B8733B5-F4FA-48E6-954E-EF0100996BB1}" dt="2024-06-03T16:47:39.617" v="3839" actId="3680"/>
          <ac:spMkLst>
            <pc:docMk/>
            <pc:sldMk cId="1984776337" sldId="275"/>
            <ac:spMk id="3" creationId="{2A333AFB-2B7E-FACD-23FA-A5FF59EA8E06}"/>
          </ac:spMkLst>
        </pc:spChg>
        <pc:graphicFrameChg chg="add mod ord modGraphic">
          <ac:chgData name="泰弘 仲山" userId="857b4835f3abfbd8" providerId="LiveId" clId="{2B8733B5-F4FA-48E6-954E-EF0100996BB1}" dt="2024-06-04T16:24:24.351" v="5488" actId="20577"/>
          <ac:graphicFrameMkLst>
            <pc:docMk/>
            <pc:sldMk cId="1984776337" sldId="275"/>
            <ac:graphicFrameMk id="4" creationId="{D85B2679-E7AF-8840-3FEF-A9D59E8BC188}"/>
          </ac:graphicFrameMkLst>
        </pc:graphicFrameChg>
      </pc:sldChg>
      <pc:sldChg chg="addSp delSp modSp add mod">
        <pc:chgData name="泰弘 仲山" userId="857b4835f3abfbd8" providerId="LiveId" clId="{2B8733B5-F4FA-48E6-954E-EF0100996BB1}" dt="2024-06-04T16:14:20.638" v="5190" actId="20577"/>
        <pc:sldMkLst>
          <pc:docMk/>
          <pc:sldMk cId="3600177384" sldId="276"/>
        </pc:sldMkLst>
        <pc:spChg chg="mod">
          <ac:chgData name="泰弘 仲山" userId="857b4835f3abfbd8" providerId="LiveId" clId="{2B8733B5-F4FA-48E6-954E-EF0100996BB1}" dt="2024-06-04T16:06:56.619" v="5027"/>
          <ac:spMkLst>
            <pc:docMk/>
            <pc:sldMk cId="3600177384" sldId="276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14:20.638" v="5190" actId="20577"/>
          <ac:spMkLst>
            <pc:docMk/>
            <pc:sldMk cId="3600177384" sldId="276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5" creationId="{BED865CF-5575-E9B2-5C59-9EC3CCB09918}"/>
          </ac:spMkLst>
        </pc:spChg>
        <pc:picChg chg="del">
          <ac:chgData name="泰弘 仲山" userId="857b4835f3abfbd8" providerId="LiveId" clId="{2B8733B5-F4FA-48E6-954E-EF0100996BB1}" dt="2024-06-03T16:46:22.654" v="3790" actId="478"/>
          <ac:picMkLst>
            <pc:docMk/>
            <pc:sldMk cId="3600177384" sldId="276"/>
            <ac:picMk id="8194" creationId="{30CCF724-8710-7FC5-AFDB-F697CA9C08FE}"/>
          </ac:picMkLst>
        </pc:picChg>
        <pc:picChg chg="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8196" creationId="{83A5B56B-6163-1992-06AE-BD61EE937FE1}"/>
          </ac:picMkLst>
        </pc:picChg>
        <pc:picChg chg="del">
          <ac:chgData name="泰弘 仲山" userId="857b4835f3abfbd8" providerId="LiveId" clId="{2B8733B5-F4FA-48E6-954E-EF0100996BB1}" dt="2024-06-03T16:33:02.892" v="3679" actId="478"/>
          <ac:picMkLst>
            <pc:docMk/>
            <pc:sldMk cId="3600177384" sldId="276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3T16:36:19.187" v="3704" actId="478"/>
          <ac:picMkLst>
            <pc:docMk/>
            <pc:sldMk cId="3600177384" sldId="276"/>
            <ac:picMk id="12290" creationId="{C276ED67-E988-96ED-193C-8CC585DC934B}"/>
          </ac:picMkLst>
        </pc:picChg>
        <pc:picChg chg="add del mod">
          <ac:chgData name="泰弘 仲山" userId="857b4835f3abfbd8" providerId="LiveId" clId="{2B8733B5-F4FA-48E6-954E-EF0100996BB1}" dt="2024-06-03T16:44:27.647" v="3712" actId="478"/>
          <ac:picMkLst>
            <pc:docMk/>
            <pc:sldMk cId="3600177384" sldId="276"/>
            <ac:picMk id="12292" creationId="{5AC71446-C3BA-2A6C-6BE5-01B020D48F0C}"/>
          </ac:picMkLst>
        </pc:picChg>
        <pc:picChg chg="add mod">
          <ac:chgData name="泰弘 仲山" userId="857b4835f3abfbd8" providerId="LiveId" clId="{2B8733B5-F4FA-48E6-954E-EF0100996BB1}" dt="2024-06-03T16:44:33.204" v="3714" actId="1076"/>
          <ac:picMkLst>
            <pc:docMk/>
            <pc:sldMk cId="3600177384" sldId="276"/>
            <ac:picMk id="12294" creationId="{32DCF506-E849-F725-3400-97BE3DB6815D}"/>
          </ac:picMkLst>
        </pc:picChg>
        <pc:picChg chg="add mod">
          <ac:chgData name="泰弘 仲山" userId="857b4835f3abfbd8" providerId="LiveId" clId="{2B8733B5-F4FA-48E6-954E-EF0100996BB1}" dt="2024-06-04T16:14:08.005" v="5151" actId="1035"/>
          <ac:picMkLst>
            <pc:docMk/>
            <pc:sldMk cId="3600177384" sldId="276"/>
            <ac:picMk id="12296" creationId="{B73644CA-9A85-83DC-6856-1B0EE9C485D0}"/>
          </ac:picMkLst>
        </pc:picChg>
        <pc:picChg chg="add 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12298" creationId="{9D68679A-0265-1A5B-3029-CCE142269CED}"/>
          </ac:picMkLst>
        </pc:picChg>
        <pc:picChg chg="add mod">
          <ac:chgData name="泰弘 仲山" userId="857b4835f3abfbd8" providerId="LiveId" clId="{2B8733B5-F4FA-48E6-954E-EF0100996BB1}" dt="2024-06-03T16:46:53.537" v="3796" actId="1076"/>
          <ac:picMkLst>
            <pc:docMk/>
            <pc:sldMk cId="3600177384" sldId="276"/>
            <ac:picMk id="12300" creationId="{28AB8FF0-4C02-5808-C28B-6ED5785B859B}"/>
          </ac:picMkLst>
        </pc:picChg>
      </pc:sldChg>
      <pc:sldChg chg="addSp delSp modSp new mod">
        <pc:chgData name="泰弘 仲山" userId="857b4835f3abfbd8" providerId="LiveId" clId="{2B8733B5-F4FA-48E6-954E-EF0100996BB1}" dt="2024-06-04T16:14:32.116" v="5193" actId="20577"/>
        <pc:sldMkLst>
          <pc:docMk/>
          <pc:sldMk cId="2363432968" sldId="277"/>
        </pc:sldMkLst>
        <pc:spChg chg="mod">
          <ac:chgData name="泰弘 仲山" userId="857b4835f3abfbd8" providerId="LiveId" clId="{2B8733B5-F4FA-48E6-954E-EF0100996BB1}" dt="2024-06-04T16:14:32.116" v="5193" actId="20577"/>
          <ac:spMkLst>
            <pc:docMk/>
            <pc:sldMk cId="2363432968" sldId="277"/>
            <ac:spMk id="2" creationId="{60CBA281-8532-0CFA-AE6B-6F197CC4259B}"/>
          </ac:spMkLst>
        </pc:spChg>
        <pc:spChg chg="del">
          <ac:chgData name="泰弘 仲山" userId="857b4835f3abfbd8" providerId="LiveId" clId="{2B8733B5-F4FA-48E6-954E-EF0100996BB1}" dt="2024-06-03T16:47:07.187" v="3798" actId="478"/>
          <ac:spMkLst>
            <pc:docMk/>
            <pc:sldMk cId="2363432968" sldId="277"/>
            <ac:spMk id="3" creationId="{5C6B2AAF-0F45-EE15-AB8F-273DA8596400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4" creationId="{5FA232E5-26A0-1B8C-B354-35C4B136E332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5" creationId="{7B4ACD92-6D5A-DB7B-CA79-91D5BF6CDED6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6" creationId="{639DCEC0-AFD6-566F-E610-3AB30A6756ED}"/>
          </ac:spMkLst>
        </pc:spChg>
        <pc:spChg chg="add mod">
          <ac:chgData name="泰弘 仲山" userId="857b4835f3abfbd8" providerId="LiveId" clId="{2B8733B5-F4FA-48E6-954E-EF0100996BB1}" dt="2024-06-03T16:47:25.986" v="3838" actId="20577"/>
          <ac:spMkLst>
            <pc:docMk/>
            <pc:sldMk cId="2363432968" sldId="277"/>
            <ac:spMk id="7" creationId="{DA12BC37-66EE-1E30-84AE-C3702369B4A3}"/>
          </ac:spMkLst>
        </pc:sp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38" creationId="{8B560924-377D-D87E-90B3-13AC4E04F551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0" creationId="{BE28F172-1398-708D-FAAC-AF8FF5EDFD07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2" creationId="{11A247A1-ECB3-3922-67C8-24ABDAEC3144}"/>
          </ac:picMkLst>
        </pc:picChg>
      </pc:sldChg>
      <pc:sldChg chg="addSp delSp modSp new mod">
        <pc:chgData name="泰弘 仲山" userId="857b4835f3abfbd8" providerId="LiveId" clId="{2B8733B5-F4FA-48E6-954E-EF0100996BB1}" dt="2024-06-04T16:46:04.334" v="5775" actId="14100"/>
        <pc:sldMkLst>
          <pc:docMk/>
          <pc:sldMk cId="828070994" sldId="278"/>
        </pc:sldMkLst>
        <pc:spChg chg="mod">
          <ac:chgData name="泰弘 仲山" userId="857b4835f3abfbd8" providerId="LiveId" clId="{2B8733B5-F4FA-48E6-954E-EF0100996BB1}" dt="2024-06-03T17:23:18.610" v="4328" actId="20577"/>
          <ac:spMkLst>
            <pc:docMk/>
            <pc:sldMk cId="828070994" sldId="278"/>
            <ac:spMk id="2" creationId="{B885BBD2-F680-636A-3AEA-91E3C98D1DC1}"/>
          </ac:spMkLst>
        </pc:spChg>
        <pc:spChg chg="del">
          <ac:chgData name="泰弘 仲山" userId="857b4835f3abfbd8" providerId="LiveId" clId="{2B8733B5-F4FA-48E6-954E-EF0100996BB1}" dt="2024-06-03T17:22:15.914" v="4154" actId="478"/>
          <ac:spMkLst>
            <pc:docMk/>
            <pc:sldMk cId="828070994" sldId="278"/>
            <ac:spMk id="3" creationId="{AE4CF0D6-FBC3-8957-CBEB-8C6ABC24CDE3}"/>
          </ac:spMkLst>
        </pc:spChg>
        <pc:spChg chg="add mod">
          <ac:chgData name="泰弘 仲山" userId="857b4835f3abfbd8" providerId="LiveId" clId="{2B8733B5-F4FA-48E6-954E-EF0100996BB1}" dt="2024-06-04T16:46:01.551" v="5773" actId="1076"/>
          <ac:spMkLst>
            <pc:docMk/>
            <pc:sldMk cId="828070994" sldId="278"/>
            <ac:spMk id="5" creationId="{97D0F1AE-D8C5-C874-0976-23B2810DF824}"/>
          </ac:spMkLst>
        </pc:spChg>
        <pc:spChg chg="add del mod">
          <ac:chgData name="泰弘 仲山" userId="857b4835f3abfbd8" providerId="LiveId" clId="{2B8733B5-F4FA-48E6-954E-EF0100996BB1}" dt="2024-06-04T16:45:52.033" v="5769" actId="478"/>
          <ac:spMkLst>
            <pc:docMk/>
            <pc:sldMk cId="828070994" sldId="278"/>
            <ac:spMk id="6" creationId="{8966030A-7256-7646-345E-4BE18470027F}"/>
          </ac:spMkLst>
        </pc:spChg>
        <pc:graphicFrameChg chg="add del mod modGraphic">
          <ac:chgData name="泰弘 仲山" userId="857b4835f3abfbd8" providerId="LiveId" clId="{2B8733B5-F4FA-48E6-954E-EF0100996BB1}" dt="2024-06-04T16:45:55.033" v="5770" actId="478"/>
          <ac:graphicFrameMkLst>
            <pc:docMk/>
            <pc:sldMk cId="828070994" sldId="278"/>
            <ac:graphicFrameMk id="3" creationId="{E60BBAC6-CB8B-C801-845E-286833C31063}"/>
          </ac:graphicFrameMkLst>
        </pc:graphicFrameChg>
        <pc:picChg chg="add mod">
          <ac:chgData name="泰弘 仲山" userId="857b4835f3abfbd8" providerId="LiveId" clId="{2B8733B5-F4FA-48E6-954E-EF0100996BB1}" dt="2024-06-04T16:46:04.334" v="5775" actId="14100"/>
          <ac:picMkLst>
            <pc:docMk/>
            <pc:sldMk cId="828070994" sldId="278"/>
            <ac:picMk id="4" creationId="{97715ACB-4664-691B-9455-E83113D222E5}"/>
          </ac:picMkLst>
        </pc:picChg>
        <pc:picChg chg="add mod">
          <ac:chgData name="泰弘 仲山" userId="857b4835f3abfbd8" providerId="LiveId" clId="{2B8733B5-F4FA-48E6-954E-EF0100996BB1}" dt="2024-06-04T16:43:42.243" v="5639" actId="1076"/>
          <ac:picMkLst>
            <pc:docMk/>
            <pc:sldMk cId="828070994" sldId="278"/>
            <ac:picMk id="15362" creationId="{7427FA92-01CB-27F0-4311-D9460D437CC0}"/>
          </ac:picMkLst>
        </pc:picChg>
      </pc:sldChg>
      <pc:sldChg chg="addSp delSp modSp add mod">
        <pc:chgData name="泰弘 仲山" userId="857b4835f3abfbd8" providerId="LiveId" clId="{2B8733B5-F4FA-48E6-954E-EF0100996BB1}" dt="2024-06-04T16:16:47.183" v="5273" actId="20577"/>
        <pc:sldMkLst>
          <pc:docMk/>
          <pc:sldMk cId="420217508" sldId="279"/>
        </pc:sldMkLst>
        <pc:spChg chg="mod">
          <ac:chgData name="泰弘 仲山" userId="857b4835f3abfbd8" providerId="LiveId" clId="{2B8733B5-F4FA-48E6-954E-EF0100996BB1}" dt="2024-06-04T16:16:29.742" v="5237" actId="20577"/>
          <ac:spMkLst>
            <pc:docMk/>
            <pc:sldMk cId="420217508" sldId="279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3T17:22:09.840" v="4153" actId="20577"/>
          <ac:spMkLst>
            <pc:docMk/>
            <pc:sldMk cId="420217508" sldId="279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6:39.635" v="5258" actId="20577"/>
          <ac:spMkLst>
            <pc:docMk/>
            <pc:sldMk cId="420217508" sldId="279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6:47.183" v="5273" actId="20577"/>
          <ac:spMkLst>
            <pc:docMk/>
            <pc:sldMk cId="420217508" sldId="279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3T17:20:53.461" v="4055"/>
          <ac:picMkLst>
            <pc:docMk/>
            <pc:sldMk cId="420217508" sldId="279"/>
            <ac:picMk id="6" creationId="{6831D7A4-2C5C-EC5A-63A0-26B1F3C76FB7}"/>
          </ac:picMkLst>
        </pc:picChg>
        <pc:picChg chg="del">
          <ac:chgData name="泰弘 仲山" userId="857b4835f3abfbd8" providerId="LiveId" clId="{2B8733B5-F4FA-48E6-954E-EF0100996BB1}" dt="2024-06-03T17:17:12.535" v="4037" actId="478"/>
          <ac:picMkLst>
            <pc:docMk/>
            <pc:sldMk cId="420217508" sldId="279"/>
            <ac:picMk id="12294" creationId="{32DCF506-E849-F725-3400-97BE3DB6815D}"/>
          </ac:picMkLst>
        </pc:picChg>
        <pc:picChg chg="del">
          <ac:chgData name="泰弘 仲山" userId="857b4835f3abfbd8" providerId="LiveId" clId="{2B8733B5-F4FA-48E6-954E-EF0100996BB1}" dt="2024-06-03T17:17:11.186" v="4035" actId="478"/>
          <ac:picMkLst>
            <pc:docMk/>
            <pc:sldMk cId="420217508" sldId="279"/>
            <ac:picMk id="12296" creationId="{B73644CA-9A85-83DC-6856-1B0EE9C485D0}"/>
          </ac:picMkLst>
        </pc:picChg>
        <pc:picChg chg="del">
          <ac:chgData name="泰弘 仲山" userId="857b4835f3abfbd8" providerId="LiveId" clId="{2B8733B5-F4FA-48E6-954E-EF0100996BB1}" dt="2024-06-03T17:17:11.968" v="4036" actId="478"/>
          <ac:picMkLst>
            <pc:docMk/>
            <pc:sldMk cId="420217508" sldId="279"/>
            <ac:picMk id="12300" creationId="{28AB8FF0-4C02-5808-C28B-6ED5785B859B}"/>
          </ac:picMkLst>
        </pc:picChg>
        <pc:picChg chg="add mod">
          <ac:chgData name="泰弘 仲山" userId="857b4835f3abfbd8" providerId="LiveId" clId="{2B8733B5-F4FA-48E6-954E-EF0100996BB1}" dt="2024-06-03T17:17:26.327" v="4042" actId="1076"/>
          <ac:picMkLst>
            <pc:docMk/>
            <pc:sldMk cId="420217508" sldId="279"/>
            <ac:picMk id="16386" creationId="{247CB96F-F2DC-0F18-6DC1-3AEF9870E73F}"/>
          </ac:picMkLst>
        </pc:picChg>
        <pc:picChg chg="add mod">
          <ac:chgData name="泰弘 仲山" userId="857b4835f3abfbd8" providerId="LiveId" clId="{2B8733B5-F4FA-48E6-954E-EF0100996BB1}" dt="2024-06-03T17:17:30.861" v="4043" actId="1076"/>
          <ac:picMkLst>
            <pc:docMk/>
            <pc:sldMk cId="420217508" sldId="279"/>
            <ac:picMk id="16388" creationId="{2A0E591F-7C0E-E93C-D5D7-7C47BA6AD402}"/>
          </ac:picMkLst>
        </pc:picChg>
        <pc:picChg chg="add mod">
          <ac:chgData name="泰弘 仲山" userId="857b4835f3abfbd8" providerId="LiveId" clId="{2B8733B5-F4FA-48E6-954E-EF0100996BB1}" dt="2024-06-03T17:19:16.295" v="4054" actId="1076"/>
          <ac:picMkLst>
            <pc:docMk/>
            <pc:sldMk cId="420217508" sldId="279"/>
            <ac:picMk id="16390" creationId="{35CDEF9D-F27C-A025-5761-5522D8F5148C}"/>
          </ac:picMkLst>
        </pc:picChg>
      </pc:sldChg>
      <pc:sldChg chg="addSp delSp modSp add mod">
        <pc:chgData name="泰弘 仲山" userId="857b4835f3abfbd8" providerId="LiveId" clId="{2B8733B5-F4FA-48E6-954E-EF0100996BB1}" dt="2024-06-04T16:37:27.604" v="5573" actId="14100"/>
        <pc:sldMkLst>
          <pc:docMk/>
          <pc:sldMk cId="2657692945" sldId="280"/>
        </pc:sldMkLst>
        <pc:spChg chg="mod">
          <ac:chgData name="泰弘 仲山" userId="857b4835f3abfbd8" providerId="LiveId" clId="{2B8733B5-F4FA-48E6-954E-EF0100996BB1}" dt="2024-06-04T16:17:12.279" v="5274"/>
          <ac:spMkLst>
            <pc:docMk/>
            <pc:sldMk cId="2657692945" sldId="280"/>
            <ac:spMk id="2" creationId="{60CBA281-8532-0CFA-AE6B-6F197CC4259B}"/>
          </ac:spMkLst>
        </pc:spChg>
        <pc:spChg chg="mod">
          <ac:chgData name="泰弘 仲山" userId="857b4835f3abfbd8" providerId="LiveId" clId="{2B8733B5-F4FA-48E6-954E-EF0100996BB1}" dt="2024-06-04T16:37:27.604" v="5573" actId="14100"/>
          <ac:spMkLst>
            <pc:docMk/>
            <pc:sldMk cId="2657692945" sldId="280"/>
            <ac:spMk id="4" creationId="{5FA232E5-26A0-1B8C-B354-35C4B136E332}"/>
          </ac:spMkLst>
        </pc:sp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38" creationId="{8B560924-377D-D87E-90B3-13AC4E04F551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0" creationId="{BE28F172-1398-708D-FAAC-AF8FF5EDFD07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2" creationId="{11A247A1-ECB3-3922-67C8-24ABDAEC3144}"/>
          </ac:picMkLst>
        </pc:picChg>
        <pc:picChg chg="add mod">
          <ac:chgData name="泰弘 仲山" userId="857b4835f3abfbd8" providerId="LiveId" clId="{2B8733B5-F4FA-48E6-954E-EF0100996BB1}" dt="2024-06-03T17:21:38.512" v="4101" actId="1076"/>
          <ac:picMkLst>
            <pc:docMk/>
            <pc:sldMk cId="2657692945" sldId="280"/>
            <ac:picMk id="17410" creationId="{4D185C8B-363C-DBEE-2AD4-F4F459ED67BB}"/>
          </ac:picMkLst>
        </pc:picChg>
        <pc:picChg chg="add mod">
          <ac:chgData name="泰弘 仲山" userId="857b4835f3abfbd8" providerId="LiveId" clId="{2B8733B5-F4FA-48E6-954E-EF0100996BB1}" dt="2024-06-03T17:21:36.299" v="4100" actId="1076"/>
          <ac:picMkLst>
            <pc:docMk/>
            <pc:sldMk cId="2657692945" sldId="280"/>
            <ac:picMk id="17412" creationId="{D280222E-6AFC-3DFB-37CC-EF004B33E3BF}"/>
          </ac:picMkLst>
        </pc:picChg>
        <pc:picChg chg="add mod">
          <ac:chgData name="泰弘 仲山" userId="857b4835f3abfbd8" providerId="LiveId" clId="{2B8733B5-F4FA-48E6-954E-EF0100996BB1}" dt="2024-06-03T17:21:33.300" v="4099" actId="1076"/>
          <ac:picMkLst>
            <pc:docMk/>
            <pc:sldMk cId="2657692945" sldId="280"/>
            <ac:picMk id="17414" creationId="{1A18D3B3-2F66-6A7E-CB59-628B2FAAE7ED}"/>
          </ac:picMkLst>
        </pc:picChg>
      </pc:sldChg>
      <pc:sldChg chg="addSp delSp modSp add mod">
        <pc:chgData name="泰弘 仲山" userId="857b4835f3abfbd8" providerId="LiveId" clId="{2B8733B5-F4FA-48E6-954E-EF0100996BB1}" dt="2024-06-04T15:45:01.131" v="4549" actId="1076"/>
        <pc:sldMkLst>
          <pc:docMk/>
          <pc:sldMk cId="2186268134" sldId="281"/>
        </pc:sldMkLst>
        <pc:spChg chg="mod">
          <ac:chgData name="泰弘 仲山" userId="857b4835f3abfbd8" providerId="LiveId" clId="{2B8733B5-F4FA-48E6-954E-EF0100996BB1}" dt="2024-06-04T15:44:05.817" v="4511" actId="6549"/>
          <ac:spMkLst>
            <pc:docMk/>
            <pc:sldMk cId="2186268134" sldId="281"/>
            <ac:spMk id="2" creationId="{EF5AE442-EB78-756E-ABA2-6E6BE9706635}"/>
          </ac:spMkLst>
        </pc:spChg>
        <pc:spChg chg="mod">
          <ac:chgData name="泰弘 仲山" userId="857b4835f3abfbd8" providerId="LiveId" clId="{2B8733B5-F4FA-48E6-954E-EF0100996BB1}" dt="2024-06-04T15:45:01.131" v="4549" actId="1076"/>
          <ac:spMkLst>
            <pc:docMk/>
            <pc:sldMk cId="2186268134" sldId="281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4:57.581" v="4548" actId="1076"/>
          <ac:picMkLst>
            <pc:docMk/>
            <pc:sldMk cId="2186268134" sldId="281"/>
            <ac:picMk id="1026" creationId="{4C9750D3-11EF-BD58-511C-5AD170A10AF9}"/>
          </ac:picMkLst>
        </pc:picChg>
        <pc:picChg chg="del">
          <ac:chgData name="泰弘 仲山" userId="857b4835f3abfbd8" providerId="LiveId" clId="{2B8733B5-F4FA-48E6-954E-EF0100996BB1}" dt="2024-06-04T15:42:39.863" v="4510" actId="478"/>
          <ac:picMkLst>
            <pc:docMk/>
            <pc:sldMk cId="2186268134" sldId="281"/>
            <ac:picMk id="2050" creationId="{ECC67877-5007-1567-2A92-FD35134E937A}"/>
          </ac:picMkLst>
        </pc:picChg>
      </pc:sldChg>
      <pc:sldChg chg="addSp delSp modSp add mod">
        <pc:chgData name="泰弘 仲山" userId="857b4835f3abfbd8" providerId="LiveId" clId="{2B8733B5-F4FA-48E6-954E-EF0100996BB1}" dt="2024-06-04T17:02:36.450" v="6157" actId="14100"/>
        <pc:sldMkLst>
          <pc:docMk/>
          <pc:sldMk cId="3911352148" sldId="282"/>
        </pc:sldMkLst>
        <pc:spChg chg="mod">
          <ac:chgData name="泰弘 仲山" userId="857b4835f3abfbd8" providerId="LiveId" clId="{2B8733B5-F4FA-48E6-954E-EF0100996BB1}" dt="2024-06-04T16:18:09.498" v="5287" actId="20577"/>
          <ac:spMkLst>
            <pc:docMk/>
            <pc:sldMk cId="3911352148" sldId="282"/>
            <ac:spMk id="2" creationId="{0047E1AA-F39F-0B48-36E7-E69E9B653F97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5" creationId="{D5F1A3C1-F57E-5910-7051-AD4B14FCDF21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6" creationId="{7F49B9D9-EE20-1F5F-D8C6-2BE13EC9C623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7" creationId="{6C369B20-D9A2-30D8-E536-0EF3B2F98EC2}"/>
          </ac:spMkLst>
        </pc:spChg>
        <pc:spChg chg="mod">
          <ac:chgData name="泰弘 仲山" userId="857b4835f3abfbd8" providerId="LiveId" clId="{2B8733B5-F4FA-48E6-954E-EF0100996BB1}" dt="2024-06-04T16:19:39.265" v="5393" actId="27636"/>
          <ac:spMkLst>
            <pc:docMk/>
            <pc:sldMk cId="3911352148" sldId="282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4T17:02:36.450" v="6157" actId="14100"/>
          <ac:picMkLst>
            <pc:docMk/>
            <pc:sldMk cId="3911352148" sldId="282"/>
            <ac:picMk id="3" creationId="{5F0E1253-0ADF-7DA2-CCEC-492D2D44F63C}"/>
          </ac:picMkLst>
        </pc:picChg>
        <pc:picChg chg="del">
          <ac:chgData name="泰弘 仲山" userId="857b4835f3abfbd8" providerId="LiveId" clId="{2B8733B5-F4FA-48E6-954E-EF0100996BB1}" dt="2024-06-04T16:17:45.906" v="5278" actId="478"/>
          <ac:picMkLst>
            <pc:docMk/>
            <pc:sldMk cId="3911352148" sldId="282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9" creationId="{F9E842DB-390A-2D9D-DE67-6EA87FF9B959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10" creationId="{F3DF532C-4AE1-07AE-43A2-B4E8206D9F48}"/>
          </ac:picMkLst>
        </pc:picChg>
        <pc:picChg chg="del">
          <ac:chgData name="泰弘 仲山" userId="857b4835f3abfbd8" providerId="LiveId" clId="{2B8733B5-F4FA-48E6-954E-EF0100996BB1}" dt="2024-06-04T16:17:42.401" v="5276" actId="478"/>
          <ac:picMkLst>
            <pc:docMk/>
            <pc:sldMk cId="3911352148" sldId="282"/>
            <ac:picMk id="10242" creationId="{58D95B88-A466-8CFA-2508-E8B15498C5F4}"/>
          </ac:picMkLst>
        </pc:picChg>
        <pc:picChg chg="del">
          <ac:chgData name="泰弘 仲山" userId="857b4835f3abfbd8" providerId="LiveId" clId="{2B8733B5-F4FA-48E6-954E-EF0100996BB1}" dt="2024-06-04T16:17:44.300" v="5277" actId="478"/>
          <ac:picMkLst>
            <pc:docMk/>
            <pc:sldMk cId="3911352148" sldId="282"/>
            <ac:picMk id="10244" creationId="{478281D1-671C-CB21-770F-302465B5B1F9}"/>
          </ac:picMkLst>
        </pc:picChg>
      </pc:sldChg>
      <pc:sldChg chg="new del">
        <pc:chgData name="泰弘 仲山" userId="857b4835f3abfbd8" providerId="LiveId" clId="{2B8733B5-F4FA-48E6-954E-EF0100996BB1}" dt="2024-06-04T16:26:47.745" v="5490" actId="47"/>
        <pc:sldMkLst>
          <pc:docMk/>
          <pc:sldMk cId="2040889409" sldId="283"/>
        </pc:sldMkLst>
      </pc:sldChg>
      <pc:sldChg chg="addSp delSp modSp new mod">
        <pc:chgData name="泰弘 仲山" userId="857b4835f3abfbd8" providerId="LiveId" clId="{2B8733B5-F4FA-48E6-954E-EF0100996BB1}" dt="2024-06-04T16:44:37.050" v="5692" actId="20577"/>
        <pc:sldMkLst>
          <pc:docMk/>
          <pc:sldMk cId="2287798328" sldId="283"/>
        </pc:sldMkLst>
        <pc:spChg chg="del mod">
          <ac:chgData name="泰弘 仲山" userId="857b4835f3abfbd8" providerId="LiveId" clId="{2B8733B5-F4FA-48E6-954E-EF0100996BB1}" dt="2024-06-04T16:27:35.958" v="5496" actId="478"/>
          <ac:spMkLst>
            <pc:docMk/>
            <pc:sldMk cId="2287798328" sldId="283"/>
            <ac:spMk id="2" creationId="{CF7DD474-01DC-89FE-FA2A-E9D99815188D}"/>
          </ac:spMkLst>
        </pc:spChg>
        <pc:spChg chg="add mod">
          <ac:chgData name="泰弘 仲山" userId="857b4835f3abfbd8" providerId="LiveId" clId="{2B8733B5-F4FA-48E6-954E-EF0100996BB1}" dt="2024-06-04T16:44:05.449" v="5643"/>
          <ac:spMkLst>
            <pc:docMk/>
            <pc:sldMk cId="2287798328" sldId="283"/>
            <ac:spMk id="3" creationId="{8319D6F1-E3AA-5BFA-9E0F-BAD03B7F5BE2}"/>
          </ac:spMkLst>
        </pc:spChg>
        <pc:spChg chg="add mod">
          <ac:chgData name="泰弘 仲山" userId="857b4835f3abfbd8" providerId="LiveId" clId="{2B8733B5-F4FA-48E6-954E-EF0100996BB1}" dt="2024-06-04T16:44:22.586" v="5658" actId="14100"/>
          <ac:spMkLst>
            <pc:docMk/>
            <pc:sldMk cId="2287798328" sldId="283"/>
            <ac:spMk id="4" creationId="{E8D01939-C814-D500-813E-F4A7CD4D71BD}"/>
          </ac:spMkLst>
        </pc:spChg>
        <pc:spChg chg="add mod">
          <ac:chgData name="泰弘 仲山" userId="857b4835f3abfbd8" providerId="LiveId" clId="{2B8733B5-F4FA-48E6-954E-EF0100996BB1}" dt="2024-06-04T16:44:37.050" v="5692" actId="20577"/>
          <ac:spMkLst>
            <pc:docMk/>
            <pc:sldMk cId="2287798328" sldId="283"/>
            <ac:spMk id="5" creationId="{70BE5864-F103-21EB-59A8-5072D9F9DBE7}"/>
          </ac:spMkLst>
        </pc:spChg>
        <pc:picChg chg="add del">
          <ac:chgData name="泰弘 仲山" userId="857b4835f3abfbd8" providerId="LiveId" clId="{2B8733B5-F4FA-48E6-954E-EF0100996BB1}" dt="2024-06-04T16:27:35.958" v="5496" actId="478"/>
          <ac:picMkLst>
            <pc:docMk/>
            <pc:sldMk cId="2287798328" sldId="283"/>
            <ac:picMk id="3074" creationId="{9AD97016-581A-73BD-B3B2-0A037BE03FA8}"/>
          </ac:picMkLst>
        </pc:picChg>
        <pc:picChg chg="add mod">
          <ac:chgData name="泰弘 仲山" userId="857b4835f3abfbd8" providerId="LiveId" clId="{2B8733B5-F4FA-48E6-954E-EF0100996BB1}" dt="2024-06-04T16:43:54.979" v="5641" actId="1076"/>
          <ac:picMkLst>
            <pc:docMk/>
            <pc:sldMk cId="2287798328" sldId="283"/>
            <ac:picMk id="3076" creationId="{4D7E6344-3D09-F653-F978-6F82E4AEB44B}"/>
          </ac:picMkLst>
        </pc:picChg>
        <pc:picChg chg="add mod">
          <ac:chgData name="泰弘 仲山" userId="857b4835f3abfbd8" providerId="LiveId" clId="{2B8733B5-F4FA-48E6-954E-EF0100996BB1}" dt="2024-06-04T16:43:57.958" v="5642" actId="1076"/>
          <ac:picMkLst>
            <pc:docMk/>
            <pc:sldMk cId="2287798328" sldId="283"/>
            <ac:picMk id="3078" creationId="{5B582FBC-0A8F-159F-FF1A-7D1F3D004615}"/>
          </ac:picMkLst>
        </pc:picChg>
      </pc:sldChg>
      <pc:sldChg chg="addSp delSp modSp new mod">
        <pc:chgData name="泰弘 仲山" userId="857b4835f3abfbd8" providerId="LiveId" clId="{2B8733B5-F4FA-48E6-954E-EF0100996BB1}" dt="2024-06-04T16:53:33.611" v="6006" actId="1076"/>
        <pc:sldMkLst>
          <pc:docMk/>
          <pc:sldMk cId="3277995823" sldId="284"/>
        </pc:sldMkLst>
        <pc:spChg chg="del">
          <ac:chgData name="泰弘 仲山" userId="857b4835f3abfbd8" providerId="LiveId" clId="{2B8733B5-F4FA-48E6-954E-EF0100996BB1}" dt="2024-06-04T16:44:45.264" v="5694" actId="478"/>
          <ac:spMkLst>
            <pc:docMk/>
            <pc:sldMk cId="3277995823" sldId="284"/>
            <ac:spMk id="2" creationId="{929BA109-EDAE-9C26-F868-7D71DE0887ED}"/>
          </ac:spMkLst>
        </pc:spChg>
        <pc:spChg chg="add mod">
          <ac:chgData name="泰弘 仲山" userId="857b4835f3abfbd8" providerId="LiveId" clId="{2B8733B5-F4FA-48E6-954E-EF0100996BB1}" dt="2024-06-04T16:45:19.572" v="5764" actId="1076"/>
          <ac:spMkLst>
            <pc:docMk/>
            <pc:sldMk cId="3277995823" sldId="284"/>
            <ac:spMk id="3" creationId="{CDB94706-E382-2372-8C63-0F178AE85A01}"/>
          </ac:spMkLst>
        </pc:spChg>
        <pc:picChg chg="add mod">
          <ac:chgData name="泰弘 仲山" userId="857b4835f3abfbd8" providerId="LiveId" clId="{2B8733B5-F4FA-48E6-954E-EF0100996BB1}" dt="2024-06-04T16:53:33.611" v="6006" actId="1076"/>
          <ac:picMkLst>
            <pc:docMk/>
            <pc:sldMk cId="3277995823" sldId="284"/>
            <ac:picMk id="5122" creationId="{D3306D67-E442-40C3-6E80-5C0ECF4F0B36}"/>
          </ac:picMkLst>
        </pc:picChg>
      </pc:sldChg>
      <pc:sldChg chg="addSp modSp new mod">
        <pc:chgData name="泰弘 仲山" userId="857b4835f3abfbd8" providerId="LiveId" clId="{2B8733B5-F4FA-48E6-954E-EF0100996BB1}" dt="2024-06-04T16:57:23.056" v="6152" actId="1076"/>
        <pc:sldMkLst>
          <pc:docMk/>
          <pc:sldMk cId="783450776" sldId="285"/>
        </pc:sldMkLst>
        <pc:spChg chg="mod">
          <ac:chgData name="泰弘 仲山" userId="857b4835f3abfbd8" providerId="LiveId" clId="{2B8733B5-F4FA-48E6-954E-EF0100996BB1}" dt="2024-06-04T16:53:16.572" v="6005" actId="20577"/>
          <ac:spMkLst>
            <pc:docMk/>
            <pc:sldMk cId="783450776" sldId="285"/>
            <ac:spMk id="2" creationId="{7EA9ED98-4C73-4D62-4F25-FDA03D5F9ACB}"/>
          </ac:spMkLst>
        </pc:spChg>
        <pc:spChg chg="add mod">
          <ac:chgData name="泰弘 仲山" userId="857b4835f3abfbd8" providerId="LiveId" clId="{2B8733B5-F4FA-48E6-954E-EF0100996BB1}" dt="2024-06-04T16:52:47.128" v="5941" actId="1076"/>
          <ac:spMkLst>
            <pc:docMk/>
            <pc:sldMk cId="783450776" sldId="285"/>
            <ac:spMk id="4" creationId="{88D1E2D3-3D2E-8A1F-EBCC-6529B57144B6}"/>
          </ac:spMkLst>
        </pc:spChg>
        <pc:spChg chg="add mod">
          <ac:chgData name="泰弘 仲山" userId="857b4835f3abfbd8" providerId="LiveId" clId="{2B8733B5-F4FA-48E6-954E-EF0100996BB1}" dt="2024-06-04T16:57:23.056" v="6152" actId="1076"/>
          <ac:spMkLst>
            <pc:docMk/>
            <pc:sldMk cId="783450776" sldId="285"/>
            <ac:spMk id="6" creationId="{2B688642-6DF0-53BF-EBB4-93358A5E98AA}"/>
          </ac:spMkLst>
        </pc:spChg>
        <pc:graphicFrameChg chg="add mod">
          <ac:chgData name="泰弘 仲山" userId="857b4835f3abfbd8" providerId="LiveId" clId="{2B8733B5-F4FA-48E6-954E-EF0100996BB1}" dt="2024-06-04T16:52:43.828" v="5940" actId="1076"/>
          <ac:graphicFrameMkLst>
            <pc:docMk/>
            <pc:sldMk cId="783450776" sldId="285"/>
            <ac:graphicFrameMk id="3" creationId="{2E999C6C-EB43-0C51-B35E-AFB88B637773}"/>
          </ac:graphicFrameMkLst>
        </pc:graphicFrameChg>
        <pc:graphicFrameChg chg="add mod modGraphic">
          <ac:chgData name="泰弘 仲山" userId="857b4835f3abfbd8" providerId="LiveId" clId="{2B8733B5-F4FA-48E6-954E-EF0100996BB1}" dt="2024-06-04T16:52:52.249" v="5942" actId="1076"/>
          <ac:graphicFrameMkLst>
            <pc:docMk/>
            <pc:sldMk cId="783450776" sldId="285"/>
            <ac:graphicFrameMk id="5" creationId="{15C0D0D3-26F5-186D-6672-E910E310DF3A}"/>
          </ac:graphicFrameMkLst>
        </pc:graphicFrameChg>
      </pc:sldChg>
      <pc:sldMasterChg chg="addSldLayout">
        <pc:chgData name="泰弘 仲山" userId="857b4835f3abfbd8" providerId="LiveId" clId="{2B8733B5-F4FA-48E6-954E-EF0100996BB1}" dt="2024-05-30T23:40:29.374" v="0" actId="680"/>
        <pc:sldMasterMkLst>
          <pc:docMk/>
          <pc:sldMasterMk cId="2167471496" sldId="2147483648"/>
        </pc:sldMasterMkLst>
        <pc:sldLayoutChg chg="add">
          <pc:chgData name="泰弘 仲山" userId="857b4835f3abfbd8" providerId="LiveId" clId="{2B8733B5-F4FA-48E6-954E-EF0100996BB1}" dt="2024-05-30T23:40:29.374" v="0" actId="680"/>
          <pc:sldLayoutMkLst>
            <pc:docMk/>
            <pc:sldMasterMk cId="2167471496" sldId="2147483648"/>
            <pc:sldLayoutMk cId="3395548305" sldId="2147483649"/>
          </pc:sldLayoutMkLst>
        </pc:sldLayoutChg>
      </pc:sldMasterChg>
      <pc:sldMasterChg chg="new mod addSldLayout modSldLayout">
        <pc:chgData name="泰弘 仲山" userId="857b4835f3abfbd8" providerId="LiveId" clId="{2B8733B5-F4FA-48E6-954E-EF0100996BB1}" dt="2024-06-01T20:16:03.798" v="1533" actId="14100"/>
        <pc:sldMasterMkLst>
          <pc:docMk/>
          <pc:sldMasterMk cId="1326690521" sldId="2147483650"/>
        </pc:sldMasterMkLst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88556305" sldId="2147483651"/>
          </pc:sldLayoutMkLst>
        </pc:sldLayoutChg>
        <pc:sldLayoutChg chg="modSp new mod replId">
          <pc:chgData name="泰弘 仲山" userId="857b4835f3abfbd8" providerId="LiveId" clId="{2B8733B5-F4FA-48E6-954E-EF0100996BB1}" dt="2024-06-01T20:16:03.798" v="1533" actId="14100"/>
          <pc:sldLayoutMkLst>
            <pc:docMk/>
            <pc:sldMasterMk cId="1326690521" sldId="2147483650"/>
            <pc:sldLayoutMk cId="4271863114" sldId="2147483652"/>
          </pc:sldLayoutMkLst>
          <pc:spChg chg="mod">
            <ac:chgData name="泰弘 仲山" userId="857b4835f3abfbd8" providerId="LiveId" clId="{2B8733B5-F4FA-48E6-954E-EF0100996BB1}" dt="2024-06-01T20:15:57.725" v="1532" actId="14100"/>
            <ac:spMkLst>
              <pc:docMk/>
              <pc:sldMasterMk cId="1326690521" sldId="2147483650"/>
              <pc:sldLayoutMk cId="4271863114" sldId="2147483652"/>
              <ac:spMk id="2" creationId="{58D6C362-CE64-5183-EE99-441BA894C575}"/>
            </ac:spMkLst>
          </pc:spChg>
          <pc:spChg chg="mod">
            <ac:chgData name="泰弘 仲山" userId="857b4835f3abfbd8" providerId="LiveId" clId="{2B8733B5-F4FA-48E6-954E-EF0100996BB1}" dt="2024-06-01T20:16:03.798" v="1533" actId="14100"/>
            <ac:spMkLst>
              <pc:docMk/>
              <pc:sldMasterMk cId="1326690521" sldId="2147483650"/>
              <pc:sldLayoutMk cId="4271863114" sldId="2147483652"/>
              <ac:spMk id="3" creationId="{B698E4F1-0D70-4860-277C-965FE3109D9A}"/>
            </ac:spMkLst>
          </pc:spChg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61894455" sldId="2147483653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3541530487" sldId="2147483654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73853745" sldId="2147483655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80855782" sldId="2147483656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039020196" sldId="2147483657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64194175" sldId="2147483658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135771968" sldId="2147483659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2235969787" sldId="2147483660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754540097" sldId="2147483661"/>
          </pc:sldLayoutMkLst>
        </pc:sldLayoutChg>
      </pc:sldMasterChg>
    </pc:docChg>
  </pc:docChgLst>
  <pc:docChgLst>
    <pc:chgData name="泰弘 仲山" userId="857b4835f3abfbd8" providerId="LiveId" clId="{AAA50866-A4A6-46FE-97B2-83087D12EAE3}"/>
    <pc:docChg chg="undo custSel addSld delSld modSld sldOrd">
      <pc:chgData name="泰弘 仲山" userId="857b4835f3abfbd8" providerId="LiveId" clId="{AAA50866-A4A6-46FE-97B2-83087D12EAE3}" dt="2024-07-15T17:45:27.480" v="5425" actId="20577"/>
      <pc:docMkLst>
        <pc:docMk/>
      </pc:docMkLst>
      <pc:sldChg chg="modSp mod">
        <pc:chgData name="泰弘 仲山" userId="857b4835f3abfbd8" providerId="LiveId" clId="{AAA50866-A4A6-46FE-97B2-83087D12EAE3}" dt="2024-07-15T15:51:29.058" v="2751" actId="20577"/>
        <pc:sldMkLst>
          <pc:docMk/>
          <pc:sldMk cId="3076515594" sldId="256"/>
        </pc:sldMkLst>
        <pc:spChg chg="mod">
          <ac:chgData name="泰弘 仲山" userId="857b4835f3abfbd8" providerId="LiveId" clId="{AAA50866-A4A6-46FE-97B2-83087D12EAE3}" dt="2024-07-15T15:51:18.403" v="2749" actId="20577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AAA50866-A4A6-46FE-97B2-83087D12EAE3}" dt="2024-07-15T15:51:29.058" v="2751" actId="20577"/>
          <ac:spMkLst>
            <pc:docMk/>
            <pc:sldMk cId="3076515594" sldId="256"/>
            <ac:spMk id="3" creationId="{8E95F54F-9371-9621-499E-E3DE2B01DE0E}"/>
          </ac:spMkLst>
        </pc:spChg>
      </pc:sldChg>
      <pc:sldChg chg="del">
        <pc:chgData name="泰弘 仲山" userId="857b4835f3abfbd8" providerId="LiveId" clId="{AAA50866-A4A6-46FE-97B2-83087D12EAE3}" dt="2024-07-15T16:55:25.219" v="4578" actId="47"/>
        <pc:sldMkLst>
          <pc:docMk/>
          <pc:sldMk cId="1435461346" sldId="258"/>
        </pc:sldMkLst>
      </pc:sldChg>
      <pc:sldChg chg="del">
        <pc:chgData name="泰弘 仲山" userId="857b4835f3abfbd8" providerId="LiveId" clId="{AAA50866-A4A6-46FE-97B2-83087D12EAE3}" dt="2024-07-15T16:55:17.954" v="4577" actId="47"/>
        <pc:sldMkLst>
          <pc:docMk/>
          <pc:sldMk cId="4008117996" sldId="259"/>
        </pc:sldMkLst>
      </pc:sldChg>
      <pc:sldChg chg="del">
        <pc:chgData name="泰弘 仲山" userId="857b4835f3abfbd8" providerId="LiveId" clId="{AAA50866-A4A6-46FE-97B2-83087D12EAE3}" dt="2024-07-15T16:56:01.761" v="4600" actId="47"/>
        <pc:sldMkLst>
          <pc:docMk/>
          <pc:sldMk cId="930197285" sldId="260"/>
        </pc:sldMkLst>
      </pc:sldChg>
      <pc:sldChg chg="del">
        <pc:chgData name="泰弘 仲山" userId="857b4835f3abfbd8" providerId="LiveId" clId="{AAA50866-A4A6-46FE-97B2-83087D12EAE3}" dt="2024-07-15T16:55:50.530" v="4591" actId="47"/>
        <pc:sldMkLst>
          <pc:docMk/>
          <pc:sldMk cId="1533125040" sldId="262"/>
        </pc:sldMkLst>
      </pc:sldChg>
      <pc:sldChg chg="del">
        <pc:chgData name="泰弘 仲山" userId="857b4835f3abfbd8" providerId="LiveId" clId="{AAA50866-A4A6-46FE-97B2-83087D12EAE3}" dt="2024-07-15T16:55:55.108" v="4595" actId="47"/>
        <pc:sldMkLst>
          <pc:docMk/>
          <pc:sldMk cId="2410225342" sldId="263"/>
        </pc:sldMkLst>
      </pc:sldChg>
      <pc:sldChg chg="del">
        <pc:chgData name="泰弘 仲山" userId="857b4835f3abfbd8" providerId="LiveId" clId="{AAA50866-A4A6-46FE-97B2-83087D12EAE3}" dt="2024-07-15T16:55:53.506" v="4594" actId="47"/>
        <pc:sldMkLst>
          <pc:docMk/>
          <pc:sldMk cId="1964924838" sldId="264"/>
        </pc:sldMkLst>
      </pc:sldChg>
      <pc:sldChg chg="del">
        <pc:chgData name="泰弘 仲山" userId="857b4835f3abfbd8" providerId="LiveId" clId="{AAA50866-A4A6-46FE-97B2-83087D12EAE3}" dt="2024-07-15T16:55:58.933" v="4598" actId="47"/>
        <pc:sldMkLst>
          <pc:docMk/>
          <pc:sldMk cId="4212749149" sldId="265"/>
        </pc:sldMkLst>
      </pc:sldChg>
      <pc:sldChg chg="del">
        <pc:chgData name="泰弘 仲山" userId="857b4835f3abfbd8" providerId="LiveId" clId="{AAA50866-A4A6-46FE-97B2-83087D12EAE3}" dt="2024-07-15T16:55:57.797" v="4597" actId="47"/>
        <pc:sldMkLst>
          <pc:docMk/>
          <pc:sldMk cId="2193669287" sldId="266"/>
        </pc:sldMkLst>
      </pc:sldChg>
      <pc:sldChg chg="del">
        <pc:chgData name="泰弘 仲山" userId="857b4835f3abfbd8" providerId="LiveId" clId="{AAA50866-A4A6-46FE-97B2-83087D12EAE3}" dt="2024-07-15T16:55:52.500" v="4593" actId="47"/>
        <pc:sldMkLst>
          <pc:docMk/>
          <pc:sldMk cId="3701654242" sldId="267"/>
        </pc:sldMkLst>
      </pc:sldChg>
      <pc:sldChg chg="del">
        <pc:chgData name="泰弘 仲山" userId="857b4835f3abfbd8" providerId="LiveId" clId="{AAA50866-A4A6-46FE-97B2-83087D12EAE3}" dt="2024-07-15T16:55:51.654" v="4592" actId="47"/>
        <pc:sldMkLst>
          <pc:docMk/>
          <pc:sldMk cId="3070633986" sldId="270"/>
        </pc:sldMkLst>
      </pc:sldChg>
      <pc:sldChg chg="del">
        <pc:chgData name="泰弘 仲山" userId="857b4835f3abfbd8" providerId="LiveId" clId="{AAA50866-A4A6-46FE-97B2-83087D12EAE3}" dt="2024-07-15T16:55:46.198" v="4589" actId="47"/>
        <pc:sldMkLst>
          <pc:docMk/>
          <pc:sldMk cId="1998329923" sldId="271"/>
        </pc:sldMkLst>
      </pc:sldChg>
      <pc:sldChg chg="del">
        <pc:chgData name="泰弘 仲山" userId="857b4835f3abfbd8" providerId="LiveId" clId="{AAA50866-A4A6-46FE-97B2-83087D12EAE3}" dt="2024-07-15T16:55:49.307" v="4590" actId="47"/>
        <pc:sldMkLst>
          <pc:docMk/>
          <pc:sldMk cId="2474729036" sldId="272"/>
        </pc:sldMkLst>
      </pc:sldChg>
      <pc:sldChg chg="del">
        <pc:chgData name="泰弘 仲山" userId="857b4835f3abfbd8" providerId="LiveId" clId="{AAA50866-A4A6-46FE-97B2-83087D12EAE3}" dt="2024-07-15T16:55:44.998" v="4588" actId="47"/>
        <pc:sldMkLst>
          <pc:docMk/>
          <pc:sldMk cId="2297364614" sldId="273"/>
        </pc:sldMkLst>
      </pc:sldChg>
      <pc:sldChg chg="del">
        <pc:chgData name="泰弘 仲山" userId="857b4835f3abfbd8" providerId="LiveId" clId="{AAA50866-A4A6-46FE-97B2-83087D12EAE3}" dt="2024-07-15T16:55:40.723" v="4585" actId="47"/>
        <pc:sldMkLst>
          <pc:docMk/>
          <pc:sldMk cId="3088735980" sldId="274"/>
        </pc:sldMkLst>
      </pc:sldChg>
      <pc:sldChg chg="del">
        <pc:chgData name="泰弘 仲山" userId="857b4835f3abfbd8" providerId="LiveId" clId="{AAA50866-A4A6-46FE-97B2-83087D12EAE3}" dt="2024-07-15T16:55:42.856" v="4587" actId="47"/>
        <pc:sldMkLst>
          <pc:docMk/>
          <pc:sldMk cId="3600177384" sldId="276"/>
        </pc:sldMkLst>
      </pc:sldChg>
      <pc:sldChg chg="del">
        <pc:chgData name="泰弘 仲山" userId="857b4835f3abfbd8" providerId="LiveId" clId="{AAA50866-A4A6-46FE-97B2-83087D12EAE3}" dt="2024-07-15T16:55:41.574" v="4586" actId="47"/>
        <pc:sldMkLst>
          <pc:docMk/>
          <pc:sldMk cId="2363432968" sldId="277"/>
        </pc:sldMkLst>
      </pc:sldChg>
      <pc:sldChg chg="del">
        <pc:chgData name="泰弘 仲山" userId="857b4835f3abfbd8" providerId="LiveId" clId="{AAA50866-A4A6-46FE-97B2-83087D12EAE3}" dt="2024-07-15T16:55:36.084" v="4582" actId="47"/>
        <pc:sldMkLst>
          <pc:docMk/>
          <pc:sldMk cId="828070994" sldId="278"/>
        </pc:sldMkLst>
      </pc:sldChg>
      <pc:sldChg chg="del">
        <pc:chgData name="泰弘 仲山" userId="857b4835f3abfbd8" providerId="LiveId" clId="{AAA50866-A4A6-46FE-97B2-83087D12EAE3}" dt="2024-07-15T16:55:39.122" v="4584" actId="47"/>
        <pc:sldMkLst>
          <pc:docMk/>
          <pc:sldMk cId="420217508" sldId="279"/>
        </pc:sldMkLst>
      </pc:sldChg>
      <pc:sldChg chg="del">
        <pc:chgData name="泰弘 仲山" userId="857b4835f3abfbd8" providerId="LiveId" clId="{AAA50866-A4A6-46FE-97B2-83087D12EAE3}" dt="2024-07-15T16:55:37.810" v="4583" actId="47"/>
        <pc:sldMkLst>
          <pc:docMk/>
          <pc:sldMk cId="2657692945" sldId="280"/>
        </pc:sldMkLst>
      </pc:sldChg>
      <pc:sldChg chg="del">
        <pc:chgData name="泰弘 仲山" userId="857b4835f3abfbd8" providerId="LiveId" clId="{AAA50866-A4A6-46FE-97B2-83087D12EAE3}" dt="2024-07-15T16:55:59.731" v="4599" actId="47"/>
        <pc:sldMkLst>
          <pc:docMk/>
          <pc:sldMk cId="2186268134" sldId="281"/>
        </pc:sldMkLst>
      </pc:sldChg>
      <pc:sldChg chg="del">
        <pc:chgData name="泰弘 仲山" userId="857b4835f3abfbd8" providerId="LiveId" clId="{AAA50866-A4A6-46FE-97B2-83087D12EAE3}" dt="2024-07-15T16:55:55.954" v="4596" actId="47"/>
        <pc:sldMkLst>
          <pc:docMk/>
          <pc:sldMk cId="3911352148" sldId="282"/>
        </pc:sldMkLst>
      </pc:sldChg>
      <pc:sldChg chg="del">
        <pc:chgData name="泰弘 仲山" userId="857b4835f3abfbd8" providerId="LiveId" clId="{AAA50866-A4A6-46FE-97B2-83087D12EAE3}" dt="2024-07-15T16:55:31.536" v="4580" actId="47"/>
        <pc:sldMkLst>
          <pc:docMk/>
          <pc:sldMk cId="2287798328" sldId="283"/>
        </pc:sldMkLst>
      </pc:sldChg>
      <pc:sldChg chg="del">
        <pc:chgData name="泰弘 仲山" userId="857b4835f3abfbd8" providerId="LiveId" clId="{AAA50866-A4A6-46FE-97B2-83087D12EAE3}" dt="2024-07-15T16:55:27.696" v="4579" actId="47"/>
        <pc:sldMkLst>
          <pc:docMk/>
          <pc:sldMk cId="3277995823" sldId="284"/>
        </pc:sldMkLst>
      </pc:sldChg>
      <pc:sldChg chg="del">
        <pc:chgData name="泰弘 仲山" userId="857b4835f3abfbd8" providerId="LiveId" clId="{AAA50866-A4A6-46FE-97B2-83087D12EAE3}" dt="2024-07-15T16:55:34.439" v="4581" actId="47"/>
        <pc:sldMkLst>
          <pc:docMk/>
          <pc:sldMk cId="783450776" sldId="285"/>
        </pc:sldMkLst>
      </pc:sldChg>
      <pc:sldChg chg="add del">
        <pc:chgData name="泰弘 仲山" userId="857b4835f3abfbd8" providerId="LiveId" clId="{AAA50866-A4A6-46FE-97B2-83087D12EAE3}" dt="2024-07-13T16:35:28.444" v="64" actId="47"/>
        <pc:sldMkLst>
          <pc:docMk/>
          <pc:sldMk cId="1841968629" sldId="286"/>
        </pc:sldMkLst>
      </pc:sldChg>
      <pc:sldChg chg="modSp new mod">
        <pc:chgData name="泰弘 仲山" userId="857b4835f3abfbd8" providerId="LiveId" clId="{AAA50866-A4A6-46FE-97B2-83087D12EAE3}" dt="2024-07-15T17:35:46.442" v="5220" actId="20577"/>
        <pc:sldMkLst>
          <pc:docMk/>
          <pc:sldMk cId="1448031421" sldId="287"/>
        </pc:sldMkLst>
        <pc:spChg chg="mod">
          <ac:chgData name="泰弘 仲山" userId="857b4835f3abfbd8" providerId="LiveId" clId="{AAA50866-A4A6-46FE-97B2-83087D12EAE3}" dt="2024-07-15T13:31:51.517" v="1066" actId="20577"/>
          <ac:spMkLst>
            <pc:docMk/>
            <pc:sldMk cId="1448031421" sldId="287"/>
            <ac:spMk id="2" creationId="{4EE7386E-D72E-65BE-11B7-DC0FB9C87727}"/>
          </ac:spMkLst>
        </pc:spChg>
        <pc:spChg chg="mod">
          <ac:chgData name="泰弘 仲山" userId="857b4835f3abfbd8" providerId="LiveId" clId="{AAA50866-A4A6-46FE-97B2-83087D12EAE3}" dt="2024-07-15T17:35:46.442" v="5220" actId="20577"/>
          <ac:spMkLst>
            <pc:docMk/>
            <pc:sldMk cId="1448031421" sldId="287"/>
            <ac:spMk id="3" creationId="{C6C4C2F8-DE03-C390-A674-4892B0893685}"/>
          </ac:spMkLst>
        </pc:spChg>
      </pc:sldChg>
      <pc:sldChg chg="modSp new mod">
        <pc:chgData name="泰弘 仲山" userId="857b4835f3abfbd8" providerId="LiveId" clId="{AAA50866-A4A6-46FE-97B2-83087D12EAE3}" dt="2024-07-13T16:37:51.514" v="158" actId="3626"/>
        <pc:sldMkLst>
          <pc:docMk/>
          <pc:sldMk cId="4073072338" sldId="288"/>
        </pc:sldMkLst>
        <pc:spChg chg="mod">
          <ac:chgData name="泰弘 仲山" userId="857b4835f3abfbd8" providerId="LiveId" clId="{AAA50866-A4A6-46FE-97B2-83087D12EAE3}" dt="2024-07-13T16:36:49.802" v="85" actId="20577"/>
          <ac:spMkLst>
            <pc:docMk/>
            <pc:sldMk cId="4073072338" sldId="288"/>
            <ac:spMk id="2" creationId="{81F88D07-4C1B-3EAE-6FED-55C8A14925FB}"/>
          </ac:spMkLst>
        </pc:spChg>
        <pc:spChg chg="mod">
          <ac:chgData name="泰弘 仲山" userId="857b4835f3abfbd8" providerId="LiveId" clId="{AAA50866-A4A6-46FE-97B2-83087D12EAE3}" dt="2024-07-13T16:37:51.514" v="158" actId="3626"/>
          <ac:spMkLst>
            <pc:docMk/>
            <pc:sldMk cId="4073072338" sldId="288"/>
            <ac:spMk id="3" creationId="{F2593762-C05F-F055-F1C3-5E381EBAEBD8}"/>
          </ac:spMkLst>
        </pc:spChg>
      </pc:sldChg>
      <pc:sldChg chg="addSp modSp new mod">
        <pc:chgData name="泰弘 仲山" userId="857b4835f3abfbd8" providerId="LiveId" clId="{AAA50866-A4A6-46FE-97B2-83087D12EAE3}" dt="2024-07-15T17:40:06.523" v="5350" actId="20577"/>
        <pc:sldMkLst>
          <pc:docMk/>
          <pc:sldMk cId="2436261046" sldId="289"/>
        </pc:sldMkLst>
        <pc:spChg chg="mod">
          <ac:chgData name="泰弘 仲山" userId="857b4835f3abfbd8" providerId="LiveId" clId="{AAA50866-A4A6-46FE-97B2-83087D12EAE3}" dt="2024-07-15T15:52:47.634" v="2846" actId="20577"/>
          <ac:spMkLst>
            <pc:docMk/>
            <pc:sldMk cId="2436261046" sldId="289"/>
            <ac:spMk id="2" creationId="{7B9D7F1C-B217-3D43-9E33-FEA50FF01F9B}"/>
          </ac:spMkLst>
        </pc:spChg>
        <pc:spChg chg="mod">
          <ac:chgData name="泰弘 仲山" userId="857b4835f3abfbd8" providerId="LiveId" clId="{AAA50866-A4A6-46FE-97B2-83087D12EAE3}" dt="2024-07-15T13:47:38.299" v="1550" actId="20577"/>
          <ac:spMkLst>
            <pc:docMk/>
            <pc:sldMk cId="2436261046" sldId="289"/>
            <ac:spMk id="3" creationId="{B668071A-C690-BA8D-62FF-613338AC9FD0}"/>
          </ac:spMkLst>
        </pc:spChg>
        <pc:spChg chg="add mod">
          <ac:chgData name="泰弘 仲山" userId="857b4835f3abfbd8" providerId="LiveId" clId="{AAA50866-A4A6-46FE-97B2-83087D12EAE3}" dt="2024-07-15T17:40:06.523" v="5350" actId="20577"/>
          <ac:spMkLst>
            <pc:docMk/>
            <pc:sldMk cId="2436261046" sldId="289"/>
            <ac:spMk id="8" creationId="{C9BC5043-29A9-D274-E95A-91FC1A85FA87}"/>
          </ac:spMkLst>
        </pc:spChg>
        <pc:picChg chg="add mod">
          <ac:chgData name="泰弘 仲山" userId="857b4835f3abfbd8" providerId="LiveId" clId="{AAA50866-A4A6-46FE-97B2-83087D12EAE3}" dt="2024-07-15T13:27:27.946" v="1003" actId="14100"/>
          <ac:picMkLst>
            <pc:docMk/>
            <pc:sldMk cId="2436261046" sldId="289"/>
            <ac:picMk id="5" creationId="{28C96384-57D8-A65D-CBAD-58335A209ABA}"/>
          </ac:picMkLst>
        </pc:picChg>
        <pc:picChg chg="add mod">
          <ac:chgData name="泰弘 仲山" userId="857b4835f3abfbd8" providerId="LiveId" clId="{AAA50866-A4A6-46FE-97B2-83087D12EAE3}" dt="2024-07-15T13:21:16.105" v="591" actId="1076"/>
          <ac:picMkLst>
            <pc:docMk/>
            <pc:sldMk cId="2436261046" sldId="289"/>
            <ac:picMk id="7" creationId="{CC015FC7-4D00-D662-BE23-9C3513966505}"/>
          </ac:picMkLst>
        </pc:picChg>
      </pc:sldChg>
      <pc:sldChg chg="modSp new mod">
        <pc:chgData name="泰弘 仲山" userId="857b4835f3abfbd8" providerId="LiveId" clId="{AAA50866-A4A6-46FE-97B2-83087D12EAE3}" dt="2024-07-15T15:53:50.100" v="2876" actId="20577"/>
        <pc:sldMkLst>
          <pc:docMk/>
          <pc:sldMk cId="2857825325" sldId="290"/>
        </pc:sldMkLst>
        <pc:spChg chg="mod">
          <ac:chgData name="泰弘 仲山" userId="857b4835f3abfbd8" providerId="LiveId" clId="{AAA50866-A4A6-46FE-97B2-83087D12EAE3}" dt="2024-07-15T15:53:50.100" v="2876" actId="20577"/>
          <ac:spMkLst>
            <pc:docMk/>
            <pc:sldMk cId="2857825325" sldId="290"/>
            <ac:spMk id="2" creationId="{F1068B51-687A-771B-1EE0-B594EFA1889A}"/>
          </ac:spMkLst>
        </pc:spChg>
        <pc:spChg chg="mod">
          <ac:chgData name="泰弘 仲山" userId="857b4835f3abfbd8" providerId="LiveId" clId="{AAA50866-A4A6-46FE-97B2-83087D12EAE3}" dt="2024-07-15T15:53:44.466" v="2863" actId="20577"/>
          <ac:spMkLst>
            <pc:docMk/>
            <pc:sldMk cId="2857825325" sldId="290"/>
            <ac:spMk id="3" creationId="{3BEA36E0-6B97-A042-21D7-427F974055F0}"/>
          </ac:spMkLst>
        </pc:spChg>
      </pc:sldChg>
      <pc:sldChg chg="addSp delSp modSp new mod">
        <pc:chgData name="泰弘 仲山" userId="857b4835f3abfbd8" providerId="LiveId" clId="{AAA50866-A4A6-46FE-97B2-83087D12EAE3}" dt="2024-07-15T16:01:37.007" v="3358" actId="20577"/>
        <pc:sldMkLst>
          <pc:docMk/>
          <pc:sldMk cId="1668913213" sldId="291"/>
        </pc:sldMkLst>
        <pc:spChg chg="mod">
          <ac:chgData name="泰弘 仲山" userId="857b4835f3abfbd8" providerId="LiveId" clId="{AAA50866-A4A6-46FE-97B2-83087D12EAE3}" dt="2024-07-15T16:01:37.007" v="3358" actId="20577"/>
          <ac:spMkLst>
            <pc:docMk/>
            <pc:sldMk cId="1668913213" sldId="291"/>
            <ac:spMk id="2" creationId="{8AA78B22-98FD-1274-A98E-D720352EE103}"/>
          </ac:spMkLst>
        </pc:spChg>
        <pc:spChg chg="del mod">
          <ac:chgData name="泰弘 仲山" userId="857b4835f3abfbd8" providerId="LiveId" clId="{AAA50866-A4A6-46FE-97B2-83087D12EAE3}" dt="2024-07-15T13:34:01.352" v="1230"/>
          <ac:spMkLst>
            <pc:docMk/>
            <pc:sldMk cId="1668913213" sldId="291"/>
            <ac:spMk id="3" creationId="{29EEF91B-8CF0-CF5A-4613-2D3157ADC0B8}"/>
          </ac:spMkLst>
        </pc:spChg>
        <pc:spChg chg="add mod">
          <ac:chgData name="泰弘 仲山" userId="857b4835f3abfbd8" providerId="LiveId" clId="{AAA50866-A4A6-46FE-97B2-83087D12EAE3}" dt="2024-07-15T14:35:23.960" v="2023" actId="20577"/>
          <ac:spMkLst>
            <pc:docMk/>
            <pc:sldMk cId="1668913213" sldId="291"/>
            <ac:spMk id="4" creationId="{6D472346-7A3A-29DF-251A-89F49FC2463F}"/>
          </ac:spMkLst>
        </pc:spChg>
        <pc:spChg chg="add mod">
          <ac:chgData name="泰弘 仲山" userId="857b4835f3abfbd8" providerId="LiveId" clId="{AAA50866-A4A6-46FE-97B2-83087D12EAE3}" dt="2024-07-15T13:56:36.880" v="1615" actId="14100"/>
          <ac:spMkLst>
            <pc:docMk/>
            <pc:sldMk cId="1668913213" sldId="291"/>
            <ac:spMk id="5" creationId="{86D68DCE-2BC5-6B98-FD20-387A0BFEFB79}"/>
          </ac:spMkLst>
        </pc:spChg>
        <pc:spChg chg="add mod">
          <ac:chgData name="泰弘 仲山" userId="857b4835f3abfbd8" providerId="LiveId" clId="{AAA50866-A4A6-46FE-97B2-83087D12EAE3}" dt="2024-07-15T13:56:54.463" v="1634" actId="1076"/>
          <ac:spMkLst>
            <pc:docMk/>
            <pc:sldMk cId="1668913213" sldId="291"/>
            <ac:spMk id="6" creationId="{93B3439A-DE65-8F37-3B74-0189353A0174}"/>
          </ac:spMkLst>
        </pc:spChg>
        <pc:picChg chg="add mod">
          <ac:chgData name="泰弘 仲山" userId="857b4835f3abfbd8" providerId="LiveId" clId="{AAA50866-A4A6-46FE-97B2-83087D12EAE3}" dt="2024-07-15T13:56:04.012" v="1556" actId="14100"/>
          <ac:picMkLst>
            <pc:docMk/>
            <pc:sldMk cId="1668913213" sldId="291"/>
            <ac:picMk id="1026" creationId="{91A19B43-D6AC-2065-EAA4-F275BE34FF00}"/>
          </ac:picMkLst>
        </pc:picChg>
        <pc:picChg chg="add mod">
          <ac:chgData name="泰弘 仲山" userId="857b4835f3abfbd8" providerId="LiveId" clId="{AAA50866-A4A6-46FE-97B2-83087D12EAE3}" dt="2024-07-15T14:45:15.239" v="2165" actId="14100"/>
          <ac:picMkLst>
            <pc:docMk/>
            <pc:sldMk cId="1668913213" sldId="291"/>
            <ac:picMk id="1028" creationId="{64DEBFA6-A26C-2E2D-B3B6-910BC1D522CE}"/>
          </ac:picMkLst>
        </pc:picChg>
      </pc:sldChg>
      <pc:sldChg chg="addSp delSp modSp new mod">
        <pc:chgData name="泰弘 仲山" userId="857b4835f3abfbd8" providerId="LiveId" clId="{AAA50866-A4A6-46FE-97B2-83087D12EAE3}" dt="2024-07-15T14:45:27.483" v="2168" actId="14100"/>
        <pc:sldMkLst>
          <pc:docMk/>
          <pc:sldMk cId="289660610" sldId="292"/>
        </pc:sldMkLst>
        <pc:spChg chg="mod">
          <ac:chgData name="泰弘 仲山" userId="857b4835f3abfbd8" providerId="LiveId" clId="{AAA50866-A4A6-46FE-97B2-83087D12EAE3}" dt="2024-07-15T14:45:27.483" v="2168" actId="14100"/>
          <ac:spMkLst>
            <pc:docMk/>
            <pc:sldMk cId="289660610" sldId="292"/>
            <ac:spMk id="2" creationId="{3968C842-DD88-BFAF-46C1-1483F7F4D519}"/>
          </ac:spMkLst>
        </pc:spChg>
        <pc:spChg chg="add del mod">
          <ac:chgData name="泰弘 仲山" userId="857b4835f3abfbd8" providerId="LiveId" clId="{AAA50866-A4A6-46FE-97B2-83087D12EAE3}" dt="2024-07-15T14:33:36.568" v="1911" actId="478"/>
          <ac:spMkLst>
            <pc:docMk/>
            <pc:sldMk cId="289660610" sldId="292"/>
            <ac:spMk id="3" creationId="{71F75D8D-6288-92C0-8EC8-1D59F15CD7B9}"/>
          </ac:spMkLst>
        </pc:spChg>
        <pc:spChg chg="add mod">
          <ac:chgData name="泰弘 仲山" userId="857b4835f3abfbd8" providerId="LiveId" clId="{AAA50866-A4A6-46FE-97B2-83087D12EAE3}" dt="2024-07-15T14:45:20.907" v="2166" actId="1076"/>
          <ac:spMkLst>
            <pc:docMk/>
            <pc:sldMk cId="289660610" sldId="292"/>
            <ac:spMk id="4" creationId="{B49D6F93-724B-3775-71DD-50084575290B}"/>
          </ac:spMkLst>
        </pc:spChg>
        <pc:spChg chg="add mod">
          <ac:chgData name="泰弘 仲山" userId="857b4835f3abfbd8" providerId="LiveId" clId="{AAA50866-A4A6-46FE-97B2-83087D12EAE3}" dt="2024-07-15T14:45:22.907" v="2167" actId="1076"/>
          <ac:spMkLst>
            <pc:docMk/>
            <pc:sldMk cId="289660610" sldId="292"/>
            <ac:spMk id="5" creationId="{BA994159-67D8-7F9D-140C-01A0D91EFADC}"/>
          </ac:spMkLst>
        </pc:spChg>
        <pc:picChg chg="add mod">
          <ac:chgData name="泰弘 仲山" userId="857b4835f3abfbd8" providerId="LiveId" clId="{AAA50866-A4A6-46FE-97B2-83087D12EAE3}" dt="2024-07-15T14:29:51.867" v="1759"/>
          <ac:picMkLst>
            <pc:docMk/>
            <pc:sldMk cId="289660610" sldId="292"/>
            <ac:picMk id="2050" creationId="{E3CABC0B-10D0-3979-3833-EB053342C4CC}"/>
          </ac:picMkLst>
        </pc:picChg>
        <pc:picChg chg="add del mod">
          <ac:chgData name="泰弘 仲山" userId="857b4835f3abfbd8" providerId="LiveId" clId="{AAA50866-A4A6-46FE-97B2-83087D12EAE3}" dt="2024-07-15T14:30:15.463" v="1763" actId="478"/>
          <ac:picMkLst>
            <pc:docMk/>
            <pc:sldMk cId="289660610" sldId="292"/>
            <ac:picMk id="2052" creationId="{2E0251B5-9C6E-47C4-5CB4-0D4A11D14772}"/>
          </ac:picMkLst>
        </pc:picChg>
        <pc:picChg chg="add mod">
          <ac:chgData name="泰弘 仲山" userId="857b4835f3abfbd8" providerId="LiveId" clId="{AAA50866-A4A6-46FE-97B2-83087D12EAE3}" dt="2024-07-15T14:33:43.872" v="1914" actId="14100"/>
          <ac:picMkLst>
            <pc:docMk/>
            <pc:sldMk cId="289660610" sldId="292"/>
            <ac:picMk id="2054" creationId="{EC099306-07D4-A365-FCF7-4BAF1E67A6EC}"/>
          </ac:picMkLst>
        </pc:picChg>
        <pc:picChg chg="add mod">
          <ac:chgData name="泰弘 仲山" userId="857b4835f3abfbd8" providerId="LiveId" clId="{AAA50866-A4A6-46FE-97B2-83087D12EAE3}" dt="2024-07-15T14:33:54.842" v="1918" actId="1076"/>
          <ac:picMkLst>
            <pc:docMk/>
            <pc:sldMk cId="289660610" sldId="292"/>
            <ac:picMk id="2056" creationId="{72DF8EE4-212B-CEBC-8A45-C90E5E2A6505}"/>
          </ac:picMkLst>
        </pc:picChg>
      </pc:sldChg>
      <pc:sldChg chg="addSp delSp modSp new mod ord">
        <pc:chgData name="泰弘 仲山" userId="857b4835f3abfbd8" providerId="LiveId" clId="{AAA50866-A4A6-46FE-97B2-83087D12EAE3}" dt="2024-07-15T17:42:05.320" v="5352" actId="1076"/>
        <pc:sldMkLst>
          <pc:docMk/>
          <pc:sldMk cId="216076205" sldId="293"/>
        </pc:sldMkLst>
        <pc:spChg chg="mod">
          <ac:chgData name="泰弘 仲山" userId="857b4835f3abfbd8" providerId="LiveId" clId="{AAA50866-A4A6-46FE-97B2-83087D12EAE3}" dt="2024-07-15T14:45:48.791" v="2212" actId="20577"/>
          <ac:spMkLst>
            <pc:docMk/>
            <pc:sldMk cId="216076205" sldId="293"/>
            <ac:spMk id="2" creationId="{3160E8CD-D57E-D76D-9122-20215A6C8FF5}"/>
          </ac:spMkLst>
        </pc:spChg>
        <pc:spChg chg="add del mod">
          <ac:chgData name="泰弘 仲山" userId="857b4835f3abfbd8" providerId="LiveId" clId="{AAA50866-A4A6-46FE-97B2-83087D12EAE3}" dt="2024-07-15T14:48:12.216" v="2390" actId="20577"/>
          <ac:spMkLst>
            <pc:docMk/>
            <pc:sldMk cId="216076205" sldId="293"/>
            <ac:spMk id="3" creationId="{D0862788-08CC-908F-99FA-83A06A3410DC}"/>
          </ac:spMkLst>
        </pc:spChg>
        <pc:spChg chg="add mod">
          <ac:chgData name="泰弘 仲山" userId="857b4835f3abfbd8" providerId="LiveId" clId="{AAA50866-A4A6-46FE-97B2-83087D12EAE3}" dt="2024-07-15T14:48:17.231" v="2391" actId="1076"/>
          <ac:spMkLst>
            <pc:docMk/>
            <pc:sldMk cId="216076205" sldId="293"/>
            <ac:spMk id="4" creationId="{F783C411-F1F6-A57B-261F-4CFEFE8074AB}"/>
          </ac:spMkLst>
        </pc:spChg>
        <pc:spChg chg="add mod">
          <ac:chgData name="泰弘 仲山" userId="857b4835f3abfbd8" providerId="LiveId" clId="{AAA50866-A4A6-46FE-97B2-83087D12EAE3}" dt="2024-07-15T14:48:21.415" v="2392" actId="1076"/>
          <ac:spMkLst>
            <pc:docMk/>
            <pc:sldMk cId="216076205" sldId="293"/>
            <ac:spMk id="5" creationId="{05E397E1-0BE9-9F66-1731-788B672A6CAC}"/>
          </ac:spMkLst>
        </pc:spChg>
        <pc:picChg chg="add mod">
          <ac:chgData name="泰弘 仲山" userId="857b4835f3abfbd8" providerId="LiveId" clId="{AAA50866-A4A6-46FE-97B2-83087D12EAE3}" dt="2024-07-15T14:35:51.065" v="2027"/>
          <ac:picMkLst>
            <pc:docMk/>
            <pc:sldMk cId="216076205" sldId="293"/>
            <ac:picMk id="3074" creationId="{26D4E42E-0D13-0669-8F1B-2894D28FB155}"/>
          </ac:picMkLst>
        </pc:picChg>
        <pc:picChg chg="add del mod">
          <ac:chgData name="泰弘 仲山" userId="857b4835f3abfbd8" providerId="LiveId" clId="{AAA50866-A4A6-46FE-97B2-83087D12EAE3}" dt="2024-07-15T14:36:21.207" v="2031" actId="478"/>
          <ac:picMkLst>
            <pc:docMk/>
            <pc:sldMk cId="216076205" sldId="293"/>
            <ac:picMk id="3076" creationId="{481AE1FD-65D2-0F9C-57F6-8479B9CE865C}"/>
          </ac:picMkLst>
        </pc:picChg>
        <pc:picChg chg="add mod">
          <ac:chgData name="泰弘 仲山" userId="857b4835f3abfbd8" providerId="LiveId" clId="{AAA50866-A4A6-46FE-97B2-83087D12EAE3}" dt="2024-07-15T17:42:05.320" v="5352" actId="1076"/>
          <ac:picMkLst>
            <pc:docMk/>
            <pc:sldMk cId="216076205" sldId="293"/>
            <ac:picMk id="3078" creationId="{D056707B-9C74-0FCB-2D5B-C7C0AC2C5CD7}"/>
          </ac:picMkLst>
        </pc:picChg>
        <pc:picChg chg="add mod">
          <ac:chgData name="泰弘 仲山" userId="857b4835f3abfbd8" providerId="LiveId" clId="{AAA50866-A4A6-46FE-97B2-83087D12EAE3}" dt="2024-07-15T14:48:26.272" v="2394" actId="14100"/>
          <ac:picMkLst>
            <pc:docMk/>
            <pc:sldMk cId="216076205" sldId="293"/>
            <ac:picMk id="3080" creationId="{4C801E35-8FFB-4F74-0507-C2A14A8520B8}"/>
          </ac:picMkLst>
        </pc:picChg>
      </pc:sldChg>
      <pc:sldChg chg="addSp modSp new mod">
        <pc:chgData name="泰弘 仲山" userId="857b4835f3abfbd8" providerId="LiveId" clId="{AAA50866-A4A6-46FE-97B2-83087D12EAE3}" dt="2024-07-15T17:37:13.164" v="5242" actId="20577"/>
        <pc:sldMkLst>
          <pc:docMk/>
          <pc:sldMk cId="443120510" sldId="294"/>
        </pc:sldMkLst>
        <pc:spChg chg="mod">
          <ac:chgData name="泰弘 仲山" userId="857b4835f3abfbd8" providerId="LiveId" clId="{AAA50866-A4A6-46FE-97B2-83087D12EAE3}" dt="2024-07-15T17:37:03.740" v="5221" actId="1076"/>
          <ac:spMkLst>
            <pc:docMk/>
            <pc:sldMk cId="443120510" sldId="294"/>
            <ac:spMk id="2" creationId="{7FB404C0-5173-20DA-8534-020DF350DB8D}"/>
          </ac:spMkLst>
        </pc:spChg>
        <pc:spChg chg="mod">
          <ac:chgData name="泰弘 仲山" userId="857b4835f3abfbd8" providerId="LiveId" clId="{AAA50866-A4A6-46FE-97B2-83087D12EAE3}" dt="2024-07-15T17:37:13.164" v="5242" actId="20577"/>
          <ac:spMkLst>
            <pc:docMk/>
            <pc:sldMk cId="443120510" sldId="294"/>
            <ac:spMk id="3" creationId="{11D75F52-A5FE-4D99-E443-CD9464ACB646}"/>
          </ac:spMkLst>
        </pc:spChg>
        <pc:picChg chg="add mod">
          <ac:chgData name="泰弘 仲山" userId="857b4835f3abfbd8" providerId="LiveId" clId="{AAA50866-A4A6-46FE-97B2-83087D12EAE3}" dt="2024-07-15T14:42:47.981" v="2046" actId="1076"/>
          <ac:picMkLst>
            <pc:docMk/>
            <pc:sldMk cId="443120510" sldId="294"/>
            <ac:picMk id="4" creationId="{6F8EBDB4-4B7D-5477-93B4-0629DEA4A6EE}"/>
          </ac:picMkLst>
        </pc:picChg>
        <pc:picChg chg="add mod">
          <ac:chgData name="泰弘 仲山" userId="857b4835f3abfbd8" providerId="LiveId" clId="{AAA50866-A4A6-46FE-97B2-83087D12EAE3}" dt="2024-07-15T14:50:14.395" v="2477" actId="1076"/>
          <ac:picMkLst>
            <pc:docMk/>
            <pc:sldMk cId="443120510" sldId="294"/>
            <ac:picMk id="4098" creationId="{8EB06CD8-AE2E-18FF-2648-967D44A93E52}"/>
          </ac:picMkLst>
        </pc:picChg>
      </pc:sldChg>
      <pc:sldChg chg="addSp modSp new mod">
        <pc:chgData name="泰弘 仲山" userId="857b4835f3abfbd8" providerId="LiveId" clId="{AAA50866-A4A6-46FE-97B2-83087D12EAE3}" dt="2024-07-15T17:11:28.955" v="5014" actId="20577"/>
        <pc:sldMkLst>
          <pc:docMk/>
          <pc:sldMk cId="4280244237" sldId="295"/>
        </pc:sldMkLst>
        <pc:spChg chg="mod">
          <ac:chgData name="泰弘 仲山" userId="857b4835f3abfbd8" providerId="LiveId" clId="{AAA50866-A4A6-46FE-97B2-83087D12EAE3}" dt="2024-07-15T16:06:31.779" v="3589" actId="20577"/>
          <ac:spMkLst>
            <pc:docMk/>
            <pc:sldMk cId="4280244237" sldId="295"/>
            <ac:spMk id="2" creationId="{A0802DD0-5D7A-3621-45FF-3F35BFDFEA54}"/>
          </ac:spMkLst>
        </pc:spChg>
        <pc:spChg chg="mod">
          <ac:chgData name="泰弘 仲山" userId="857b4835f3abfbd8" providerId="LiveId" clId="{AAA50866-A4A6-46FE-97B2-83087D12EAE3}" dt="2024-07-15T16:08:27.698" v="3856" actId="20577"/>
          <ac:spMkLst>
            <pc:docMk/>
            <pc:sldMk cId="4280244237" sldId="295"/>
            <ac:spMk id="3" creationId="{B4AA9D9F-381F-EE49-10C9-61F6A0A81766}"/>
          </ac:spMkLst>
        </pc:spChg>
        <pc:spChg chg="add mod">
          <ac:chgData name="泰弘 仲山" userId="857b4835f3abfbd8" providerId="LiveId" clId="{AAA50866-A4A6-46FE-97B2-83087D12EAE3}" dt="2024-07-15T17:11:22.542" v="4995" actId="20577"/>
          <ac:spMkLst>
            <pc:docMk/>
            <pc:sldMk cId="4280244237" sldId="295"/>
            <ac:spMk id="4" creationId="{09884270-01CB-B473-409A-2D728597D002}"/>
          </ac:spMkLst>
        </pc:spChg>
        <pc:spChg chg="add mod">
          <ac:chgData name="泰弘 仲山" userId="857b4835f3abfbd8" providerId="LiveId" clId="{AAA50866-A4A6-46FE-97B2-83087D12EAE3}" dt="2024-07-15T17:11:28.955" v="5014" actId="20577"/>
          <ac:spMkLst>
            <pc:docMk/>
            <pc:sldMk cId="4280244237" sldId="295"/>
            <ac:spMk id="5" creationId="{48D18BFF-495C-D53B-EEFD-7D2DC95ED1DF}"/>
          </ac:spMkLst>
        </pc:spChg>
        <pc:picChg chg="add mod">
          <ac:chgData name="泰弘 仲山" userId="857b4835f3abfbd8" providerId="LiveId" clId="{AAA50866-A4A6-46FE-97B2-83087D12EAE3}" dt="2024-07-15T16:08:33.617" v="3859" actId="1076"/>
          <ac:picMkLst>
            <pc:docMk/>
            <pc:sldMk cId="4280244237" sldId="295"/>
            <ac:picMk id="5122" creationId="{D692A0B2-9A4B-3A17-2975-2CB7AB9D023F}"/>
          </ac:picMkLst>
        </pc:picChg>
        <pc:picChg chg="add mod">
          <ac:chgData name="泰弘 仲山" userId="857b4835f3abfbd8" providerId="LiveId" clId="{AAA50866-A4A6-46FE-97B2-83087D12EAE3}" dt="2024-07-15T16:08:32.163" v="3858" actId="1076"/>
          <ac:picMkLst>
            <pc:docMk/>
            <pc:sldMk cId="4280244237" sldId="295"/>
            <ac:picMk id="5124" creationId="{2E589DEE-993A-6A70-BFED-D92AE84BB6C5}"/>
          </ac:picMkLst>
        </pc:picChg>
      </pc:sldChg>
      <pc:sldChg chg="addSp modSp new mod">
        <pc:chgData name="泰弘 仲山" userId="857b4835f3abfbd8" providerId="LiveId" clId="{AAA50866-A4A6-46FE-97B2-83087D12EAE3}" dt="2024-07-15T17:37:59.997" v="5254" actId="20577"/>
        <pc:sldMkLst>
          <pc:docMk/>
          <pc:sldMk cId="133310947" sldId="296"/>
        </pc:sldMkLst>
        <pc:spChg chg="mod">
          <ac:chgData name="泰弘 仲山" userId="857b4835f3abfbd8" providerId="LiveId" clId="{AAA50866-A4A6-46FE-97B2-83087D12EAE3}" dt="2024-07-15T15:02:09.239" v="2519" actId="20577"/>
          <ac:spMkLst>
            <pc:docMk/>
            <pc:sldMk cId="133310947" sldId="296"/>
            <ac:spMk id="2" creationId="{0AFDEE21-9C78-303F-7DE6-07A0CC1E7055}"/>
          </ac:spMkLst>
        </pc:spChg>
        <pc:spChg chg="mod">
          <ac:chgData name="泰弘 仲山" userId="857b4835f3abfbd8" providerId="LiveId" clId="{AAA50866-A4A6-46FE-97B2-83087D12EAE3}" dt="2024-07-15T17:37:59.997" v="5254" actId="20577"/>
          <ac:spMkLst>
            <pc:docMk/>
            <pc:sldMk cId="133310947" sldId="296"/>
            <ac:spMk id="3" creationId="{C139FC84-FBBD-9DAA-49D8-7CEC272C4120}"/>
          </ac:spMkLst>
        </pc:spChg>
        <pc:spChg chg="add mod">
          <ac:chgData name="泰弘 仲山" userId="857b4835f3abfbd8" providerId="LiveId" clId="{AAA50866-A4A6-46FE-97B2-83087D12EAE3}" dt="2024-07-15T16:17:25.072" v="4355" actId="1037"/>
          <ac:spMkLst>
            <pc:docMk/>
            <pc:sldMk cId="133310947" sldId="296"/>
            <ac:spMk id="4" creationId="{FC70B905-E55B-37F8-69E0-0CB1445DE4EA}"/>
          </ac:spMkLst>
        </pc:spChg>
        <pc:picChg chg="add mod">
          <ac:chgData name="泰弘 仲山" userId="857b4835f3abfbd8" providerId="LiveId" clId="{AAA50866-A4A6-46FE-97B2-83087D12EAE3}" dt="2024-07-15T16:16:15.697" v="4295" actId="1076"/>
          <ac:picMkLst>
            <pc:docMk/>
            <pc:sldMk cId="133310947" sldId="296"/>
            <ac:picMk id="12290" creationId="{233DF51A-21B5-6C73-5300-2173C09A35E3}"/>
          </ac:picMkLst>
        </pc:picChg>
      </pc:sldChg>
      <pc:sldChg chg="addSp modSp new mod">
        <pc:chgData name="泰弘 仲山" userId="857b4835f3abfbd8" providerId="LiveId" clId="{AAA50866-A4A6-46FE-97B2-83087D12EAE3}" dt="2024-07-15T16:06:19.827" v="3574" actId="20577"/>
        <pc:sldMkLst>
          <pc:docMk/>
          <pc:sldMk cId="4261884016" sldId="297"/>
        </pc:sldMkLst>
        <pc:spChg chg="mod">
          <ac:chgData name="泰弘 仲山" userId="857b4835f3abfbd8" providerId="LiveId" clId="{AAA50866-A4A6-46FE-97B2-83087D12EAE3}" dt="2024-07-15T16:05:21.938" v="3499" actId="20577"/>
          <ac:spMkLst>
            <pc:docMk/>
            <pc:sldMk cId="4261884016" sldId="297"/>
            <ac:spMk id="2" creationId="{4E887733-4384-50D1-DB80-496ECE0A9ED4}"/>
          </ac:spMkLst>
        </pc:spChg>
        <pc:spChg chg="mod">
          <ac:chgData name="泰弘 仲山" userId="857b4835f3abfbd8" providerId="LiveId" clId="{AAA50866-A4A6-46FE-97B2-83087D12EAE3}" dt="2024-07-15T16:06:19.827" v="3574" actId="20577"/>
          <ac:spMkLst>
            <pc:docMk/>
            <pc:sldMk cId="4261884016" sldId="297"/>
            <ac:spMk id="3" creationId="{F3349862-5D94-9D7F-7559-2B47DD792637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4" creationId="{06F772F0-E5AE-9D0F-F1E1-ACB67DC8DE98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5" creationId="{12ECE17E-14BB-D9DC-5937-455383CF2FB7}"/>
          </ac:spMkLst>
        </pc:spChg>
        <pc:picChg chg="add mod">
          <ac:chgData name="泰弘 仲山" userId="857b4835f3abfbd8" providerId="LiveId" clId="{AAA50866-A4A6-46FE-97B2-83087D12EAE3}" dt="2024-07-15T16:05:16.185" v="3473" actId="1076"/>
          <ac:picMkLst>
            <pc:docMk/>
            <pc:sldMk cId="4261884016" sldId="297"/>
            <ac:picMk id="7170" creationId="{3E22E2B2-1B66-4BF6-B5FE-302F355B662E}"/>
          </ac:picMkLst>
        </pc:picChg>
        <pc:picChg chg="add mod">
          <ac:chgData name="泰弘 仲山" userId="857b4835f3abfbd8" providerId="LiveId" clId="{AAA50866-A4A6-46FE-97B2-83087D12EAE3}" dt="2024-07-15T16:05:26.253" v="3501" actId="1076"/>
          <ac:picMkLst>
            <pc:docMk/>
            <pc:sldMk cId="4261884016" sldId="297"/>
            <ac:picMk id="7172" creationId="{C0401A13-7857-7AFA-5C90-CF292001D08F}"/>
          </ac:picMkLst>
        </pc:picChg>
      </pc:sldChg>
      <pc:sldChg chg="addSp modSp new mod">
        <pc:chgData name="泰弘 仲山" userId="857b4835f3abfbd8" providerId="LiveId" clId="{AAA50866-A4A6-46FE-97B2-83087D12EAE3}" dt="2024-07-15T16:10:08.250" v="4037" actId="1076"/>
        <pc:sldMkLst>
          <pc:docMk/>
          <pc:sldMk cId="3085741627" sldId="298"/>
        </pc:sldMkLst>
        <pc:spChg chg="mod">
          <ac:chgData name="泰弘 仲山" userId="857b4835f3abfbd8" providerId="LiveId" clId="{AAA50866-A4A6-46FE-97B2-83087D12EAE3}" dt="2024-07-15T16:09:32.481" v="3923" actId="20577"/>
          <ac:spMkLst>
            <pc:docMk/>
            <pc:sldMk cId="3085741627" sldId="298"/>
            <ac:spMk id="2" creationId="{0403DB3D-6E60-390F-A3AC-950C1201BEF9}"/>
          </ac:spMkLst>
        </pc:spChg>
        <pc:spChg chg="mod">
          <ac:chgData name="泰弘 仲山" userId="857b4835f3abfbd8" providerId="LiveId" clId="{AAA50866-A4A6-46FE-97B2-83087D12EAE3}" dt="2024-07-15T16:10:08.250" v="4037" actId="1076"/>
          <ac:spMkLst>
            <pc:docMk/>
            <pc:sldMk cId="3085741627" sldId="298"/>
            <ac:spMk id="3" creationId="{946E0468-4F6D-C620-0AFF-99B101E7CE97}"/>
          </ac:spMkLst>
        </pc:spChg>
        <pc:spChg chg="add mod">
          <ac:chgData name="泰弘 仲山" userId="857b4835f3abfbd8" providerId="LiveId" clId="{AAA50866-A4A6-46FE-97B2-83087D12EAE3}" dt="2024-07-15T16:09:16.050" v="3889" actId="20577"/>
          <ac:spMkLst>
            <pc:docMk/>
            <pc:sldMk cId="3085741627" sldId="298"/>
            <ac:spMk id="4" creationId="{5C000271-D6B9-5BE6-546E-443424ED6376}"/>
          </ac:spMkLst>
        </pc:spChg>
        <pc:spChg chg="add mod">
          <ac:chgData name="泰弘 仲山" userId="857b4835f3abfbd8" providerId="LiveId" clId="{AAA50866-A4A6-46FE-97B2-83087D12EAE3}" dt="2024-07-15T16:09:27.907" v="3910" actId="20577"/>
          <ac:spMkLst>
            <pc:docMk/>
            <pc:sldMk cId="3085741627" sldId="298"/>
            <ac:spMk id="5" creationId="{673FB0FB-81CE-E6C4-4B36-FAA91148EBBC}"/>
          </ac:spMkLst>
        </pc:spChg>
        <pc:picChg chg="add mod">
          <ac:chgData name="泰弘 仲山" userId="857b4835f3abfbd8" providerId="LiveId" clId="{AAA50866-A4A6-46FE-97B2-83087D12EAE3}" dt="2024-07-15T16:08:59.613" v="3861" actId="1076"/>
          <ac:picMkLst>
            <pc:docMk/>
            <pc:sldMk cId="3085741627" sldId="298"/>
            <ac:picMk id="6146" creationId="{CAD8C04D-DB98-3A6D-57BB-8DADC1FE143A}"/>
          </ac:picMkLst>
        </pc:picChg>
        <pc:picChg chg="add mod">
          <ac:chgData name="泰弘 仲山" userId="857b4835f3abfbd8" providerId="LiveId" clId="{AAA50866-A4A6-46FE-97B2-83087D12EAE3}" dt="2024-07-15T16:09:01.617" v="3862" actId="1076"/>
          <ac:picMkLst>
            <pc:docMk/>
            <pc:sldMk cId="3085741627" sldId="298"/>
            <ac:picMk id="6148" creationId="{4D4712A4-6384-3FC5-81E7-CB9CFD7E8C33}"/>
          </ac:picMkLst>
        </pc:picChg>
      </pc:sldChg>
      <pc:sldChg chg="addSp delSp modSp new mod">
        <pc:chgData name="泰弘 仲山" userId="857b4835f3abfbd8" providerId="LiveId" clId="{AAA50866-A4A6-46FE-97B2-83087D12EAE3}" dt="2024-07-15T17:45:27.480" v="5425" actId="20577"/>
        <pc:sldMkLst>
          <pc:docMk/>
          <pc:sldMk cId="2100189803" sldId="299"/>
        </pc:sldMkLst>
        <pc:spChg chg="mod">
          <ac:chgData name="泰弘 仲山" userId="857b4835f3abfbd8" providerId="LiveId" clId="{AAA50866-A4A6-46FE-97B2-83087D12EAE3}" dt="2024-07-15T16:10:40.177" v="4053" actId="20577"/>
          <ac:spMkLst>
            <pc:docMk/>
            <pc:sldMk cId="2100189803" sldId="299"/>
            <ac:spMk id="2" creationId="{E9041030-E6B4-DE23-3F6E-2D304ABF1782}"/>
          </ac:spMkLst>
        </pc:spChg>
        <pc:spChg chg="mod">
          <ac:chgData name="泰弘 仲山" userId="857b4835f3abfbd8" providerId="LiveId" clId="{AAA50866-A4A6-46FE-97B2-83087D12EAE3}" dt="2024-07-15T17:45:27.480" v="5425" actId="20577"/>
          <ac:spMkLst>
            <pc:docMk/>
            <pc:sldMk cId="2100189803" sldId="299"/>
            <ac:spMk id="3" creationId="{1A81769B-F1B2-62A7-58A8-22CA95444A0A}"/>
          </ac:spMkLst>
        </pc:spChg>
        <pc:picChg chg="add del mod">
          <ac:chgData name="泰弘 仲山" userId="857b4835f3abfbd8" providerId="LiveId" clId="{AAA50866-A4A6-46FE-97B2-83087D12EAE3}" dt="2024-07-15T17:26:13.750" v="5094" actId="478"/>
          <ac:picMkLst>
            <pc:docMk/>
            <pc:sldMk cId="2100189803" sldId="299"/>
            <ac:picMk id="8194" creationId="{1704305E-D1F3-E620-58BF-865E3629030D}"/>
          </ac:picMkLst>
        </pc:picChg>
        <pc:picChg chg="add mod">
          <ac:chgData name="泰弘 仲山" userId="857b4835f3abfbd8" providerId="LiveId" clId="{AAA50866-A4A6-46FE-97B2-83087D12EAE3}" dt="2024-07-15T17:26:24.594" v="5098" actId="1076"/>
          <ac:picMkLst>
            <pc:docMk/>
            <pc:sldMk cId="2100189803" sldId="299"/>
            <ac:picMk id="8196" creationId="{4A771E36-399A-36BC-2021-A5B6747E2AE9}"/>
          </ac:picMkLst>
        </pc:picChg>
      </pc:sldChg>
      <pc:sldChg chg="addSp delSp modSp new add del mod ord">
        <pc:chgData name="泰弘 仲山" userId="857b4835f3abfbd8" providerId="LiveId" clId="{AAA50866-A4A6-46FE-97B2-83087D12EAE3}" dt="2024-07-15T17:30:54.939" v="5131" actId="6549"/>
        <pc:sldMkLst>
          <pc:docMk/>
          <pc:sldMk cId="3493720593" sldId="300"/>
        </pc:sldMkLst>
        <pc:spChg chg="mod">
          <ac:chgData name="泰弘 仲山" userId="857b4835f3abfbd8" providerId="LiveId" clId="{AAA50866-A4A6-46FE-97B2-83087D12EAE3}" dt="2024-07-15T17:03:12.159" v="4604"/>
          <ac:spMkLst>
            <pc:docMk/>
            <pc:sldMk cId="3493720593" sldId="300"/>
            <ac:spMk id="2" creationId="{09B79960-9F78-E523-3F99-F3F50CB1262E}"/>
          </ac:spMkLst>
        </pc:spChg>
        <pc:spChg chg="mod">
          <ac:chgData name="泰弘 仲山" userId="857b4835f3abfbd8" providerId="LiveId" clId="{AAA50866-A4A6-46FE-97B2-83087D12EAE3}" dt="2024-07-15T17:30:54.939" v="5131" actId="6549"/>
          <ac:spMkLst>
            <pc:docMk/>
            <pc:sldMk cId="3493720593" sldId="300"/>
            <ac:spMk id="3" creationId="{26B2CB0B-41E4-0AE2-91AC-129AD40247D6}"/>
          </ac:spMkLst>
        </pc:spChg>
        <pc:picChg chg="add del mod">
          <ac:chgData name="泰弘 仲山" userId="857b4835f3abfbd8" providerId="LiveId" clId="{AAA50866-A4A6-46FE-97B2-83087D12EAE3}" dt="2024-07-15T17:19:51.658" v="5088" actId="478"/>
          <ac:picMkLst>
            <pc:docMk/>
            <pc:sldMk cId="3493720593" sldId="300"/>
            <ac:picMk id="9218" creationId="{470AB5ED-74D1-5821-27F2-3440348FD153}"/>
          </ac:picMkLst>
        </pc:picChg>
        <pc:picChg chg="add del mod">
          <ac:chgData name="泰弘 仲山" userId="857b4835f3abfbd8" providerId="LiveId" clId="{AAA50866-A4A6-46FE-97B2-83087D12EAE3}" dt="2024-07-15T17:30:31.149" v="5126" actId="478"/>
          <ac:picMkLst>
            <pc:docMk/>
            <pc:sldMk cId="3493720593" sldId="300"/>
            <ac:picMk id="9220" creationId="{2C5B388D-F35E-0A25-08BF-E9D5080D5495}"/>
          </ac:picMkLst>
        </pc:picChg>
        <pc:picChg chg="add mod">
          <ac:chgData name="泰弘 仲山" userId="857b4835f3abfbd8" providerId="LiveId" clId="{AAA50866-A4A6-46FE-97B2-83087D12EAE3}" dt="2024-07-15T17:30:42.463" v="5130" actId="1076"/>
          <ac:picMkLst>
            <pc:docMk/>
            <pc:sldMk cId="3493720593" sldId="300"/>
            <ac:picMk id="9222" creationId="{B4A8428B-E4E4-1C05-52A4-F36BB01F2D97}"/>
          </ac:picMkLst>
        </pc:picChg>
      </pc:sldChg>
      <pc:sldChg chg="modSp new mod">
        <pc:chgData name="泰弘 仲山" userId="857b4835f3abfbd8" providerId="LiveId" clId="{AAA50866-A4A6-46FE-97B2-83087D12EAE3}" dt="2024-07-15T16:55:04.029" v="4576" actId="20577"/>
        <pc:sldMkLst>
          <pc:docMk/>
          <pc:sldMk cId="3830230192" sldId="301"/>
        </pc:sldMkLst>
        <pc:spChg chg="mod">
          <ac:chgData name="泰弘 仲山" userId="857b4835f3abfbd8" providerId="LiveId" clId="{AAA50866-A4A6-46FE-97B2-83087D12EAE3}" dt="2024-07-15T15:54:08.194" v="2884" actId="20577"/>
          <ac:spMkLst>
            <pc:docMk/>
            <pc:sldMk cId="3830230192" sldId="301"/>
            <ac:spMk id="2" creationId="{6BE2F47F-9516-DF69-92B6-654209FC69CB}"/>
          </ac:spMkLst>
        </pc:spChg>
        <pc:spChg chg="mod">
          <ac:chgData name="泰弘 仲山" userId="857b4835f3abfbd8" providerId="LiveId" clId="{AAA50866-A4A6-46FE-97B2-83087D12EAE3}" dt="2024-07-15T16:55:04.029" v="4576" actId="20577"/>
          <ac:spMkLst>
            <pc:docMk/>
            <pc:sldMk cId="3830230192" sldId="301"/>
            <ac:spMk id="3" creationId="{2AE686BB-8153-1C49-81F7-58CEF2F84076}"/>
          </ac:spMkLst>
        </pc:spChg>
      </pc:sldChg>
      <pc:sldChg chg="addSp delSp modSp new mod">
        <pc:chgData name="泰弘 仲山" userId="857b4835f3abfbd8" providerId="LiveId" clId="{AAA50866-A4A6-46FE-97B2-83087D12EAE3}" dt="2024-07-15T16:25:17.176" v="4535"/>
        <pc:sldMkLst>
          <pc:docMk/>
          <pc:sldMk cId="130216691" sldId="302"/>
        </pc:sldMkLst>
        <pc:spChg chg="mod">
          <ac:chgData name="泰弘 仲山" userId="857b4835f3abfbd8" providerId="LiveId" clId="{AAA50866-A4A6-46FE-97B2-83087D12EAE3}" dt="2024-07-15T16:01:41.958" v="3359"/>
          <ac:spMkLst>
            <pc:docMk/>
            <pc:sldMk cId="130216691" sldId="302"/>
            <ac:spMk id="2" creationId="{F2D11336-EF42-C0CF-7BE0-E38584FBD63F}"/>
          </ac:spMkLst>
        </pc:spChg>
        <pc:spChg chg="del">
          <ac:chgData name="泰弘 仲山" userId="857b4835f3abfbd8" providerId="LiveId" clId="{AAA50866-A4A6-46FE-97B2-83087D12EAE3}" dt="2024-07-15T16:02:11.992" v="3360"/>
          <ac:spMkLst>
            <pc:docMk/>
            <pc:sldMk cId="130216691" sldId="302"/>
            <ac:spMk id="3" creationId="{86BD5669-C1D8-EA15-FE46-EA8A20E70825}"/>
          </ac:spMkLst>
        </pc:spChg>
        <pc:spChg chg="add mod">
          <ac:chgData name="泰弘 仲山" userId="857b4835f3abfbd8" providerId="LiveId" clId="{AAA50866-A4A6-46FE-97B2-83087D12EAE3}" dt="2024-07-15T16:05:12.290" v="3472" actId="14100"/>
          <ac:spMkLst>
            <pc:docMk/>
            <pc:sldMk cId="130216691" sldId="302"/>
            <ac:spMk id="4" creationId="{4D7DF22A-5862-73C6-BC99-6CC13E2837BF}"/>
          </ac:spMkLst>
        </pc:spChg>
        <pc:spChg chg="add mod">
          <ac:chgData name="泰弘 仲山" userId="857b4835f3abfbd8" providerId="LiveId" clId="{AAA50866-A4A6-46FE-97B2-83087D12EAE3}" dt="2024-07-15T16:16:29.685" v="4296"/>
          <ac:spMkLst>
            <pc:docMk/>
            <pc:sldMk cId="130216691" sldId="302"/>
            <ac:spMk id="5" creationId="{75BF894E-D19F-99C0-8271-83810DDA2F8C}"/>
          </ac:spMkLst>
        </pc:spChg>
        <pc:spChg chg="add mod">
          <ac:chgData name="泰弘 仲山" userId="857b4835f3abfbd8" providerId="LiveId" clId="{AAA50866-A4A6-46FE-97B2-83087D12EAE3}" dt="2024-07-15T16:16:42.245" v="4301" actId="1076"/>
          <ac:spMkLst>
            <pc:docMk/>
            <pc:sldMk cId="130216691" sldId="302"/>
            <ac:spMk id="6" creationId="{FAEB374F-B360-00E2-AC14-D6C8C9CB4BCB}"/>
          </ac:spMkLst>
        </pc:spChg>
        <pc:picChg chg="add mod">
          <ac:chgData name="泰弘 仲山" userId="857b4835f3abfbd8" providerId="LiveId" clId="{AAA50866-A4A6-46FE-97B2-83087D12EAE3}" dt="2024-07-15T16:16:34.501" v="4298" actId="1076"/>
          <ac:picMkLst>
            <pc:docMk/>
            <pc:sldMk cId="130216691" sldId="302"/>
            <ac:picMk id="10242" creationId="{E63E7DE8-ADFF-FA86-864A-F1447533DA21}"/>
          </ac:picMkLst>
        </pc:picChg>
        <pc:picChg chg="add mod">
          <ac:chgData name="泰弘 仲山" userId="857b4835f3abfbd8" providerId="LiveId" clId="{AAA50866-A4A6-46FE-97B2-83087D12EAE3}" dt="2024-07-15T16:16:39.252" v="4300" actId="1076"/>
          <ac:picMkLst>
            <pc:docMk/>
            <pc:sldMk cId="130216691" sldId="302"/>
            <ac:picMk id="10244" creationId="{512610EA-A92E-B098-4949-93E950DEE5E6}"/>
          </ac:picMkLst>
        </pc:picChg>
        <pc:picChg chg="add">
          <ac:chgData name="泰弘 仲山" userId="857b4835f3abfbd8" providerId="LiveId" clId="{AAA50866-A4A6-46FE-97B2-83087D12EAE3}" dt="2024-07-15T16:25:17.176" v="4535"/>
          <ac:picMkLst>
            <pc:docMk/>
            <pc:sldMk cId="130216691" sldId="302"/>
            <ac:picMk id="10246" creationId="{87BFB81F-925D-46FB-0C7F-C8E64883540F}"/>
          </ac:picMkLst>
        </pc:picChg>
      </pc:sldChg>
      <pc:sldChg chg="addSp modSp new mod">
        <pc:chgData name="泰弘 仲山" userId="857b4835f3abfbd8" providerId="LiveId" clId="{AAA50866-A4A6-46FE-97B2-83087D12EAE3}" dt="2024-07-15T17:28:01.972" v="5125" actId="122"/>
        <pc:sldMkLst>
          <pc:docMk/>
          <pc:sldMk cId="3706749464" sldId="303"/>
        </pc:sldMkLst>
        <pc:spChg chg="mod">
          <ac:chgData name="泰弘 仲山" userId="857b4835f3abfbd8" providerId="LiveId" clId="{AAA50866-A4A6-46FE-97B2-83087D12EAE3}" dt="2024-07-15T16:15:44.449" v="4289" actId="20577"/>
          <ac:spMkLst>
            <pc:docMk/>
            <pc:sldMk cId="3706749464" sldId="303"/>
            <ac:spMk id="2" creationId="{59E26048-5795-43B9-495C-2D59F11BDD78}"/>
          </ac:spMkLst>
        </pc:spChg>
        <pc:spChg chg="mod">
          <ac:chgData name="泰弘 仲山" userId="857b4835f3abfbd8" providerId="LiveId" clId="{AAA50866-A4A6-46FE-97B2-83087D12EAE3}" dt="2024-07-15T16:24:11.522" v="4474" actId="20577"/>
          <ac:spMkLst>
            <pc:docMk/>
            <pc:sldMk cId="3706749464" sldId="303"/>
            <ac:spMk id="3" creationId="{992990EC-461D-BD3A-2500-A151F990F57A}"/>
          </ac:spMkLst>
        </pc:spChg>
        <pc:spChg chg="add mod">
          <ac:chgData name="泰弘 仲山" userId="857b4835f3abfbd8" providerId="LiveId" clId="{AAA50866-A4A6-46FE-97B2-83087D12EAE3}" dt="2024-07-15T17:28:01.972" v="5125" actId="122"/>
          <ac:spMkLst>
            <pc:docMk/>
            <pc:sldMk cId="3706749464" sldId="303"/>
            <ac:spMk id="4" creationId="{AA4FA703-B52B-0EA0-A927-26207BD85BDF}"/>
          </ac:spMkLst>
        </pc:spChg>
        <pc:picChg chg="add mod">
          <ac:chgData name="泰弘 仲山" userId="857b4835f3abfbd8" providerId="LiveId" clId="{AAA50866-A4A6-46FE-97B2-83087D12EAE3}" dt="2024-07-15T16:15:19.395" v="4277" actId="14100"/>
          <ac:picMkLst>
            <pc:docMk/>
            <pc:sldMk cId="3706749464" sldId="303"/>
            <ac:picMk id="11266" creationId="{58948A6E-5631-5904-DB6A-45016E674E7E}"/>
          </ac:picMkLst>
        </pc:picChg>
        <pc:picChg chg="add mod">
          <ac:chgData name="泰弘 仲山" userId="857b4835f3abfbd8" providerId="LiveId" clId="{AAA50866-A4A6-46FE-97B2-83087D12EAE3}" dt="2024-07-15T16:15:21.196" v="4278" actId="14100"/>
          <ac:picMkLst>
            <pc:docMk/>
            <pc:sldMk cId="3706749464" sldId="303"/>
            <ac:picMk id="11268" creationId="{2BDBCB3D-8B70-DB0C-7803-1DB26AF77CD6}"/>
          </ac:picMkLst>
        </pc:picChg>
        <pc:picChg chg="add">
          <ac:chgData name="泰弘 仲山" userId="857b4835f3abfbd8" providerId="LiveId" clId="{AAA50866-A4A6-46FE-97B2-83087D12EAE3}" dt="2024-07-15T16:25:21.832" v="4536"/>
          <ac:picMkLst>
            <pc:docMk/>
            <pc:sldMk cId="3706749464" sldId="303"/>
            <ac:picMk id="11270" creationId="{A79D6A09-ED0D-9173-4FBB-3D2270C053E2}"/>
          </ac:picMkLst>
        </pc:picChg>
      </pc:sldChg>
      <pc:sldChg chg="addSp delSp modSp add mod">
        <pc:chgData name="泰弘 仲山" userId="857b4835f3abfbd8" providerId="LiveId" clId="{AAA50866-A4A6-46FE-97B2-83087D12EAE3}" dt="2024-07-15T16:56:14.909" v="4603" actId="1037"/>
        <pc:sldMkLst>
          <pc:docMk/>
          <pc:sldMk cId="3180169642" sldId="304"/>
        </pc:sldMkLst>
        <pc:spChg chg="mod">
          <ac:chgData name="泰弘 仲山" userId="857b4835f3abfbd8" providerId="LiveId" clId="{AAA50866-A4A6-46FE-97B2-83087D12EAE3}" dt="2024-07-15T16:25:04.592" v="4532" actId="20577"/>
          <ac:spMkLst>
            <pc:docMk/>
            <pc:sldMk cId="3180169642" sldId="304"/>
            <ac:spMk id="3" creationId="{F3349862-5D94-9D7F-7559-2B47DD792637}"/>
          </ac:spMkLst>
        </pc:spChg>
        <pc:spChg chg="mod">
          <ac:chgData name="泰弘 仲山" userId="857b4835f3abfbd8" providerId="LiveId" clId="{AAA50866-A4A6-46FE-97B2-83087D12EAE3}" dt="2024-07-15T16:25:10.175" v="4534" actId="1038"/>
          <ac:spMkLst>
            <pc:docMk/>
            <pc:sldMk cId="3180169642" sldId="304"/>
            <ac:spMk id="4" creationId="{06F772F0-E5AE-9D0F-F1E1-ACB67DC8DE98}"/>
          </ac:spMkLst>
        </pc:spChg>
        <pc:spChg chg="mod">
          <ac:chgData name="泰弘 仲山" userId="857b4835f3abfbd8" providerId="LiveId" clId="{AAA50866-A4A6-46FE-97B2-83087D12EAE3}" dt="2024-07-15T16:56:14.909" v="4603" actId="1037"/>
          <ac:spMkLst>
            <pc:docMk/>
            <pc:sldMk cId="3180169642" sldId="304"/>
            <ac:spMk id="5" creationId="{12ECE17E-14BB-D9DC-5937-455383CF2FB7}"/>
          </ac:spMkLst>
        </pc:spChg>
        <pc:picChg chg="del">
          <ac:chgData name="泰弘 仲山" userId="857b4835f3abfbd8" providerId="LiveId" clId="{AAA50866-A4A6-46FE-97B2-83087D12EAE3}" dt="2024-07-15T16:24:23.423" v="4477" actId="478"/>
          <ac:picMkLst>
            <pc:docMk/>
            <pc:sldMk cId="3180169642" sldId="304"/>
            <ac:picMk id="7170" creationId="{3E22E2B2-1B66-4BF6-B5FE-302F355B662E}"/>
          </ac:picMkLst>
        </pc:picChg>
        <pc:picChg chg="del">
          <ac:chgData name="泰弘 仲山" userId="857b4835f3abfbd8" providerId="LiveId" clId="{AAA50866-A4A6-46FE-97B2-83087D12EAE3}" dt="2024-07-15T16:24:22.592" v="4476" actId="478"/>
          <ac:picMkLst>
            <pc:docMk/>
            <pc:sldMk cId="3180169642" sldId="304"/>
            <ac:picMk id="7172" creationId="{C0401A13-7857-7AFA-5C90-CF292001D08F}"/>
          </ac:picMkLst>
        </pc:picChg>
        <pc:picChg chg="add mod">
          <ac:chgData name="泰弘 仲山" userId="857b4835f3abfbd8" providerId="LiveId" clId="{AAA50866-A4A6-46FE-97B2-83087D12EAE3}" dt="2024-07-15T16:24:42.832" v="4482" actId="1076"/>
          <ac:picMkLst>
            <pc:docMk/>
            <pc:sldMk cId="3180169642" sldId="304"/>
            <ac:picMk id="13314" creationId="{F5B8F2DE-4B18-B521-A1BA-F47E8009BD73}"/>
          </ac:picMkLst>
        </pc:picChg>
        <pc:picChg chg="add mod">
          <ac:chgData name="泰弘 仲山" userId="857b4835f3abfbd8" providerId="LiveId" clId="{AAA50866-A4A6-46FE-97B2-83087D12EAE3}" dt="2024-07-15T16:56:13.063" v="4601" actId="1076"/>
          <ac:picMkLst>
            <pc:docMk/>
            <pc:sldMk cId="3180169642" sldId="304"/>
            <ac:picMk id="13316" creationId="{721EF35E-1D15-F017-8ED7-6D90211B017C}"/>
          </ac:picMkLst>
        </pc:picChg>
      </pc:sldChg>
      <pc:sldChg chg="addSp delSp modSp add mod">
        <pc:chgData name="泰弘 仲山" userId="857b4835f3abfbd8" providerId="LiveId" clId="{AAA50866-A4A6-46FE-97B2-83087D12EAE3}" dt="2024-07-15T16:26:03.810" v="4546" actId="1076"/>
        <pc:sldMkLst>
          <pc:docMk/>
          <pc:sldMk cId="2970409202" sldId="305"/>
        </pc:sldMkLst>
        <pc:spChg chg="mod">
          <ac:chgData name="泰弘 仲山" userId="857b4835f3abfbd8" providerId="LiveId" clId="{AAA50866-A4A6-46FE-97B2-83087D12EAE3}" dt="2024-07-15T16:26:03.810" v="4546" actId="1076"/>
          <ac:spMkLst>
            <pc:docMk/>
            <pc:sldMk cId="2970409202" sldId="305"/>
            <ac:spMk id="6" creationId="{FAEB374F-B360-00E2-AC14-D6C8C9CB4BCB}"/>
          </ac:spMkLst>
        </pc:spChg>
        <pc:picChg chg="del">
          <ac:chgData name="泰弘 仲山" userId="857b4835f3abfbd8" providerId="LiveId" clId="{AAA50866-A4A6-46FE-97B2-83087D12EAE3}" dt="2024-07-15T16:25:33.503" v="4538" actId="478"/>
          <ac:picMkLst>
            <pc:docMk/>
            <pc:sldMk cId="2970409202" sldId="305"/>
            <ac:picMk id="10242" creationId="{E63E7DE8-ADFF-FA86-864A-F1447533DA21}"/>
          </ac:picMkLst>
        </pc:picChg>
        <pc:picChg chg="del">
          <ac:chgData name="泰弘 仲山" userId="857b4835f3abfbd8" providerId="LiveId" clId="{AAA50866-A4A6-46FE-97B2-83087D12EAE3}" dt="2024-07-15T16:25:34.191" v="4539" actId="478"/>
          <ac:picMkLst>
            <pc:docMk/>
            <pc:sldMk cId="2970409202" sldId="305"/>
            <ac:picMk id="10244" creationId="{512610EA-A92E-B098-4949-93E950DEE5E6}"/>
          </ac:picMkLst>
        </pc:picChg>
        <pc:picChg chg="add mod">
          <ac:chgData name="泰弘 仲山" userId="857b4835f3abfbd8" providerId="LiveId" clId="{AAA50866-A4A6-46FE-97B2-83087D12EAE3}" dt="2024-07-15T16:25:56.382" v="4544" actId="1076"/>
          <ac:picMkLst>
            <pc:docMk/>
            <pc:sldMk cId="2970409202" sldId="305"/>
            <ac:picMk id="14338" creationId="{61199BC5-BCE3-C24C-82B9-92BE53C8893D}"/>
          </ac:picMkLst>
        </pc:picChg>
        <pc:picChg chg="add mod">
          <ac:chgData name="泰弘 仲山" userId="857b4835f3abfbd8" providerId="LiveId" clId="{AAA50866-A4A6-46FE-97B2-83087D12EAE3}" dt="2024-07-15T16:26:00.666" v="4545" actId="1076"/>
          <ac:picMkLst>
            <pc:docMk/>
            <pc:sldMk cId="2970409202" sldId="305"/>
            <ac:picMk id="14340" creationId="{D91C5310-A368-FE93-6070-80765B9F78C0}"/>
          </ac:picMkLst>
        </pc:picChg>
      </pc:sldChg>
      <pc:sldChg chg="addSp delSp modSp new mod">
        <pc:chgData name="泰弘 仲山" userId="857b4835f3abfbd8" providerId="LiveId" clId="{AAA50866-A4A6-46FE-97B2-83087D12EAE3}" dt="2024-07-15T17:34:02.857" v="5201" actId="20577"/>
        <pc:sldMkLst>
          <pc:docMk/>
          <pc:sldMk cId="3484668806" sldId="306"/>
        </pc:sldMkLst>
        <pc:spChg chg="mod">
          <ac:chgData name="泰弘 仲山" userId="857b4835f3abfbd8" providerId="LiveId" clId="{AAA50866-A4A6-46FE-97B2-83087D12EAE3}" dt="2024-07-15T17:09:25.641" v="4886" actId="20577"/>
          <ac:spMkLst>
            <pc:docMk/>
            <pc:sldMk cId="3484668806" sldId="306"/>
            <ac:spMk id="2" creationId="{E925929E-58C9-AB7F-893B-250EB548BB35}"/>
          </ac:spMkLst>
        </pc:spChg>
        <pc:spChg chg="mod">
          <ac:chgData name="泰弘 仲山" userId="857b4835f3abfbd8" providerId="LiveId" clId="{AAA50866-A4A6-46FE-97B2-83087D12EAE3}" dt="2024-07-15T17:34:02.857" v="5201" actId="20577"/>
          <ac:spMkLst>
            <pc:docMk/>
            <pc:sldMk cId="3484668806" sldId="306"/>
            <ac:spMk id="3" creationId="{2DB4EBCC-F0E4-A101-39AA-4B131CC10C03}"/>
          </ac:spMkLst>
        </pc:spChg>
        <pc:picChg chg="add del mod">
          <ac:chgData name="泰弘 仲山" userId="857b4835f3abfbd8" providerId="LiveId" clId="{AAA50866-A4A6-46FE-97B2-83087D12EAE3}" dt="2024-07-15T17:14:05.564" v="5074" actId="478"/>
          <ac:picMkLst>
            <pc:docMk/>
            <pc:sldMk cId="3484668806" sldId="306"/>
            <ac:picMk id="15362" creationId="{9748AF61-B068-BC25-6654-7E4AC0D57F4D}"/>
          </ac:picMkLst>
        </pc:picChg>
        <pc:picChg chg="add del mod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4" creationId="{8D66084F-D9DC-2B85-5F6E-DE2D754C150C}"/>
          </ac:picMkLst>
        </pc:picChg>
        <pc:picChg chg="add del mod">
          <ac:chgData name="泰弘 仲山" userId="857b4835f3abfbd8" providerId="LiveId" clId="{AAA50866-A4A6-46FE-97B2-83087D12EAE3}" dt="2024-07-15T17:19:38.953" v="5084" actId="478"/>
          <ac:picMkLst>
            <pc:docMk/>
            <pc:sldMk cId="3484668806" sldId="306"/>
            <ac:picMk id="15366" creationId="{06263EB7-BD6B-3689-D592-C5AD867C92DF}"/>
          </ac:picMkLst>
        </pc:picChg>
        <pc:picChg chg="add del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8" creationId="{CAD37A8D-7C95-33DD-2393-A28AFC1287EF}"/>
          </ac:picMkLst>
        </pc:picChg>
        <pc:picChg chg="add del mod">
          <ac:chgData name="泰弘 仲山" userId="857b4835f3abfbd8" providerId="LiveId" clId="{AAA50866-A4A6-46FE-97B2-83087D12EAE3}" dt="2024-07-15T17:19:29.833" v="5081" actId="478"/>
          <ac:picMkLst>
            <pc:docMk/>
            <pc:sldMk cId="3484668806" sldId="306"/>
            <ac:picMk id="15370" creationId="{E9EE24D4-5575-9E5E-D4F9-2127A1DB803B}"/>
          </ac:picMkLst>
        </pc:picChg>
        <pc:picChg chg="add del mod">
          <ac:chgData name="泰弘 仲山" userId="857b4835f3abfbd8" providerId="LiveId" clId="{AAA50866-A4A6-46FE-97B2-83087D12EAE3}" dt="2024-07-15T17:33:21.674" v="5133" actId="478"/>
          <ac:picMkLst>
            <pc:docMk/>
            <pc:sldMk cId="3484668806" sldId="306"/>
            <ac:picMk id="15372" creationId="{341DBDC3-DD19-AFBA-1FC0-98C86820E227}"/>
          </ac:picMkLst>
        </pc:picChg>
        <pc:picChg chg="add del mod">
          <ac:chgData name="泰弘 仲山" userId="857b4835f3abfbd8" providerId="LiveId" clId="{AAA50866-A4A6-46FE-97B2-83087D12EAE3}" dt="2024-07-15T17:33:21" v="5132" actId="478"/>
          <ac:picMkLst>
            <pc:docMk/>
            <pc:sldMk cId="3484668806" sldId="306"/>
            <ac:picMk id="15374" creationId="{40FCAE42-266D-ECE8-AA09-6BB19FFCD2BB}"/>
          </ac:picMkLst>
        </pc:picChg>
        <pc:picChg chg="add mod">
          <ac:chgData name="泰弘 仲山" userId="857b4835f3abfbd8" providerId="LiveId" clId="{AAA50866-A4A6-46FE-97B2-83087D12EAE3}" dt="2024-07-15T17:33:34.658" v="5137" actId="1076"/>
          <ac:picMkLst>
            <pc:docMk/>
            <pc:sldMk cId="3484668806" sldId="306"/>
            <ac:picMk id="15376" creationId="{8B371B74-D784-1DA9-D5CB-91CEDEEFBA9A}"/>
          </ac:picMkLst>
        </pc:picChg>
        <pc:picChg chg="add mod">
          <ac:chgData name="泰弘 仲山" userId="857b4835f3abfbd8" providerId="LiveId" clId="{AAA50866-A4A6-46FE-97B2-83087D12EAE3}" dt="2024-07-15T17:33:38.455" v="5138" actId="1076"/>
          <ac:picMkLst>
            <pc:docMk/>
            <pc:sldMk cId="3484668806" sldId="306"/>
            <ac:picMk id="15378" creationId="{C87C7FF8-FAE7-4314-D1B1-324AA02E6CEA}"/>
          </ac:picMkLst>
        </pc:picChg>
      </pc:sldChg>
      <pc:sldChg chg="addSp modSp new mod">
        <pc:chgData name="泰弘 仲山" userId="857b4835f3abfbd8" providerId="LiveId" clId="{AAA50866-A4A6-46FE-97B2-83087D12EAE3}" dt="2024-07-15T17:09:01.982" v="4869" actId="20577"/>
        <pc:sldMkLst>
          <pc:docMk/>
          <pc:sldMk cId="2653878675" sldId="307"/>
        </pc:sldMkLst>
        <pc:spChg chg="mod">
          <ac:chgData name="泰弘 仲山" userId="857b4835f3abfbd8" providerId="LiveId" clId="{AAA50866-A4A6-46FE-97B2-83087D12EAE3}" dt="2024-07-15T17:07:48.961" v="4820"/>
          <ac:spMkLst>
            <pc:docMk/>
            <pc:sldMk cId="2653878675" sldId="307"/>
            <ac:spMk id="2" creationId="{3BC53790-079F-18B9-7DD5-705952F2513F}"/>
          </ac:spMkLst>
        </pc:spChg>
        <pc:spChg chg="mod">
          <ac:chgData name="泰弘 仲山" userId="857b4835f3abfbd8" providerId="LiveId" clId="{AAA50866-A4A6-46FE-97B2-83087D12EAE3}" dt="2024-07-15T17:09:01.982" v="4869" actId="20577"/>
          <ac:spMkLst>
            <pc:docMk/>
            <pc:sldMk cId="2653878675" sldId="307"/>
            <ac:spMk id="3" creationId="{18D666AF-0E64-30F7-3D4D-A106E5124869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5" creationId="{3CED0C87-3682-7C42-7B95-FA698365ECAB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6" creationId="{CDCC7BC5-AD4C-1BA9-D230-E917E7658172}"/>
          </ac:spMkLst>
        </pc:spChg>
        <pc:picChg chg="add mod">
          <ac:chgData name="泰弘 仲山" userId="857b4835f3abfbd8" providerId="LiveId" clId="{AAA50866-A4A6-46FE-97B2-83087D12EAE3}" dt="2024-07-15T17:08:24.908" v="4828" actId="14100"/>
          <ac:picMkLst>
            <pc:docMk/>
            <pc:sldMk cId="2653878675" sldId="307"/>
            <ac:picMk id="4" creationId="{905917FC-A697-E5B3-EFE0-ACFBA58FDB29}"/>
          </ac:picMkLst>
        </pc:picChg>
        <pc:picChg chg="add mod">
          <ac:chgData name="泰弘 仲山" userId="857b4835f3abfbd8" providerId="LiveId" clId="{AAA50866-A4A6-46FE-97B2-83087D12EAE3}" dt="2024-07-15T17:08:21.750" v="4827" actId="14100"/>
          <ac:picMkLst>
            <pc:docMk/>
            <pc:sldMk cId="2653878675" sldId="307"/>
            <ac:picMk id="16386" creationId="{43AFEDA1-06D0-51FE-A879-0B9CF64ECAAD}"/>
          </ac:picMkLst>
        </pc:picChg>
      </pc:sldChg>
      <pc:sldMasterChg chg="delSldLayout">
        <pc:chgData name="泰弘 仲山" userId="857b4835f3abfbd8" providerId="LiveId" clId="{AAA50866-A4A6-46FE-97B2-83087D12EAE3}" dt="2024-07-13T16:35:28.444" v="64" actId="47"/>
        <pc:sldMasterMkLst>
          <pc:docMk/>
          <pc:sldMasterMk cId="2167471496" sldId="2147483648"/>
        </pc:sldMasterMkLst>
        <pc:sldLayoutChg chg="del">
          <pc:chgData name="泰弘 仲山" userId="857b4835f3abfbd8" providerId="LiveId" clId="{AAA50866-A4A6-46FE-97B2-83087D12EAE3}" dt="2024-07-13T16:35:28.444" v="64" actId="47"/>
          <pc:sldLayoutMkLst>
            <pc:docMk/>
            <pc:sldMasterMk cId="2167471496" sldId="2147483648"/>
            <pc:sldLayoutMk cId="1207602850" sldId="2147483662"/>
          </pc:sldLayoutMkLst>
        </pc:sldLayoutChg>
      </pc:sldMasterChg>
    </pc:docChg>
  </pc:docChgLst>
  <pc:docChgLst>
    <pc:chgData name="泰弘 仲山" userId="857b4835f3abfbd8" providerId="LiveId" clId="{C35A5D1B-87DA-4A0D-B91C-6FE2C9D683F5}"/>
    <pc:docChg chg="undo custSel addSld delSld modSld sldOrd">
      <pc:chgData name="泰弘 仲山" userId="857b4835f3abfbd8" providerId="LiveId" clId="{C35A5D1B-87DA-4A0D-B91C-6FE2C9D683F5}" dt="2024-09-02T16:06:00.605" v="4947" actId="20577"/>
      <pc:docMkLst>
        <pc:docMk/>
      </pc:docMkLst>
      <pc:sldChg chg="modSp mod">
        <pc:chgData name="泰弘 仲山" userId="857b4835f3abfbd8" providerId="LiveId" clId="{C35A5D1B-87DA-4A0D-B91C-6FE2C9D683F5}" dt="2024-09-01T00:31:19.565" v="55" actId="20577"/>
        <pc:sldMkLst>
          <pc:docMk/>
          <pc:sldMk cId="3076515594" sldId="256"/>
        </pc:sldMkLst>
        <pc:spChg chg="mod">
          <ac:chgData name="泰弘 仲山" userId="857b4835f3abfbd8" providerId="LiveId" clId="{C35A5D1B-87DA-4A0D-B91C-6FE2C9D683F5}" dt="2024-09-01T00:31:05.360" v="50" actId="20577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C35A5D1B-87DA-4A0D-B91C-6FE2C9D683F5}" dt="2024-09-01T00:31:19.565" v="55" actId="20577"/>
          <ac:spMkLst>
            <pc:docMk/>
            <pc:sldMk cId="3076515594" sldId="256"/>
            <ac:spMk id="3" creationId="{8E95F54F-9371-9621-499E-E3DE2B01DE0E}"/>
          </ac:spMkLst>
        </pc:spChg>
      </pc:sldChg>
      <pc:sldChg chg="addSp modSp mod">
        <pc:chgData name="泰弘 仲山" userId="857b4835f3abfbd8" providerId="LiveId" clId="{C35A5D1B-87DA-4A0D-B91C-6FE2C9D683F5}" dt="2024-09-02T15:29:37.888" v="4113" actId="1076"/>
        <pc:sldMkLst>
          <pc:docMk/>
          <pc:sldMk cId="1448031421" sldId="287"/>
        </pc:sldMkLst>
        <pc:spChg chg="mod">
          <ac:chgData name="泰弘 仲山" userId="857b4835f3abfbd8" providerId="LiveId" clId="{C35A5D1B-87DA-4A0D-B91C-6FE2C9D683F5}" dt="2024-09-01T00:49:40.098" v="647" actId="20577"/>
          <ac:spMkLst>
            <pc:docMk/>
            <pc:sldMk cId="1448031421" sldId="287"/>
            <ac:spMk id="3" creationId="{C6C4C2F8-DE03-C390-A674-4892B0893685}"/>
          </ac:spMkLst>
        </pc:spChg>
        <pc:spChg chg="add mod">
          <ac:chgData name="泰弘 仲山" userId="857b4835f3abfbd8" providerId="LiveId" clId="{C35A5D1B-87DA-4A0D-B91C-6FE2C9D683F5}" dt="2024-09-02T15:29:37.888" v="4113" actId="1076"/>
          <ac:spMkLst>
            <pc:docMk/>
            <pc:sldMk cId="1448031421" sldId="287"/>
            <ac:spMk id="6" creationId="{23CC250E-A2F1-9100-F800-239DE5E06E41}"/>
          </ac:spMkLst>
        </pc:spChg>
        <pc:picChg chg="add mod">
          <ac:chgData name="泰弘 仲山" userId="857b4835f3abfbd8" providerId="LiveId" clId="{C35A5D1B-87DA-4A0D-B91C-6FE2C9D683F5}" dt="2024-09-01T00:49:11.904" v="631" actId="14100"/>
          <ac:picMkLst>
            <pc:docMk/>
            <pc:sldMk cId="1448031421" sldId="287"/>
            <ac:picMk id="5" creationId="{00D99924-8201-356F-07F9-5370C11C4B96}"/>
          </ac:picMkLst>
        </pc:picChg>
      </pc:sldChg>
      <pc:sldChg chg="del ord">
        <pc:chgData name="泰弘 仲山" userId="857b4835f3abfbd8" providerId="LiveId" clId="{C35A5D1B-87DA-4A0D-B91C-6FE2C9D683F5}" dt="2024-09-01T01:15:39.771" v="1258" actId="2696"/>
        <pc:sldMkLst>
          <pc:docMk/>
          <pc:sldMk cId="4073072338" sldId="288"/>
        </pc:sldMkLst>
      </pc:sldChg>
      <pc:sldChg chg="modSp add mod">
        <pc:chgData name="泰弘 仲山" userId="857b4835f3abfbd8" providerId="LiveId" clId="{C35A5D1B-87DA-4A0D-B91C-6FE2C9D683F5}" dt="2024-09-02T16:06:00.605" v="4947" actId="20577"/>
        <pc:sldMkLst>
          <pc:docMk/>
          <pc:sldMk cId="4112894032" sldId="288"/>
        </pc:sldMkLst>
        <pc:spChg chg="mod">
          <ac:chgData name="泰弘 仲山" userId="857b4835f3abfbd8" providerId="LiveId" clId="{C35A5D1B-87DA-4A0D-B91C-6FE2C9D683F5}" dt="2024-09-02T16:05:41.999" v="4942" actId="20577"/>
          <ac:spMkLst>
            <pc:docMk/>
            <pc:sldMk cId="4112894032" sldId="288"/>
            <ac:spMk id="2" creationId="{81F88D07-4C1B-3EAE-6FED-55C8A14925FB}"/>
          </ac:spMkLst>
        </pc:spChg>
        <pc:spChg chg="mod">
          <ac:chgData name="泰弘 仲山" userId="857b4835f3abfbd8" providerId="LiveId" clId="{C35A5D1B-87DA-4A0D-B91C-6FE2C9D683F5}" dt="2024-09-02T16:06:00.605" v="4947" actId="20577"/>
          <ac:spMkLst>
            <pc:docMk/>
            <pc:sldMk cId="4112894032" sldId="288"/>
            <ac:spMk id="3" creationId="{F2593762-C05F-F055-F1C3-5E381EBAEBD8}"/>
          </ac:spMkLst>
        </pc:spChg>
      </pc:sldChg>
      <pc:sldChg chg="del">
        <pc:chgData name="泰弘 仲山" userId="857b4835f3abfbd8" providerId="LiveId" clId="{C35A5D1B-87DA-4A0D-B91C-6FE2C9D683F5}" dt="2024-09-01T03:21:29.212" v="2098" actId="47"/>
        <pc:sldMkLst>
          <pc:docMk/>
          <pc:sldMk cId="2436261046" sldId="289"/>
        </pc:sldMkLst>
      </pc:sldChg>
      <pc:sldChg chg="del">
        <pc:chgData name="泰弘 仲山" userId="857b4835f3abfbd8" providerId="LiveId" clId="{C35A5D1B-87DA-4A0D-B91C-6FE2C9D683F5}" dt="2024-09-01T04:56:42.837" v="2401" actId="47"/>
        <pc:sldMkLst>
          <pc:docMk/>
          <pc:sldMk cId="2857825325" sldId="290"/>
        </pc:sldMkLst>
      </pc:sldChg>
      <pc:sldChg chg="del">
        <pc:chgData name="泰弘 仲山" userId="857b4835f3abfbd8" providerId="LiveId" clId="{C35A5D1B-87DA-4A0D-B91C-6FE2C9D683F5}" dt="2024-09-01T04:56:45.317" v="2402" actId="47"/>
        <pc:sldMkLst>
          <pc:docMk/>
          <pc:sldMk cId="1668913213" sldId="291"/>
        </pc:sldMkLst>
      </pc:sldChg>
      <pc:sldChg chg="del">
        <pc:chgData name="泰弘 仲山" userId="857b4835f3abfbd8" providerId="LiveId" clId="{C35A5D1B-87DA-4A0D-B91C-6FE2C9D683F5}" dt="2024-09-01T03:43:50.507" v="2237" actId="47"/>
        <pc:sldMkLst>
          <pc:docMk/>
          <pc:sldMk cId="289660610" sldId="292"/>
        </pc:sldMkLst>
      </pc:sldChg>
      <pc:sldChg chg="del">
        <pc:chgData name="泰弘 仲山" userId="857b4835f3abfbd8" providerId="LiveId" clId="{C35A5D1B-87DA-4A0D-B91C-6FE2C9D683F5}" dt="2024-09-01T04:56:46.116" v="2403" actId="47"/>
        <pc:sldMkLst>
          <pc:docMk/>
          <pc:sldMk cId="216076205" sldId="293"/>
        </pc:sldMkLst>
      </pc:sldChg>
      <pc:sldChg chg="del">
        <pc:chgData name="泰弘 仲山" userId="857b4835f3abfbd8" providerId="LiveId" clId="{C35A5D1B-87DA-4A0D-B91C-6FE2C9D683F5}" dt="2024-09-01T04:56:47.691" v="2404" actId="47"/>
        <pc:sldMkLst>
          <pc:docMk/>
          <pc:sldMk cId="443120510" sldId="294"/>
        </pc:sldMkLst>
      </pc:sldChg>
      <pc:sldChg chg="del">
        <pc:chgData name="泰弘 仲山" userId="857b4835f3abfbd8" providerId="LiveId" clId="{C35A5D1B-87DA-4A0D-B91C-6FE2C9D683F5}" dt="2024-09-01T04:56:52.311" v="2408" actId="47"/>
        <pc:sldMkLst>
          <pc:docMk/>
          <pc:sldMk cId="4280244237" sldId="295"/>
        </pc:sldMkLst>
      </pc:sldChg>
      <pc:sldChg chg="del">
        <pc:chgData name="泰弘 仲山" userId="857b4835f3abfbd8" providerId="LiveId" clId="{C35A5D1B-87DA-4A0D-B91C-6FE2C9D683F5}" dt="2024-09-01T04:56:48.537" v="2405" actId="47"/>
        <pc:sldMkLst>
          <pc:docMk/>
          <pc:sldMk cId="133310947" sldId="296"/>
        </pc:sldMkLst>
      </pc:sldChg>
      <pc:sldChg chg="del">
        <pc:chgData name="泰弘 仲山" userId="857b4835f3abfbd8" providerId="LiveId" clId="{C35A5D1B-87DA-4A0D-B91C-6FE2C9D683F5}" dt="2024-09-01T04:56:51.554" v="2407" actId="47"/>
        <pc:sldMkLst>
          <pc:docMk/>
          <pc:sldMk cId="4261884016" sldId="297"/>
        </pc:sldMkLst>
      </pc:sldChg>
      <pc:sldChg chg="del">
        <pc:chgData name="泰弘 仲山" userId="857b4835f3abfbd8" providerId="LiveId" clId="{C35A5D1B-87DA-4A0D-B91C-6FE2C9D683F5}" dt="2024-09-01T04:56:53.377" v="2409" actId="47"/>
        <pc:sldMkLst>
          <pc:docMk/>
          <pc:sldMk cId="3085741627" sldId="298"/>
        </pc:sldMkLst>
      </pc:sldChg>
      <pc:sldChg chg="del">
        <pc:chgData name="泰弘 仲山" userId="857b4835f3abfbd8" providerId="LiveId" clId="{C35A5D1B-87DA-4A0D-B91C-6FE2C9D683F5}" dt="2024-09-01T04:56:54.180" v="2410" actId="47"/>
        <pc:sldMkLst>
          <pc:docMk/>
          <pc:sldMk cId="2100189803" sldId="299"/>
        </pc:sldMkLst>
      </pc:sldChg>
      <pc:sldChg chg="del">
        <pc:chgData name="泰弘 仲山" userId="857b4835f3abfbd8" providerId="LiveId" clId="{C35A5D1B-87DA-4A0D-B91C-6FE2C9D683F5}" dt="2024-09-01T04:56:58.545" v="2414" actId="47"/>
        <pc:sldMkLst>
          <pc:docMk/>
          <pc:sldMk cId="3493720593" sldId="300"/>
        </pc:sldMkLst>
      </pc:sldChg>
      <pc:sldChg chg="modSp mod ord">
        <pc:chgData name="泰弘 仲山" userId="857b4835f3abfbd8" providerId="LiveId" clId="{C35A5D1B-87DA-4A0D-B91C-6FE2C9D683F5}" dt="2024-09-02T15:59:34.347" v="4919" actId="20577"/>
        <pc:sldMkLst>
          <pc:docMk/>
          <pc:sldMk cId="3830230192" sldId="301"/>
        </pc:sldMkLst>
        <pc:spChg chg="mod">
          <ac:chgData name="泰弘 仲山" userId="857b4835f3abfbd8" providerId="LiveId" clId="{C35A5D1B-87DA-4A0D-B91C-6FE2C9D683F5}" dt="2024-09-02T15:53:25.669" v="4506" actId="20577"/>
          <ac:spMkLst>
            <pc:docMk/>
            <pc:sldMk cId="3830230192" sldId="301"/>
            <ac:spMk id="2" creationId="{6BE2F47F-9516-DF69-92B6-654209FC69CB}"/>
          </ac:spMkLst>
        </pc:spChg>
        <pc:spChg chg="mod">
          <ac:chgData name="泰弘 仲山" userId="857b4835f3abfbd8" providerId="LiveId" clId="{C35A5D1B-87DA-4A0D-B91C-6FE2C9D683F5}" dt="2024-09-02T15:59:34.347" v="4919" actId="20577"/>
          <ac:spMkLst>
            <pc:docMk/>
            <pc:sldMk cId="3830230192" sldId="301"/>
            <ac:spMk id="3" creationId="{2AE686BB-8153-1C49-81F7-58CEF2F84076}"/>
          </ac:spMkLst>
        </pc:spChg>
      </pc:sldChg>
      <pc:sldChg chg="del">
        <pc:chgData name="泰弘 仲山" userId="857b4835f3abfbd8" providerId="LiveId" clId="{C35A5D1B-87DA-4A0D-B91C-6FE2C9D683F5}" dt="2024-09-01T04:56:50.677" v="2406" actId="47"/>
        <pc:sldMkLst>
          <pc:docMk/>
          <pc:sldMk cId="130216691" sldId="302"/>
        </pc:sldMkLst>
      </pc:sldChg>
      <pc:sldChg chg="del">
        <pc:chgData name="泰弘 仲山" userId="857b4835f3abfbd8" providerId="LiveId" clId="{C35A5D1B-87DA-4A0D-B91C-6FE2C9D683F5}" dt="2024-09-01T04:56:55.393" v="2411" actId="47"/>
        <pc:sldMkLst>
          <pc:docMk/>
          <pc:sldMk cId="3706749464" sldId="303"/>
        </pc:sldMkLst>
      </pc:sldChg>
      <pc:sldChg chg="del">
        <pc:chgData name="泰弘 仲山" userId="857b4835f3abfbd8" providerId="LiveId" clId="{C35A5D1B-87DA-4A0D-B91C-6FE2C9D683F5}" dt="2024-09-01T04:56:57.574" v="2413" actId="47"/>
        <pc:sldMkLst>
          <pc:docMk/>
          <pc:sldMk cId="3180169642" sldId="304"/>
        </pc:sldMkLst>
      </pc:sldChg>
      <pc:sldChg chg="del">
        <pc:chgData name="泰弘 仲山" userId="857b4835f3abfbd8" providerId="LiveId" clId="{C35A5D1B-87DA-4A0D-B91C-6FE2C9D683F5}" dt="2024-09-01T04:56:56.433" v="2412" actId="47"/>
        <pc:sldMkLst>
          <pc:docMk/>
          <pc:sldMk cId="2970409202" sldId="305"/>
        </pc:sldMkLst>
      </pc:sldChg>
      <pc:sldChg chg="del">
        <pc:chgData name="泰弘 仲山" userId="857b4835f3abfbd8" providerId="LiveId" clId="{C35A5D1B-87DA-4A0D-B91C-6FE2C9D683F5}" dt="2024-09-01T04:56:59.666" v="2415" actId="47"/>
        <pc:sldMkLst>
          <pc:docMk/>
          <pc:sldMk cId="3484668806" sldId="306"/>
        </pc:sldMkLst>
      </pc:sldChg>
      <pc:sldChg chg="del">
        <pc:chgData name="泰弘 仲山" userId="857b4835f3abfbd8" providerId="LiveId" clId="{C35A5D1B-87DA-4A0D-B91C-6FE2C9D683F5}" dt="2024-09-01T04:57:00.486" v="2416" actId="47"/>
        <pc:sldMkLst>
          <pc:docMk/>
          <pc:sldMk cId="2653878675" sldId="307"/>
        </pc:sldMkLst>
      </pc:sldChg>
      <pc:sldChg chg="addSp modSp add mod">
        <pc:chgData name="泰弘 仲山" userId="857b4835f3abfbd8" providerId="LiveId" clId="{C35A5D1B-87DA-4A0D-B91C-6FE2C9D683F5}" dt="2024-09-02T15:30:19.003" v="4115" actId="1076"/>
        <pc:sldMkLst>
          <pc:docMk/>
          <pc:sldMk cId="3414651321" sldId="308"/>
        </pc:sldMkLst>
        <pc:spChg chg="mod">
          <ac:chgData name="泰弘 仲山" userId="857b4835f3abfbd8" providerId="LiveId" clId="{C35A5D1B-87DA-4A0D-B91C-6FE2C9D683F5}" dt="2024-09-01T00:47:18.082" v="591" actId="20577"/>
          <ac:spMkLst>
            <pc:docMk/>
            <pc:sldMk cId="3414651321" sldId="308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2T15:30:06.973" v="4114" actId="255"/>
          <ac:spMkLst>
            <pc:docMk/>
            <pc:sldMk cId="3414651321" sldId="308"/>
            <ac:spMk id="3" creationId="{C6C4C2F8-DE03-C390-A674-4892B0893685}"/>
          </ac:spMkLst>
        </pc:spChg>
        <pc:spChg chg="add mod">
          <ac:chgData name="泰弘 仲山" userId="857b4835f3abfbd8" providerId="LiveId" clId="{C35A5D1B-87DA-4A0D-B91C-6FE2C9D683F5}" dt="2024-09-01T00:45:22.284" v="580" actId="14100"/>
          <ac:spMkLst>
            <pc:docMk/>
            <pc:sldMk cId="3414651321" sldId="308"/>
            <ac:spMk id="6" creationId="{9E7F4580-67EC-10F1-DC69-8077F2B3582B}"/>
          </ac:spMkLst>
        </pc:spChg>
        <pc:picChg chg="add mod">
          <ac:chgData name="泰弘 仲山" userId="857b4835f3abfbd8" providerId="LiveId" clId="{C35A5D1B-87DA-4A0D-B91C-6FE2C9D683F5}" dt="2024-09-02T15:30:19.003" v="4115" actId="1076"/>
          <ac:picMkLst>
            <pc:docMk/>
            <pc:sldMk cId="3414651321" sldId="308"/>
            <ac:picMk id="5" creationId="{B68C0763-E614-4A45-15A4-65DFD6085729}"/>
          </ac:picMkLst>
        </pc:picChg>
      </pc:sldChg>
      <pc:sldChg chg="delSp modSp add mod">
        <pc:chgData name="泰弘 仲山" userId="857b4835f3abfbd8" providerId="LiveId" clId="{C35A5D1B-87DA-4A0D-B91C-6FE2C9D683F5}" dt="2024-09-01T00:53:57.971" v="1106" actId="20577"/>
        <pc:sldMkLst>
          <pc:docMk/>
          <pc:sldMk cId="2059885724" sldId="309"/>
        </pc:sldMkLst>
        <pc:spChg chg="mod">
          <ac:chgData name="泰弘 仲山" userId="857b4835f3abfbd8" providerId="LiveId" clId="{C35A5D1B-87DA-4A0D-B91C-6FE2C9D683F5}" dt="2024-09-01T00:50:12.384" v="660" actId="20577"/>
          <ac:spMkLst>
            <pc:docMk/>
            <pc:sldMk cId="2059885724" sldId="309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1T00:53:57.971" v="1106" actId="20577"/>
          <ac:spMkLst>
            <pc:docMk/>
            <pc:sldMk cId="2059885724" sldId="309"/>
            <ac:spMk id="3" creationId="{C6C4C2F8-DE03-C390-A674-4892B0893685}"/>
          </ac:spMkLst>
        </pc:spChg>
        <pc:spChg chg="del">
          <ac:chgData name="泰弘 仲山" userId="857b4835f3abfbd8" providerId="LiveId" clId="{C35A5D1B-87DA-4A0D-B91C-6FE2C9D683F5}" dt="2024-09-01T00:50:16.849" v="662" actId="478"/>
          <ac:spMkLst>
            <pc:docMk/>
            <pc:sldMk cId="2059885724" sldId="309"/>
            <ac:spMk id="6" creationId="{9E7F4580-67EC-10F1-DC69-8077F2B3582B}"/>
          </ac:spMkLst>
        </pc:spChg>
        <pc:picChg chg="del">
          <ac:chgData name="泰弘 仲山" userId="857b4835f3abfbd8" providerId="LiveId" clId="{C35A5D1B-87DA-4A0D-B91C-6FE2C9D683F5}" dt="2024-09-01T00:50:14.082" v="661" actId="478"/>
          <ac:picMkLst>
            <pc:docMk/>
            <pc:sldMk cId="2059885724" sldId="309"/>
            <ac:picMk id="5" creationId="{B68C0763-E614-4A45-15A4-65DFD6085729}"/>
          </ac:picMkLst>
        </pc:picChg>
      </pc:sldChg>
      <pc:sldChg chg="modSp add mod">
        <pc:chgData name="泰弘 仲山" userId="857b4835f3abfbd8" providerId="LiveId" clId="{C35A5D1B-87DA-4A0D-B91C-6FE2C9D683F5}" dt="2024-09-01T04:53:57.595" v="2259" actId="20577"/>
        <pc:sldMkLst>
          <pc:docMk/>
          <pc:sldMk cId="1370721623" sldId="310"/>
        </pc:sldMkLst>
        <pc:spChg chg="mod">
          <ac:chgData name="泰弘 仲山" userId="857b4835f3abfbd8" providerId="LiveId" clId="{C35A5D1B-87DA-4A0D-B91C-6FE2C9D683F5}" dt="2024-09-01T04:53:57.595" v="2259" actId="20577"/>
          <ac:spMkLst>
            <pc:docMk/>
            <pc:sldMk cId="1370721623" sldId="310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1T01:12:17.810" v="1255" actId="20577"/>
          <ac:spMkLst>
            <pc:docMk/>
            <pc:sldMk cId="1370721623" sldId="310"/>
            <ac:spMk id="3" creationId="{C6C4C2F8-DE03-C390-A674-4892B0893685}"/>
          </ac:spMkLst>
        </pc:spChg>
      </pc:sldChg>
      <pc:sldChg chg="addSp modSp add mod">
        <pc:chgData name="泰弘 仲山" userId="857b4835f3abfbd8" providerId="LiveId" clId="{C35A5D1B-87DA-4A0D-B91C-6FE2C9D683F5}" dt="2024-09-02T15:43:28.800" v="4259" actId="1036"/>
        <pc:sldMkLst>
          <pc:docMk/>
          <pc:sldMk cId="2143970289" sldId="311"/>
        </pc:sldMkLst>
        <pc:spChg chg="mod">
          <ac:chgData name="泰弘 仲山" userId="857b4835f3abfbd8" providerId="LiveId" clId="{C35A5D1B-87DA-4A0D-B91C-6FE2C9D683F5}" dt="2024-09-01T04:54:24.428" v="2271" actId="20577"/>
          <ac:spMkLst>
            <pc:docMk/>
            <pc:sldMk cId="2143970289" sldId="311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2:41:16.559" v="1866" actId="1076"/>
          <ac:spMkLst>
            <pc:docMk/>
            <pc:sldMk cId="2143970289" sldId="311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2T15:43:28.800" v="4259" actId="1036"/>
          <ac:spMkLst>
            <pc:docMk/>
            <pc:sldMk cId="2143970289" sldId="311"/>
            <ac:spMk id="6" creationId="{C806556C-4978-077E-E4A8-4548EF8C0DE0}"/>
          </ac:spMkLst>
        </pc:spChg>
        <pc:spChg chg="add mod">
          <ac:chgData name="泰弘 仲山" userId="857b4835f3abfbd8" providerId="LiveId" clId="{C35A5D1B-87DA-4A0D-B91C-6FE2C9D683F5}" dt="2024-09-01T07:41:52.258" v="3635" actId="255"/>
          <ac:spMkLst>
            <pc:docMk/>
            <pc:sldMk cId="2143970289" sldId="311"/>
            <ac:spMk id="7" creationId="{1A8D85DC-9BB3-1AE0-08F8-22359DDF599A}"/>
          </ac:spMkLst>
        </pc:spChg>
        <pc:picChg chg="add mod">
          <ac:chgData name="泰弘 仲山" userId="857b4835f3abfbd8" providerId="LiveId" clId="{C35A5D1B-87DA-4A0D-B91C-6FE2C9D683F5}" dt="2024-09-01T02:41:25.745" v="1871" actId="14100"/>
          <ac:picMkLst>
            <pc:docMk/>
            <pc:sldMk cId="2143970289" sldId="311"/>
            <ac:picMk id="5" creationId="{4F59BAF6-CA90-629C-E498-F9F3AF930E10}"/>
          </ac:picMkLst>
        </pc:picChg>
      </pc:sldChg>
      <pc:sldChg chg="addSp delSp modSp add mod">
        <pc:chgData name="泰弘 仲山" userId="857b4835f3abfbd8" providerId="LiveId" clId="{C35A5D1B-87DA-4A0D-B91C-6FE2C9D683F5}" dt="2024-09-01T03:30:30.577" v="2145" actId="20577"/>
        <pc:sldMkLst>
          <pc:docMk/>
          <pc:sldMk cId="3952688904" sldId="312"/>
        </pc:sldMkLst>
        <pc:spChg chg="mod">
          <ac:chgData name="泰弘 仲山" userId="857b4835f3abfbd8" providerId="LiveId" clId="{C35A5D1B-87DA-4A0D-B91C-6FE2C9D683F5}" dt="2024-09-01T03:30:30.577" v="2145" actId="20577"/>
          <ac:spMkLst>
            <pc:docMk/>
            <pc:sldMk cId="3952688904" sldId="312"/>
            <ac:spMk id="3" creationId="{3BEA36E0-6B97-A042-21D7-427F974055F0}"/>
          </ac:spMkLst>
        </pc:spChg>
        <pc:picChg chg="add del mod">
          <ac:chgData name="泰弘 仲山" userId="857b4835f3abfbd8" providerId="LiveId" clId="{C35A5D1B-87DA-4A0D-B91C-6FE2C9D683F5}" dt="2024-09-01T03:30:06.320" v="2120" actId="478"/>
          <ac:picMkLst>
            <pc:docMk/>
            <pc:sldMk cId="3952688904" sldId="312"/>
            <ac:picMk id="1026" creationId="{675D4078-202E-6C7A-BD2E-97A681A7CA4F}"/>
          </ac:picMkLst>
        </pc:picChg>
        <pc:picChg chg="add mod">
          <ac:chgData name="泰弘 仲山" userId="857b4835f3abfbd8" providerId="LiveId" clId="{C35A5D1B-87DA-4A0D-B91C-6FE2C9D683F5}" dt="2024-09-01T03:30:10.541" v="2122" actId="14100"/>
          <ac:picMkLst>
            <pc:docMk/>
            <pc:sldMk cId="3952688904" sldId="312"/>
            <ac:picMk id="1028" creationId="{CD7E1275-F2A8-A2E7-A9F5-275434192D30}"/>
          </ac:picMkLst>
        </pc:picChg>
      </pc:sldChg>
      <pc:sldChg chg="addSp modSp add mod">
        <pc:chgData name="泰弘 仲山" userId="857b4835f3abfbd8" providerId="LiveId" clId="{C35A5D1B-87DA-4A0D-B91C-6FE2C9D683F5}" dt="2024-09-02T15:43:50.570" v="4268" actId="1035"/>
        <pc:sldMkLst>
          <pc:docMk/>
          <pc:sldMk cId="3272697575" sldId="313"/>
        </pc:sldMkLst>
        <pc:spChg chg="mod">
          <ac:chgData name="泰弘 仲山" userId="857b4835f3abfbd8" providerId="LiveId" clId="{C35A5D1B-87DA-4A0D-B91C-6FE2C9D683F5}" dt="2024-09-01T04:54:35.406" v="2290" actId="20577"/>
          <ac:spMkLst>
            <pc:docMk/>
            <pc:sldMk cId="3272697575" sldId="313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43:50.570" v="4268" actId="1035"/>
          <ac:spMkLst>
            <pc:docMk/>
            <pc:sldMk cId="3272697575" sldId="313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7:41:57.352" v="3636" actId="255"/>
          <ac:spMkLst>
            <pc:docMk/>
            <pc:sldMk cId="3272697575" sldId="313"/>
            <ac:spMk id="4" creationId="{E61683B6-AA53-695F-479C-322A13F9B61D}"/>
          </ac:spMkLst>
        </pc:spChg>
      </pc:sldChg>
      <pc:sldChg chg="addSp delSp modSp add mod">
        <pc:chgData name="泰弘 仲山" userId="857b4835f3abfbd8" providerId="LiveId" clId="{C35A5D1B-87DA-4A0D-B91C-6FE2C9D683F5}" dt="2024-09-01T04:55:28.184" v="2397" actId="20577"/>
        <pc:sldMkLst>
          <pc:docMk/>
          <pc:sldMk cId="2881156725" sldId="314"/>
        </pc:sldMkLst>
        <pc:spChg chg="del">
          <ac:chgData name="泰弘 仲山" userId="857b4835f3abfbd8" providerId="LiveId" clId="{C35A5D1B-87DA-4A0D-B91C-6FE2C9D683F5}" dt="2024-09-01T03:21:48.055" v="2100" actId="478"/>
          <ac:spMkLst>
            <pc:docMk/>
            <pc:sldMk cId="2881156725" sldId="314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4:55:28.184" v="2397" actId="20577"/>
          <ac:spMkLst>
            <pc:docMk/>
            <pc:sldMk cId="2881156725" sldId="314"/>
            <ac:spMk id="5" creationId="{4FBEA675-80EF-54C2-612F-65B20C080B55}"/>
          </ac:spMkLst>
        </pc:spChg>
        <pc:picChg chg="add mod">
          <ac:chgData name="泰弘 仲山" userId="857b4835f3abfbd8" providerId="LiveId" clId="{C35A5D1B-87DA-4A0D-B91C-6FE2C9D683F5}" dt="2024-09-01T03:22:48.606" v="2110" actId="1076"/>
          <ac:picMkLst>
            <pc:docMk/>
            <pc:sldMk cId="2881156725" sldId="314"/>
            <ac:picMk id="2050" creationId="{9C1EB4C5-5AC6-89ED-3D5A-A2133DEF9B07}"/>
          </ac:picMkLst>
        </pc:picChg>
        <pc:picChg chg="add mod">
          <ac:chgData name="泰弘 仲山" userId="857b4835f3abfbd8" providerId="LiveId" clId="{C35A5D1B-87DA-4A0D-B91C-6FE2C9D683F5}" dt="2024-09-01T03:22:50.532" v="2111" actId="1076"/>
          <ac:picMkLst>
            <pc:docMk/>
            <pc:sldMk cId="2881156725" sldId="314"/>
            <ac:picMk id="2052" creationId="{592C656E-CF01-FC87-6021-3F823F65BFA5}"/>
          </ac:picMkLst>
        </pc:picChg>
      </pc:sldChg>
      <pc:sldChg chg="addSp delSp modSp add mod">
        <pc:chgData name="泰弘 仲山" userId="857b4835f3abfbd8" providerId="LiveId" clId="{C35A5D1B-87DA-4A0D-B91C-6FE2C9D683F5}" dt="2024-09-02T15:45:19.135" v="4279" actId="14100"/>
        <pc:sldMkLst>
          <pc:docMk/>
          <pc:sldMk cId="764802334" sldId="315"/>
        </pc:sldMkLst>
        <pc:spChg chg="add mod">
          <ac:chgData name="泰弘 仲山" userId="857b4835f3abfbd8" providerId="LiveId" clId="{C35A5D1B-87DA-4A0D-B91C-6FE2C9D683F5}" dt="2024-09-02T15:45:19.135" v="4279" actId="14100"/>
          <ac:spMkLst>
            <pc:docMk/>
            <pc:sldMk cId="764802334" sldId="315"/>
            <ac:spMk id="3" creationId="{A91DC66E-6CBA-967E-DE50-FE78703BC201}"/>
          </ac:spMkLst>
        </pc:spChg>
        <pc:spChg chg="mod">
          <ac:chgData name="泰弘 仲山" userId="857b4835f3abfbd8" providerId="LiveId" clId="{C35A5D1B-87DA-4A0D-B91C-6FE2C9D683F5}" dt="2024-09-01T04:55:37.194" v="2400" actId="20577"/>
          <ac:spMkLst>
            <pc:docMk/>
            <pc:sldMk cId="764802334" sldId="315"/>
            <ac:spMk id="5" creationId="{4FBEA675-80EF-54C2-612F-65B20C080B55}"/>
          </ac:spMkLst>
        </pc:spChg>
        <pc:picChg chg="del">
          <ac:chgData name="泰弘 仲山" userId="857b4835f3abfbd8" providerId="LiveId" clId="{C35A5D1B-87DA-4A0D-B91C-6FE2C9D683F5}" dt="2024-09-01T03:22:54.883" v="2113" actId="478"/>
          <ac:picMkLst>
            <pc:docMk/>
            <pc:sldMk cId="764802334" sldId="315"/>
            <ac:picMk id="2050" creationId="{9C1EB4C5-5AC6-89ED-3D5A-A2133DEF9B07}"/>
          </ac:picMkLst>
        </pc:picChg>
        <pc:picChg chg="del">
          <ac:chgData name="泰弘 仲山" userId="857b4835f3abfbd8" providerId="LiveId" clId="{C35A5D1B-87DA-4A0D-B91C-6FE2C9D683F5}" dt="2024-09-01T03:22:56.301" v="2114" actId="478"/>
          <ac:picMkLst>
            <pc:docMk/>
            <pc:sldMk cId="764802334" sldId="315"/>
            <ac:picMk id="2052" creationId="{592C656E-CF01-FC87-6021-3F823F65BFA5}"/>
          </ac:picMkLst>
        </pc:picChg>
        <pc:picChg chg="add mod">
          <ac:chgData name="泰弘 仲山" userId="857b4835f3abfbd8" providerId="LiveId" clId="{C35A5D1B-87DA-4A0D-B91C-6FE2C9D683F5}" dt="2024-09-01T03:42:09.360" v="2151" actId="1076"/>
          <ac:picMkLst>
            <pc:docMk/>
            <pc:sldMk cId="764802334" sldId="315"/>
            <ac:picMk id="3074" creationId="{3BBFFDC3-5633-307B-2782-EB15C636074B}"/>
          </ac:picMkLst>
        </pc:picChg>
        <pc:picChg chg="add mod">
          <ac:chgData name="泰弘 仲山" userId="857b4835f3abfbd8" providerId="LiveId" clId="{C35A5D1B-87DA-4A0D-B91C-6FE2C9D683F5}" dt="2024-09-01T03:42:10.482" v="2152" actId="1076"/>
          <ac:picMkLst>
            <pc:docMk/>
            <pc:sldMk cId="764802334" sldId="315"/>
            <ac:picMk id="3076" creationId="{577EFCEC-6999-BF0C-2E74-A66D1AC51BD2}"/>
          </ac:picMkLst>
        </pc:picChg>
      </pc:sldChg>
      <pc:sldChg chg="addSp delSp modSp add mod">
        <pc:chgData name="泰弘 仲山" userId="857b4835f3abfbd8" providerId="LiveId" clId="{C35A5D1B-87DA-4A0D-B91C-6FE2C9D683F5}" dt="2024-09-02T15:46:42.360" v="4297" actId="1076"/>
        <pc:sldMkLst>
          <pc:docMk/>
          <pc:sldMk cId="1024113073" sldId="316"/>
        </pc:sldMkLst>
        <pc:spChg chg="del">
          <ac:chgData name="泰弘 仲山" userId="857b4835f3abfbd8" providerId="LiveId" clId="{C35A5D1B-87DA-4A0D-B91C-6FE2C9D683F5}" dt="2024-09-01T05:18:56.287" v="2426" actId="478"/>
          <ac:spMkLst>
            <pc:docMk/>
            <pc:sldMk cId="1024113073" sldId="316"/>
            <ac:spMk id="3" creationId="{A91DC66E-6CBA-967E-DE50-FE78703BC201}"/>
          </ac:spMkLst>
        </pc:spChg>
        <pc:spChg chg="add mod">
          <ac:chgData name="泰弘 仲山" userId="857b4835f3abfbd8" providerId="LiveId" clId="{C35A5D1B-87DA-4A0D-B91C-6FE2C9D683F5}" dt="2024-09-01T05:50:14.985" v="3058" actId="1076"/>
          <ac:spMkLst>
            <pc:docMk/>
            <pc:sldMk cId="1024113073" sldId="316"/>
            <ac:spMk id="4" creationId="{35123D4A-A51B-4AC2-52C2-61B02681348E}"/>
          </ac:spMkLst>
        </pc:spChg>
        <pc:spChg chg="mod">
          <ac:chgData name="泰弘 仲山" userId="857b4835f3abfbd8" providerId="LiveId" clId="{C35A5D1B-87DA-4A0D-B91C-6FE2C9D683F5}" dt="2024-09-02T15:46:19.295" v="4296" actId="14100"/>
          <ac:spMkLst>
            <pc:docMk/>
            <pc:sldMk cId="1024113073" sldId="316"/>
            <ac:spMk id="5" creationId="{4FBEA675-80EF-54C2-612F-65B20C080B55}"/>
          </ac:spMkLst>
        </pc:spChg>
        <pc:spChg chg="add mod">
          <ac:chgData name="泰弘 仲山" userId="857b4835f3abfbd8" providerId="LiveId" clId="{C35A5D1B-87DA-4A0D-B91C-6FE2C9D683F5}" dt="2024-09-01T05:50:18.765" v="3060" actId="1076"/>
          <ac:spMkLst>
            <pc:docMk/>
            <pc:sldMk cId="1024113073" sldId="316"/>
            <ac:spMk id="13" creationId="{09601CEC-6A98-0B48-3B5F-762999483F14}"/>
          </ac:spMkLst>
        </pc:spChg>
        <pc:spChg chg="add mod">
          <ac:chgData name="泰弘 仲山" userId="857b4835f3abfbd8" providerId="LiveId" clId="{C35A5D1B-87DA-4A0D-B91C-6FE2C9D683F5}" dt="2024-09-02T15:46:42.360" v="4297" actId="1076"/>
          <ac:spMkLst>
            <pc:docMk/>
            <pc:sldMk cId="1024113073" sldId="316"/>
            <ac:spMk id="14" creationId="{A8E1D051-842C-EF4C-C3E7-11BC151F460D}"/>
          </ac:spMkLst>
        </pc:spChg>
        <pc:grpChg chg="add mod">
          <ac:chgData name="泰弘 仲山" userId="857b4835f3abfbd8" providerId="LiveId" clId="{C35A5D1B-87DA-4A0D-B91C-6FE2C9D683F5}" dt="2024-09-01T05:50:16.643" v="3059" actId="1076"/>
          <ac:grpSpMkLst>
            <pc:docMk/>
            <pc:sldMk cId="1024113073" sldId="316"/>
            <ac:grpSpMk id="12" creationId="{CE3A693C-FD65-AA0F-A003-233ADBF7190D}"/>
          </ac:grpSpMkLst>
        </pc:grp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7" creationId="{320FFE39-DA34-F58E-9370-7BAF36BB1BC9}"/>
          </ac:picMkLst>
        </pc:pic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9" creationId="{BE83C75F-0B3A-E7EE-DCA6-FAE5C3D84434}"/>
          </ac:picMkLst>
        </pc:pic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11" creationId="{6326467D-BB19-1AE4-425F-B4DFA59A3104}"/>
          </ac:picMkLst>
        </pc:picChg>
        <pc:picChg chg="del">
          <ac:chgData name="泰弘 仲山" userId="857b4835f3abfbd8" providerId="LiveId" clId="{C35A5D1B-87DA-4A0D-B91C-6FE2C9D683F5}" dt="2024-09-01T05:18:52.508" v="2424" actId="478"/>
          <ac:picMkLst>
            <pc:docMk/>
            <pc:sldMk cId="1024113073" sldId="316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5:18:53.548" v="2425" actId="478"/>
          <ac:picMkLst>
            <pc:docMk/>
            <pc:sldMk cId="1024113073" sldId="316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1T05:50:08.687" v="3056" actId="1076"/>
          <ac:picMkLst>
            <pc:docMk/>
            <pc:sldMk cId="1024113073" sldId="316"/>
            <ac:picMk id="4098" creationId="{A2864603-055C-FB82-DC92-D6541CBADECE}"/>
          </ac:picMkLst>
        </pc:picChg>
      </pc:sldChg>
      <pc:sldChg chg="addSp delSp modSp add mod">
        <pc:chgData name="泰弘 仲山" userId="857b4835f3abfbd8" providerId="LiveId" clId="{C35A5D1B-87DA-4A0D-B91C-6FE2C9D683F5}" dt="2024-09-02T15:45:47.676" v="4287" actId="1076"/>
        <pc:sldMkLst>
          <pc:docMk/>
          <pc:sldMk cId="2457103160" sldId="317"/>
        </pc:sldMkLst>
        <pc:spChg chg="del">
          <ac:chgData name="泰弘 仲山" userId="857b4835f3abfbd8" providerId="LiveId" clId="{C35A5D1B-87DA-4A0D-B91C-6FE2C9D683F5}" dt="2024-09-01T05:46:50.701" v="3051" actId="478"/>
          <ac:spMkLst>
            <pc:docMk/>
            <pc:sldMk cId="2457103160" sldId="317"/>
            <ac:spMk id="3" creationId="{A91DC66E-6CBA-967E-DE50-FE78703BC201}"/>
          </ac:spMkLst>
        </pc:spChg>
        <pc:spChg chg="add mod">
          <ac:chgData name="泰弘 仲山" userId="857b4835f3abfbd8" providerId="LiveId" clId="{C35A5D1B-87DA-4A0D-B91C-6FE2C9D683F5}" dt="2024-09-02T15:45:38.100" v="4286" actId="20577"/>
          <ac:spMkLst>
            <pc:docMk/>
            <pc:sldMk cId="2457103160" sldId="317"/>
            <ac:spMk id="4" creationId="{309B49CF-7CC0-61C1-4B95-1C7BED71A316}"/>
          </ac:spMkLst>
        </pc:spChg>
        <pc:picChg chg="del">
          <ac:chgData name="泰弘 仲山" userId="857b4835f3abfbd8" providerId="LiveId" clId="{C35A5D1B-87DA-4A0D-B91C-6FE2C9D683F5}" dt="2024-09-01T05:46:47.006" v="3049" actId="478"/>
          <ac:picMkLst>
            <pc:docMk/>
            <pc:sldMk cId="2457103160" sldId="317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5:46:48.541" v="3050" actId="478"/>
          <ac:picMkLst>
            <pc:docMk/>
            <pc:sldMk cId="2457103160" sldId="317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2T15:45:47.676" v="4287" actId="1076"/>
          <ac:picMkLst>
            <pc:docMk/>
            <pc:sldMk cId="2457103160" sldId="317"/>
            <ac:picMk id="5122" creationId="{84E4AB12-3D78-508C-642D-A3BB4DFC92AF}"/>
          </ac:picMkLst>
        </pc:picChg>
        <pc:picChg chg="add mod">
          <ac:chgData name="泰弘 仲山" userId="857b4835f3abfbd8" providerId="LiveId" clId="{C35A5D1B-87DA-4A0D-B91C-6FE2C9D683F5}" dt="2024-09-01T07:47:00.687" v="3719" actId="1076"/>
          <ac:picMkLst>
            <pc:docMk/>
            <pc:sldMk cId="2457103160" sldId="317"/>
            <ac:picMk id="5124" creationId="{ABC876F2-4291-0227-6B2A-1D28096E540C}"/>
          </ac:picMkLst>
        </pc:picChg>
      </pc:sldChg>
      <pc:sldChg chg="addSp delSp modSp add mod">
        <pc:chgData name="泰弘 仲山" userId="857b4835f3abfbd8" providerId="LiveId" clId="{C35A5D1B-87DA-4A0D-B91C-6FE2C9D683F5}" dt="2024-09-01T07:42:12.791" v="3638" actId="255"/>
        <pc:sldMkLst>
          <pc:docMk/>
          <pc:sldMk cId="1182660118" sldId="318"/>
        </pc:sldMkLst>
        <pc:spChg chg="mod">
          <ac:chgData name="泰弘 仲山" userId="857b4835f3abfbd8" providerId="LiveId" clId="{C35A5D1B-87DA-4A0D-B91C-6FE2C9D683F5}" dt="2024-09-01T06:00:12.428" v="3188" actId="20577"/>
          <ac:spMkLst>
            <pc:docMk/>
            <pc:sldMk cId="1182660118" sldId="318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6:08:57.068" v="3430" actId="20577"/>
          <ac:spMkLst>
            <pc:docMk/>
            <pc:sldMk cId="1182660118" sldId="318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6:31:34.104" v="3485" actId="14100"/>
          <ac:spMkLst>
            <pc:docMk/>
            <pc:sldMk cId="1182660118" sldId="318"/>
            <ac:spMk id="4" creationId="{EFAA36C3-EA0B-3A0D-8D7F-CA61858FFB2A}"/>
          </ac:spMkLst>
        </pc:spChg>
        <pc:spChg chg="del">
          <ac:chgData name="泰弘 仲山" userId="857b4835f3abfbd8" providerId="LiveId" clId="{C35A5D1B-87DA-4A0D-B91C-6FE2C9D683F5}" dt="2024-09-01T05:58:57.789" v="3154" actId="478"/>
          <ac:spMkLst>
            <pc:docMk/>
            <pc:sldMk cId="1182660118" sldId="318"/>
            <ac:spMk id="6" creationId="{C806556C-4978-077E-E4A8-4548EF8C0DE0}"/>
          </ac:spMkLst>
        </pc:spChg>
        <pc:spChg chg="add mod">
          <ac:chgData name="泰弘 仲山" userId="857b4835f3abfbd8" providerId="LiveId" clId="{C35A5D1B-87DA-4A0D-B91C-6FE2C9D683F5}" dt="2024-09-01T06:00:41.218" v="3243" actId="20577"/>
          <ac:spMkLst>
            <pc:docMk/>
            <pc:sldMk cId="1182660118" sldId="318"/>
            <ac:spMk id="7" creationId="{5A16B02D-A08D-745B-4E22-0AE8D3A77B98}"/>
          </ac:spMkLst>
        </pc:spChg>
        <pc:spChg chg="add mod">
          <ac:chgData name="泰弘 仲山" userId="857b4835f3abfbd8" providerId="LiveId" clId="{C35A5D1B-87DA-4A0D-B91C-6FE2C9D683F5}" dt="2024-09-01T07:42:08.109" v="3637" actId="255"/>
          <ac:spMkLst>
            <pc:docMk/>
            <pc:sldMk cId="1182660118" sldId="318"/>
            <ac:spMk id="8" creationId="{8D32F30D-CC9C-449D-B80B-6ECC8AD982D1}"/>
          </ac:spMkLst>
        </pc:spChg>
        <pc:spChg chg="add mod">
          <ac:chgData name="泰弘 仲山" userId="857b4835f3abfbd8" providerId="LiveId" clId="{C35A5D1B-87DA-4A0D-B91C-6FE2C9D683F5}" dt="2024-09-01T07:42:12.791" v="3638" actId="255"/>
          <ac:spMkLst>
            <pc:docMk/>
            <pc:sldMk cId="1182660118" sldId="318"/>
            <ac:spMk id="9" creationId="{AA7DF95D-56DA-5F8F-E4B2-99DE5ED02C51}"/>
          </ac:spMkLst>
        </pc:spChg>
        <pc:picChg chg="del">
          <ac:chgData name="泰弘 仲山" userId="857b4835f3abfbd8" providerId="LiveId" clId="{C35A5D1B-87DA-4A0D-B91C-6FE2C9D683F5}" dt="2024-09-01T05:58:08.878" v="3135" actId="478"/>
          <ac:picMkLst>
            <pc:docMk/>
            <pc:sldMk cId="1182660118" sldId="318"/>
            <ac:picMk id="5" creationId="{4F59BAF6-CA90-629C-E498-F9F3AF930E10}"/>
          </ac:picMkLst>
        </pc:picChg>
      </pc:sldChg>
      <pc:sldChg chg="addSp delSp modSp add mod">
        <pc:chgData name="泰弘 仲山" userId="857b4835f3abfbd8" providerId="LiveId" clId="{C35A5D1B-87DA-4A0D-B91C-6FE2C9D683F5}" dt="2024-09-01T06:03:37.591" v="3296" actId="1076"/>
        <pc:sldMkLst>
          <pc:docMk/>
          <pc:sldMk cId="3970484140" sldId="319"/>
        </pc:sldMkLst>
        <pc:spChg chg="mod">
          <ac:chgData name="泰弘 仲山" userId="857b4835f3abfbd8" providerId="LiveId" clId="{C35A5D1B-87DA-4A0D-B91C-6FE2C9D683F5}" dt="2024-09-01T06:02:58.526" v="3285" actId="1076"/>
          <ac:spMkLst>
            <pc:docMk/>
            <pc:sldMk cId="3970484140" sldId="319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6:01:26.328" v="3259" actId="478"/>
          <ac:spMkLst>
            <pc:docMk/>
            <pc:sldMk cId="3970484140" sldId="319"/>
            <ac:spMk id="3" creationId="{A91DC66E-6CBA-967E-DE50-FE78703BC201}"/>
          </ac:spMkLst>
        </pc:spChg>
        <pc:spChg chg="del mod">
          <ac:chgData name="泰弘 仲山" userId="857b4835f3abfbd8" providerId="LiveId" clId="{C35A5D1B-87DA-4A0D-B91C-6FE2C9D683F5}" dt="2024-09-01T06:02:39.659" v="3277" actId="478"/>
          <ac:spMkLst>
            <pc:docMk/>
            <pc:sldMk cId="3970484140" sldId="319"/>
            <ac:spMk id="5" creationId="{4FBEA675-80EF-54C2-612F-65B20C080B55}"/>
          </ac:spMkLst>
        </pc:spChg>
        <pc:spChg chg="add del mod">
          <ac:chgData name="泰弘 仲山" userId="857b4835f3abfbd8" providerId="LiveId" clId="{C35A5D1B-87DA-4A0D-B91C-6FE2C9D683F5}" dt="2024-09-01T06:02:43.243" v="3278" actId="478"/>
          <ac:spMkLst>
            <pc:docMk/>
            <pc:sldMk cId="3970484140" sldId="319"/>
            <ac:spMk id="6" creationId="{9AF82EEC-348A-884A-E9C6-52A57E688D16}"/>
          </ac:spMkLst>
        </pc:spChg>
        <pc:picChg chg="del">
          <ac:chgData name="泰弘 仲山" userId="857b4835f3abfbd8" providerId="LiveId" clId="{C35A5D1B-87DA-4A0D-B91C-6FE2C9D683F5}" dt="2024-09-01T06:01:24.936" v="3257" actId="478"/>
          <ac:picMkLst>
            <pc:docMk/>
            <pc:sldMk cId="3970484140" sldId="319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6:01:25.561" v="3258" actId="478"/>
          <ac:picMkLst>
            <pc:docMk/>
            <pc:sldMk cId="3970484140" sldId="319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1T06:03:12.796" v="3290" actId="1076"/>
          <ac:picMkLst>
            <pc:docMk/>
            <pc:sldMk cId="3970484140" sldId="319"/>
            <ac:picMk id="6146" creationId="{A0DCD097-15B9-A7CC-C1D1-FB45E10D2769}"/>
          </ac:picMkLst>
        </pc:picChg>
        <pc:picChg chg="add mod">
          <ac:chgData name="泰弘 仲山" userId="857b4835f3abfbd8" providerId="LiveId" clId="{C35A5D1B-87DA-4A0D-B91C-6FE2C9D683F5}" dt="2024-09-01T06:03:37.591" v="3296" actId="1076"/>
          <ac:picMkLst>
            <pc:docMk/>
            <pc:sldMk cId="3970484140" sldId="319"/>
            <ac:picMk id="6148" creationId="{D57D459F-6E15-3577-B18E-2022B6E44392}"/>
          </ac:picMkLst>
        </pc:picChg>
        <pc:picChg chg="add mod">
          <ac:chgData name="泰弘 仲山" userId="857b4835f3abfbd8" providerId="LiveId" clId="{C35A5D1B-87DA-4A0D-B91C-6FE2C9D683F5}" dt="2024-09-01T06:03:10.359" v="3289" actId="1076"/>
          <ac:picMkLst>
            <pc:docMk/>
            <pc:sldMk cId="3970484140" sldId="319"/>
            <ac:picMk id="6150" creationId="{32C9575A-18AD-D2B8-4716-054FC6CD715B}"/>
          </ac:picMkLst>
        </pc:picChg>
        <pc:picChg chg="add mod">
          <ac:chgData name="泰弘 仲山" userId="857b4835f3abfbd8" providerId="LiveId" clId="{C35A5D1B-87DA-4A0D-B91C-6FE2C9D683F5}" dt="2024-09-01T06:03:36.107" v="3295" actId="1076"/>
          <ac:picMkLst>
            <pc:docMk/>
            <pc:sldMk cId="3970484140" sldId="319"/>
            <ac:picMk id="6152" creationId="{58C3824C-EBB7-74BA-AA0E-EE22C926C1D9}"/>
          </ac:picMkLst>
        </pc:picChg>
      </pc:sldChg>
      <pc:sldChg chg="addSp delSp modSp add mod">
        <pc:chgData name="泰弘 仲山" userId="857b4835f3abfbd8" providerId="LiveId" clId="{C35A5D1B-87DA-4A0D-B91C-6FE2C9D683F5}" dt="2024-09-02T15:48:25.690" v="4304" actId="1035"/>
        <pc:sldMkLst>
          <pc:docMk/>
          <pc:sldMk cId="3988024611" sldId="320"/>
        </pc:sldMkLst>
        <pc:spChg chg="mod">
          <ac:chgData name="泰弘 仲山" userId="857b4835f3abfbd8" providerId="LiveId" clId="{C35A5D1B-87DA-4A0D-B91C-6FE2C9D683F5}" dt="2024-09-01T06:04:16.409" v="3312" actId="1076"/>
          <ac:spMkLst>
            <pc:docMk/>
            <pc:sldMk cId="3988024611" sldId="320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6:03:49.341" v="3301" actId="478"/>
          <ac:spMkLst>
            <pc:docMk/>
            <pc:sldMk cId="3988024611" sldId="320"/>
            <ac:spMk id="4" creationId="{35123D4A-A51B-4AC2-52C2-61B02681348E}"/>
          </ac:spMkLst>
        </pc:spChg>
        <pc:spChg chg="del">
          <ac:chgData name="泰弘 仲山" userId="857b4835f3abfbd8" providerId="LiveId" clId="{C35A5D1B-87DA-4A0D-B91C-6FE2C9D683F5}" dt="2024-09-01T06:03:57.453" v="3303" actId="478"/>
          <ac:spMkLst>
            <pc:docMk/>
            <pc:sldMk cId="3988024611" sldId="320"/>
            <ac:spMk id="5" creationId="{4FBEA675-80EF-54C2-612F-65B20C080B55}"/>
          </ac:spMkLst>
        </pc:spChg>
        <pc:spChg chg="add del mod">
          <ac:chgData name="泰弘 仲山" userId="857b4835f3abfbd8" providerId="LiveId" clId="{C35A5D1B-87DA-4A0D-B91C-6FE2C9D683F5}" dt="2024-09-01T06:04:02.458" v="3307" actId="478"/>
          <ac:spMkLst>
            <pc:docMk/>
            <pc:sldMk cId="3988024611" sldId="320"/>
            <ac:spMk id="6" creationId="{E9CAF559-916F-E7BC-B814-E5D0A62063A3}"/>
          </ac:spMkLst>
        </pc:spChg>
        <pc:spChg chg="add mod">
          <ac:chgData name="泰弘 仲山" userId="857b4835f3abfbd8" providerId="LiveId" clId="{C35A5D1B-87DA-4A0D-B91C-6FE2C9D683F5}" dt="2024-09-02T15:48:20.779" v="4298" actId="14100"/>
          <ac:spMkLst>
            <pc:docMk/>
            <pc:sldMk cId="3988024611" sldId="320"/>
            <ac:spMk id="8" creationId="{BBA889FA-A3FA-E568-2204-7F21ADC38E84}"/>
          </ac:spMkLst>
        </pc:spChg>
        <pc:spChg chg="add mod">
          <ac:chgData name="泰弘 仲山" userId="857b4835f3abfbd8" providerId="LiveId" clId="{C35A5D1B-87DA-4A0D-B91C-6FE2C9D683F5}" dt="2024-09-02T15:48:25.690" v="4304" actId="1035"/>
          <ac:spMkLst>
            <pc:docMk/>
            <pc:sldMk cId="3988024611" sldId="320"/>
            <ac:spMk id="10" creationId="{37E5F3A0-EB70-7010-0639-4F6A68B85827}"/>
          </ac:spMkLst>
        </pc:spChg>
        <pc:spChg chg="del">
          <ac:chgData name="泰弘 仲山" userId="857b4835f3abfbd8" providerId="LiveId" clId="{C35A5D1B-87DA-4A0D-B91C-6FE2C9D683F5}" dt="2024-09-01T06:03:48.638" v="3300" actId="478"/>
          <ac:spMkLst>
            <pc:docMk/>
            <pc:sldMk cId="3988024611" sldId="320"/>
            <ac:spMk id="13" creationId="{09601CEC-6A98-0B48-3B5F-762999483F14}"/>
          </ac:spMkLst>
        </pc:spChg>
        <pc:spChg chg="del">
          <ac:chgData name="泰弘 仲山" userId="857b4835f3abfbd8" providerId="LiveId" clId="{C35A5D1B-87DA-4A0D-B91C-6FE2C9D683F5}" dt="2024-09-01T06:03:46.619" v="3299" actId="478"/>
          <ac:spMkLst>
            <pc:docMk/>
            <pc:sldMk cId="3988024611" sldId="320"/>
            <ac:spMk id="14" creationId="{A8E1D051-842C-EF4C-C3E7-11BC151F460D}"/>
          </ac:spMkLst>
        </pc:spChg>
        <pc:grpChg chg="del">
          <ac:chgData name="泰弘 仲山" userId="857b4835f3abfbd8" providerId="LiveId" clId="{C35A5D1B-87DA-4A0D-B91C-6FE2C9D683F5}" dt="2024-09-01T06:03:44.896" v="3298" actId="478"/>
          <ac:grpSpMkLst>
            <pc:docMk/>
            <pc:sldMk cId="3988024611" sldId="320"/>
            <ac:grpSpMk id="12" creationId="{CE3A693C-FD65-AA0F-A003-233ADBF7190D}"/>
          </ac:grpSpMkLst>
        </pc:grpChg>
        <pc:picChg chg="del">
          <ac:chgData name="泰弘 仲山" userId="857b4835f3abfbd8" providerId="LiveId" clId="{C35A5D1B-87DA-4A0D-B91C-6FE2C9D683F5}" dt="2024-09-01T06:03:50.878" v="3302" actId="478"/>
          <ac:picMkLst>
            <pc:docMk/>
            <pc:sldMk cId="3988024611" sldId="320"/>
            <ac:picMk id="4098" creationId="{A2864603-055C-FB82-DC92-D6541CBADECE}"/>
          </ac:picMkLst>
        </pc:picChg>
        <pc:picChg chg="add mod">
          <ac:chgData name="泰弘 仲山" userId="857b4835f3abfbd8" providerId="LiveId" clId="{C35A5D1B-87DA-4A0D-B91C-6FE2C9D683F5}" dt="2024-09-01T06:05:05.924" v="3329" actId="1076"/>
          <ac:picMkLst>
            <pc:docMk/>
            <pc:sldMk cId="3988024611" sldId="320"/>
            <ac:picMk id="8194" creationId="{24C83F11-EA8D-9D82-958C-07B0F21E74D1}"/>
          </ac:picMkLst>
        </pc:picChg>
        <pc:picChg chg="add mod">
          <ac:chgData name="泰弘 仲山" userId="857b4835f3abfbd8" providerId="LiveId" clId="{C35A5D1B-87DA-4A0D-B91C-6FE2C9D683F5}" dt="2024-09-01T06:05:02.314" v="3327" actId="14100"/>
          <ac:picMkLst>
            <pc:docMk/>
            <pc:sldMk cId="3988024611" sldId="320"/>
            <ac:picMk id="8196" creationId="{E17ABCE3-E8E1-9064-1F42-B0E616231DC5}"/>
          </ac:picMkLst>
        </pc:picChg>
        <pc:picChg chg="add mod">
          <ac:chgData name="泰弘 仲山" userId="857b4835f3abfbd8" providerId="LiveId" clId="{C35A5D1B-87DA-4A0D-B91C-6FE2C9D683F5}" dt="2024-09-01T06:05:12.292" v="3331" actId="1076"/>
          <ac:picMkLst>
            <pc:docMk/>
            <pc:sldMk cId="3988024611" sldId="320"/>
            <ac:picMk id="8198" creationId="{4F015154-A175-27FD-9EDF-6FBCB0D60898}"/>
          </ac:picMkLst>
        </pc:picChg>
      </pc:sldChg>
      <pc:sldChg chg="addSp modSp add mod">
        <pc:chgData name="泰弘 仲山" userId="857b4835f3abfbd8" providerId="LiveId" clId="{C35A5D1B-87DA-4A0D-B91C-6FE2C9D683F5}" dt="2024-09-02T15:48:51.446" v="4318" actId="14100"/>
        <pc:sldMkLst>
          <pc:docMk/>
          <pc:sldMk cId="2599047120" sldId="321"/>
        </pc:sldMkLst>
        <pc:spChg chg="mod">
          <ac:chgData name="泰弘 仲山" userId="857b4835f3abfbd8" providerId="LiveId" clId="{C35A5D1B-87DA-4A0D-B91C-6FE2C9D683F5}" dt="2024-09-01T06:28:13.214" v="3437" actId="20577"/>
          <ac:spMkLst>
            <pc:docMk/>
            <pc:sldMk cId="2599047120" sldId="321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48:51.446" v="4318" actId="14100"/>
          <ac:spMkLst>
            <pc:docMk/>
            <pc:sldMk cId="2599047120" sldId="321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1T06:31:23.249" v="3483" actId="255"/>
          <ac:spMkLst>
            <pc:docMk/>
            <pc:sldMk cId="2599047120" sldId="321"/>
            <ac:spMk id="4" creationId="{EFAA36C3-EA0B-3A0D-8D7F-CA61858FFB2A}"/>
          </ac:spMkLst>
        </pc:spChg>
        <pc:spChg chg="add mod">
          <ac:chgData name="泰弘 仲山" userId="857b4835f3abfbd8" providerId="LiveId" clId="{C35A5D1B-87DA-4A0D-B91C-6FE2C9D683F5}" dt="2024-09-01T07:42:20.795" v="3639" actId="255"/>
          <ac:spMkLst>
            <pc:docMk/>
            <pc:sldMk cId="2599047120" sldId="321"/>
            <ac:spMk id="5" creationId="{87A1065F-1721-AB4D-D7DF-5D10A3883BFB}"/>
          </ac:spMkLst>
        </pc:spChg>
        <pc:spChg chg="add mod">
          <ac:chgData name="泰弘 仲山" userId="857b4835f3abfbd8" providerId="LiveId" clId="{C35A5D1B-87DA-4A0D-B91C-6FE2C9D683F5}" dt="2024-09-01T07:42:27.149" v="3640" actId="255"/>
          <ac:spMkLst>
            <pc:docMk/>
            <pc:sldMk cId="2599047120" sldId="321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48:43.270" v="4315" actId="255"/>
          <ac:spMkLst>
            <pc:docMk/>
            <pc:sldMk cId="2599047120" sldId="321"/>
            <ac:spMk id="7" creationId="{5A16B02D-A08D-745B-4E22-0AE8D3A77B98}"/>
          </ac:spMkLst>
        </pc:spChg>
      </pc:sldChg>
      <pc:sldChg chg="addSp delSp modSp add mod ord">
        <pc:chgData name="泰弘 仲山" userId="857b4835f3abfbd8" providerId="LiveId" clId="{C35A5D1B-87DA-4A0D-B91C-6FE2C9D683F5}" dt="2024-09-02T15:50:59.816" v="4375" actId="14100"/>
        <pc:sldMkLst>
          <pc:docMk/>
          <pc:sldMk cId="3404579378" sldId="322"/>
        </pc:sldMkLst>
        <pc:spChg chg="mod">
          <ac:chgData name="泰弘 仲山" userId="857b4835f3abfbd8" providerId="LiveId" clId="{C35A5D1B-87DA-4A0D-B91C-6FE2C9D683F5}" dt="2024-09-01T06:41:41.342" v="3490" actId="20577"/>
          <ac:spMkLst>
            <pc:docMk/>
            <pc:sldMk cId="3404579378" sldId="322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6:41:43.228" v="3491" actId="478"/>
          <ac:picMkLst>
            <pc:docMk/>
            <pc:sldMk cId="3404579378" sldId="322"/>
            <ac:picMk id="6146" creationId="{A0DCD097-15B9-A7CC-C1D1-FB45E10D2769}"/>
          </ac:picMkLst>
        </pc:picChg>
        <pc:picChg chg="del">
          <ac:chgData name="泰弘 仲山" userId="857b4835f3abfbd8" providerId="LiveId" clId="{C35A5D1B-87DA-4A0D-B91C-6FE2C9D683F5}" dt="2024-09-01T06:41:43.914" v="3492" actId="478"/>
          <ac:picMkLst>
            <pc:docMk/>
            <pc:sldMk cId="3404579378" sldId="322"/>
            <ac:picMk id="6148" creationId="{D57D459F-6E15-3577-B18E-2022B6E44392}"/>
          </ac:picMkLst>
        </pc:picChg>
        <pc:picChg chg="del">
          <ac:chgData name="泰弘 仲山" userId="857b4835f3abfbd8" providerId="LiveId" clId="{C35A5D1B-87DA-4A0D-B91C-6FE2C9D683F5}" dt="2024-09-01T06:41:44.442" v="3493" actId="478"/>
          <ac:picMkLst>
            <pc:docMk/>
            <pc:sldMk cId="3404579378" sldId="322"/>
            <ac:picMk id="6150" creationId="{32C9575A-18AD-D2B8-4716-054FC6CD715B}"/>
          </ac:picMkLst>
        </pc:picChg>
        <pc:picChg chg="del mod">
          <ac:chgData name="泰弘 仲山" userId="857b4835f3abfbd8" providerId="LiveId" clId="{C35A5D1B-87DA-4A0D-B91C-6FE2C9D683F5}" dt="2024-09-01T06:42:14.698" v="3497" actId="478"/>
          <ac:picMkLst>
            <pc:docMk/>
            <pc:sldMk cId="3404579378" sldId="322"/>
            <ac:picMk id="6152" creationId="{58C3824C-EBB7-74BA-AA0E-EE22C926C1D9}"/>
          </ac:picMkLst>
        </pc:picChg>
        <pc:picChg chg="add del mod">
          <ac:chgData name="泰弘 仲山" userId="857b4835f3abfbd8" providerId="LiveId" clId="{C35A5D1B-87DA-4A0D-B91C-6FE2C9D683F5}" dt="2024-09-01T06:42:14.698" v="3497" actId="478"/>
          <ac:picMkLst>
            <pc:docMk/>
            <pc:sldMk cId="3404579378" sldId="322"/>
            <ac:picMk id="9218" creationId="{70754453-F11E-EBC0-74AF-0D83225CA68B}"/>
          </ac:picMkLst>
        </pc:picChg>
        <pc:picChg chg="add mod">
          <ac:chgData name="泰弘 仲山" userId="857b4835f3abfbd8" providerId="LiveId" clId="{C35A5D1B-87DA-4A0D-B91C-6FE2C9D683F5}" dt="2024-09-01T06:43:01.377" v="3511" actId="1076"/>
          <ac:picMkLst>
            <pc:docMk/>
            <pc:sldMk cId="3404579378" sldId="322"/>
            <ac:picMk id="9220" creationId="{ED4D9888-67FA-8253-CDD5-C15F49331144}"/>
          </ac:picMkLst>
        </pc:picChg>
        <pc:picChg chg="add mod">
          <ac:chgData name="泰弘 仲山" userId="857b4835f3abfbd8" providerId="LiveId" clId="{C35A5D1B-87DA-4A0D-B91C-6FE2C9D683F5}" dt="2024-09-01T06:42:59.720" v="3510" actId="1076"/>
          <ac:picMkLst>
            <pc:docMk/>
            <pc:sldMk cId="3404579378" sldId="322"/>
            <ac:picMk id="9222" creationId="{BB25D542-DDC7-852D-2579-A2656E14144E}"/>
          </ac:picMkLst>
        </pc:picChg>
        <pc:picChg chg="add mod">
          <ac:chgData name="泰弘 仲山" userId="857b4835f3abfbd8" providerId="LiveId" clId="{C35A5D1B-87DA-4A0D-B91C-6FE2C9D683F5}" dt="2024-09-02T15:50:59.816" v="4375" actId="14100"/>
          <ac:picMkLst>
            <pc:docMk/>
            <pc:sldMk cId="3404579378" sldId="322"/>
            <ac:picMk id="9224" creationId="{E6F8924F-DCC1-6867-9C05-961982D7AB8A}"/>
          </ac:picMkLst>
        </pc:picChg>
        <pc:picChg chg="add mod">
          <ac:chgData name="泰弘 仲山" userId="857b4835f3abfbd8" providerId="LiveId" clId="{C35A5D1B-87DA-4A0D-B91C-6FE2C9D683F5}" dt="2024-09-01T06:43:22.435" v="3515" actId="14100"/>
          <ac:picMkLst>
            <pc:docMk/>
            <pc:sldMk cId="3404579378" sldId="322"/>
            <ac:picMk id="9226" creationId="{C6A49032-5E91-0F43-42CE-F7984F500972}"/>
          </ac:picMkLst>
        </pc:picChg>
        <pc:picChg chg="add mod">
          <ac:chgData name="泰弘 仲山" userId="857b4835f3abfbd8" providerId="LiveId" clId="{C35A5D1B-87DA-4A0D-B91C-6FE2C9D683F5}" dt="2024-09-01T06:44:20.839" v="3528" actId="14100"/>
          <ac:picMkLst>
            <pc:docMk/>
            <pc:sldMk cId="3404579378" sldId="322"/>
            <ac:picMk id="9228" creationId="{A6177AB5-B9F3-16EE-3324-2408B3CAF556}"/>
          </ac:picMkLst>
        </pc:picChg>
        <pc:picChg chg="add mod">
          <ac:chgData name="泰弘 仲山" userId="857b4835f3abfbd8" providerId="LiveId" clId="{C35A5D1B-87DA-4A0D-B91C-6FE2C9D683F5}" dt="2024-09-01T06:44:23.472" v="3529" actId="14100"/>
          <ac:picMkLst>
            <pc:docMk/>
            <pc:sldMk cId="3404579378" sldId="322"/>
            <ac:picMk id="9230" creationId="{84A4EDE1-AF27-073A-07BD-16F2B18400A8}"/>
          </ac:picMkLst>
        </pc:picChg>
      </pc:sldChg>
      <pc:sldChg chg="addSp delSp modSp add mod">
        <pc:chgData name="泰弘 仲山" userId="857b4835f3abfbd8" providerId="LiveId" clId="{C35A5D1B-87DA-4A0D-B91C-6FE2C9D683F5}" dt="2024-09-01T07:06:50.846" v="3620" actId="1076"/>
        <pc:sldMkLst>
          <pc:docMk/>
          <pc:sldMk cId="3283465182" sldId="323"/>
        </pc:sldMkLst>
        <pc:spChg chg="mod">
          <ac:chgData name="泰弘 仲山" userId="857b4835f3abfbd8" providerId="LiveId" clId="{C35A5D1B-87DA-4A0D-B91C-6FE2C9D683F5}" dt="2024-09-01T06:46:46.094" v="3612" actId="20577"/>
          <ac:spMkLst>
            <pc:docMk/>
            <pc:sldMk cId="3283465182" sldId="323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7:06:46.541" v="3618" actId="478"/>
          <ac:spMkLst>
            <pc:docMk/>
            <pc:sldMk cId="3283465182" sldId="323"/>
            <ac:spMk id="8" creationId="{BBA889FA-A3FA-E568-2204-7F21ADC38E84}"/>
          </ac:spMkLst>
        </pc:spChg>
        <pc:spChg chg="del">
          <ac:chgData name="泰弘 仲山" userId="857b4835f3abfbd8" providerId="LiveId" clId="{C35A5D1B-87DA-4A0D-B91C-6FE2C9D683F5}" dt="2024-09-01T07:06:44.286" v="3617" actId="478"/>
          <ac:spMkLst>
            <pc:docMk/>
            <pc:sldMk cId="3283465182" sldId="323"/>
            <ac:spMk id="10" creationId="{37E5F3A0-EB70-7010-0639-4F6A68B85827}"/>
          </ac:spMkLst>
        </pc:spChg>
        <pc:picChg chg="del">
          <ac:chgData name="泰弘 仲山" userId="857b4835f3abfbd8" providerId="LiveId" clId="{C35A5D1B-87DA-4A0D-B91C-6FE2C9D683F5}" dt="2024-09-01T06:46:08.172" v="3593" actId="478"/>
          <ac:picMkLst>
            <pc:docMk/>
            <pc:sldMk cId="3283465182" sldId="323"/>
            <ac:picMk id="8194" creationId="{24C83F11-EA8D-9D82-958C-07B0F21E74D1}"/>
          </ac:picMkLst>
        </pc:picChg>
        <pc:picChg chg="del">
          <ac:chgData name="泰弘 仲山" userId="857b4835f3abfbd8" providerId="LiveId" clId="{C35A5D1B-87DA-4A0D-B91C-6FE2C9D683F5}" dt="2024-09-01T06:46:30.463" v="3598" actId="478"/>
          <ac:picMkLst>
            <pc:docMk/>
            <pc:sldMk cId="3283465182" sldId="323"/>
            <ac:picMk id="8196" creationId="{E17ABCE3-E8E1-9064-1F42-B0E616231DC5}"/>
          </ac:picMkLst>
        </pc:picChg>
        <pc:picChg chg="del">
          <ac:chgData name="泰弘 仲山" userId="857b4835f3abfbd8" providerId="LiveId" clId="{C35A5D1B-87DA-4A0D-B91C-6FE2C9D683F5}" dt="2024-09-01T07:06:20.816" v="3614" actId="478"/>
          <ac:picMkLst>
            <pc:docMk/>
            <pc:sldMk cId="3283465182" sldId="323"/>
            <ac:picMk id="8198" creationId="{4F015154-A175-27FD-9EDF-6FBCB0D60898}"/>
          </ac:picMkLst>
        </pc:picChg>
        <pc:picChg chg="add mod">
          <ac:chgData name="泰弘 仲山" userId="857b4835f3abfbd8" providerId="LiveId" clId="{C35A5D1B-87DA-4A0D-B91C-6FE2C9D683F5}" dt="2024-09-01T06:46:40.386" v="3604" actId="1076"/>
          <ac:picMkLst>
            <pc:docMk/>
            <pc:sldMk cId="3283465182" sldId="323"/>
            <ac:picMk id="11266" creationId="{9B337122-0245-4EEA-4992-785B6929456A}"/>
          </ac:picMkLst>
        </pc:picChg>
        <pc:picChg chg="add mod">
          <ac:chgData name="泰弘 仲山" userId="857b4835f3abfbd8" providerId="LiveId" clId="{C35A5D1B-87DA-4A0D-B91C-6FE2C9D683F5}" dt="2024-09-01T06:46:39.451" v="3603" actId="1076"/>
          <ac:picMkLst>
            <pc:docMk/>
            <pc:sldMk cId="3283465182" sldId="323"/>
            <ac:picMk id="11268" creationId="{742522E5-677B-0EB6-104E-8C36E10469DB}"/>
          </ac:picMkLst>
        </pc:picChg>
        <pc:picChg chg="add mod">
          <ac:chgData name="泰弘 仲山" userId="857b4835f3abfbd8" providerId="LiveId" clId="{C35A5D1B-87DA-4A0D-B91C-6FE2C9D683F5}" dt="2024-09-01T07:06:50.846" v="3620" actId="1076"/>
          <ac:picMkLst>
            <pc:docMk/>
            <pc:sldMk cId="3283465182" sldId="323"/>
            <ac:picMk id="11270" creationId="{E26C2E98-210D-23D5-B50E-CB8ABA4C80FF}"/>
          </ac:picMkLst>
        </pc:picChg>
      </pc:sldChg>
      <pc:sldChg chg="modSp add mod">
        <pc:chgData name="泰弘 仲山" userId="857b4835f3abfbd8" providerId="LiveId" clId="{C35A5D1B-87DA-4A0D-B91C-6FE2C9D683F5}" dt="2024-09-02T15:50:22.598" v="4370" actId="1076"/>
        <pc:sldMkLst>
          <pc:docMk/>
          <pc:sldMk cId="2668364229" sldId="324"/>
        </pc:sldMkLst>
        <pc:spChg chg="mod">
          <ac:chgData name="泰弘 仲山" userId="857b4835f3abfbd8" providerId="LiveId" clId="{C35A5D1B-87DA-4A0D-B91C-6FE2C9D683F5}" dt="2024-09-01T07:50:59.629" v="3864" actId="20577"/>
          <ac:spMkLst>
            <pc:docMk/>
            <pc:sldMk cId="2668364229" sldId="324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50:22.598" v="4370" actId="1076"/>
          <ac:spMkLst>
            <pc:docMk/>
            <pc:sldMk cId="2668364229" sldId="324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1T07:50:44.895" v="3858" actId="20577"/>
          <ac:spMkLst>
            <pc:docMk/>
            <pc:sldMk cId="2668364229" sldId="324"/>
            <ac:spMk id="5" creationId="{87A1065F-1721-AB4D-D7DF-5D10A3883BFB}"/>
          </ac:spMkLst>
        </pc:spChg>
        <pc:spChg chg="mod">
          <ac:chgData name="泰弘 仲山" userId="857b4835f3abfbd8" providerId="LiveId" clId="{C35A5D1B-87DA-4A0D-B91C-6FE2C9D683F5}" dt="2024-09-01T07:50:47.468" v="3859" actId="20577"/>
          <ac:spMkLst>
            <pc:docMk/>
            <pc:sldMk cId="2668364229" sldId="324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50:15.052" v="4369" actId="20577"/>
          <ac:spMkLst>
            <pc:docMk/>
            <pc:sldMk cId="2668364229" sldId="324"/>
            <ac:spMk id="7" creationId="{5A16B02D-A08D-745B-4E22-0AE8D3A77B98}"/>
          </ac:spMkLst>
        </pc:spChg>
      </pc:sldChg>
      <pc:sldChg chg="addSp delSp modSp add mod">
        <pc:chgData name="泰弘 仲山" userId="857b4835f3abfbd8" providerId="LiveId" clId="{C35A5D1B-87DA-4A0D-B91C-6FE2C9D683F5}" dt="2024-09-02T15:50:48.852" v="4373" actId="1076"/>
        <pc:sldMkLst>
          <pc:docMk/>
          <pc:sldMk cId="2953194531" sldId="325"/>
        </pc:sldMkLst>
        <pc:spChg chg="mod">
          <ac:chgData name="泰弘 仲山" userId="857b4835f3abfbd8" providerId="LiveId" clId="{C35A5D1B-87DA-4A0D-B91C-6FE2C9D683F5}" dt="2024-09-01T07:51:04.255" v="3868" actId="20577"/>
          <ac:spMkLst>
            <pc:docMk/>
            <pc:sldMk cId="2953194531" sldId="325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7:51:06.032" v="3869" actId="478"/>
          <ac:picMkLst>
            <pc:docMk/>
            <pc:sldMk cId="2953194531" sldId="325"/>
            <ac:picMk id="9220" creationId="{ED4D9888-67FA-8253-CDD5-C15F49331144}"/>
          </ac:picMkLst>
        </pc:picChg>
        <pc:picChg chg="del">
          <ac:chgData name="泰弘 仲山" userId="857b4835f3abfbd8" providerId="LiveId" clId="{C35A5D1B-87DA-4A0D-B91C-6FE2C9D683F5}" dt="2024-09-01T07:51:06.748" v="3870" actId="478"/>
          <ac:picMkLst>
            <pc:docMk/>
            <pc:sldMk cId="2953194531" sldId="325"/>
            <ac:picMk id="9222" creationId="{BB25D542-DDC7-852D-2579-A2656E14144E}"/>
          </ac:picMkLst>
        </pc:picChg>
        <pc:picChg chg="del">
          <ac:chgData name="泰弘 仲山" userId="857b4835f3abfbd8" providerId="LiveId" clId="{C35A5D1B-87DA-4A0D-B91C-6FE2C9D683F5}" dt="2024-09-01T07:51:07.356" v="3871" actId="478"/>
          <ac:picMkLst>
            <pc:docMk/>
            <pc:sldMk cId="2953194531" sldId="325"/>
            <ac:picMk id="9224" creationId="{E6F8924F-DCC1-6867-9C05-961982D7AB8A}"/>
          </ac:picMkLst>
        </pc:picChg>
        <pc:picChg chg="del">
          <ac:chgData name="泰弘 仲山" userId="857b4835f3abfbd8" providerId="LiveId" clId="{C35A5D1B-87DA-4A0D-B91C-6FE2C9D683F5}" dt="2024-09-01T07:51:08.827" v="3874" actId="478"/>
          <ac:picMkLst>
            <pc:docMk/>
            <pc:sldMk cId="2953194531" sldId="325"/>
            <ac:picMk id="9226" creationId="{C6A49032-5E91-0F43-42CE-F7984F500972}"/>
          </ac:picMkLst>
        </pc:picChg>
        <pc:picChg chg="del">
          <ac:chgData name="泰弘 仲山" userId="857b4835f3abfbd8" providerId="LiveId" clId="{C35A5D1B-87DA-4A0D-B91C-6FE2C9D683F5}" dt="2024-09-01T07:51:08.218" v="3873" actId="478"/>
          <ac:picMkLst>
            <pc:docMk/>
            <pc:sldMk cId="2953194531" sldId="325"/>
            <ac:picMk id="9228" creationId="{A6177AB5-B9F3-16EE-3324-2408B3CAF556}"/>
          </ac:picMkLst>
        </pc:picChg>
        <pc:picChg chg="del">
          <ac:chgData name="泰弘 仲山" userId="857b4835f3abfbd8" providerId="LiveId" clId="{C35A5D1B-87DA-4A0D-B91C-6FE2C9D683F5}" dt="2024-09-01T07:51:07.788" v="3872" actId="478"/>
          <ac:picMkLst>
            <pc:docMk/>
            <pc:sldMk cId="2953194531" sldId="325"/>
            <ac:picMk id="9230" creationId="{84A4EDE1-AF27-073A-07BD-16F2B18400A8}"/>
          </ac:picMkLst>
        </pc:picChg>
        <pc:picChg chg="add mod">
          <ac:chgData name="泰弘 仲山" userId="857b4835f3abfbd8" providerId="LiveId" clId="{C35A5D1B-87DA-4A0D-B91C-6FE2C9D683F5}" dt="2024-09-02T15:50:48.852" v="4373" actId="1076"/>
          <ac:picMkLst>
            <pc:docMk/>
            <pc:sldMk cId="2953194531" sldId="325"/>
            <ac:picMk id="12290" creationId="{6115E127-DBEF-3D3A-3091-C7E35AD96D79}"/>
          </ac:picMkLst>
        </pc:picChg>
        <pc:picChg chg="add mod">
          <ac:chgData name="泰弘 仲山" userId="857b4835f3abfbd8" providerId="LiveId" clId="{C35A5D1B-87DA-4A0D-B91C-6FE2C9D683F5}" dt="2024-09-02T15:50:46.704" v="4372" actId="1076"/>
          <ac:picMkLst>
            <pc:docMk/>
            <pc:sldMk cId="2953194531" sldId="325"/>
            <ac:picMk id="12292" creationId="{7DDBA7EA-3EB5-4A3C-924F-57325DF120F1}"/>
          </ac:picMkLst>
        </pc:picChg>
        <pc:picChg chg="add mod">
          <ac:chgData name="泰弘 仲山" userId="857b4835f3abfbd8" providerId="LiveId" clId="{C35A5D1B-87DA-4A0D-B91C-6FE2C9D683F5}" dt="2024-09-02T15:50:44.807" v="4371" actId="1076"/>
          <ac:picMkLst>
            <pc:docMk/>
            <pc:sldMk cId="2953194531" sldId="325"/>
            <ac:picMk id="12294" creationId="{24F9634F-F05C-EA1F-289D-00FE911449EF}"/>
          </ac:picMkLst>
        </pc:picChg>
        <pc:picChg chg="add mod">
          <ac:chgData name="泰弘 仲山" userId="857b4835f3abfbd8" providerId="LiveId" clId="{C35A5D1B-87DA-4A0D-B91C-6FE2C9D683F5}" dt="2024-09-01T07:52:44.365" v="3898" actId="14100"/>
          <ac:picMkLst>
            <pc:docMk/>
            <pc:sldMk cId="2953194531" sldId="325"/>
            <ac:picMk id="12296" creationId="{94FA9F3B-A9D5-6093-FAF4-DC406852DB31}"/>
          </ac:picMkLst>
        </pc:picChg>
        <pc:picChg chg="add mod">
          <ac:chgData name="泰弘 仲山" userId="857b4835f3abfbd8" providerId="LiveId" clId="{C35A5D1B-87DA-4A0D-B91C-6FE2C9D683F5}" dt="2024-09-01T07:53:18.367" v="3906" actId="1076"/>
          <ac:picMkLst>
            <pc:docMk/>
            <pc:sldMk cId="2953194531" sldId="325"/>
            <ac:picMk id="12298" creationId="{440BB2C0-9BC2-C7E4-2875-0B264A698361}"/>
          </ac:picMkLst>
        </pc:picChg>
        <pc:picChg chg="add mod">
          <ac:chgData name="泰弘 仲山" userId="857b4835f3abfbd8" providerId="LiveId" clId="{C35A5D1B-87DA-4A0D-B91C-6FE2C9D683F5}" dt="2024-09-01T07:53:24.676" v="3908" actId="14100"/>
          <ac:picMkLst>
            <pc:docMk/>
            <pc:sldMk cId="2953194531" sldId="325"/>
            <ac:picMk id="12300" creationId="{E5688A7C-DB03-0B83-393F-35EAEE43D86F}"/>
          </ac:picMkLst>
        </pc:picChg>
      </pc:sldChg>
      <pc:sldChg chg="addSp delSp modSp add mod">
        <pc:chgData name="泰弘 仲山" userId="857b4835f3abfbd8" providerId="LiveId" clId="{C35A5D1B-87DA-4A0D-B91C-6FE2C9D683F5}" dt="2024-09-02T15:52:39.988" v="4453" actId="1076"/>
        <pc:sldMkLst>
          <pc:docMk/>
          <pc:sldMk cId="304951704" sldId="326"/>
        </pc:sldMkLst>
        <pc:spChg chg="mod">
          <ac:chgData name="泰弘 仲山" userId="857b4835f3abfbd8" providerId="LiveId" clId="{C35A5D1B-87DA-4A0D-B91C-6FE2C9D683F5}" dt="2024-09-01T08:06:36.866" v="3915" actId="20577"/>
          <ac:spMkLst>
            <pc:docMk/>
            <pc:sldMk cId="304951704" sldId="326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8:15:52.269" v="4003" actId="478"/>
          <ac:picMkLst>
            <pc:docMk/>
            <pc:sldMk cId="304951704" sldId="326"/>
            <ac:picMk id="12290" creationId="{6115E127-DBEF-3D3A-3091-C7E35AD96D79}"/>
          </ac:picMkLst>
        </pc:picChg>
        <pc:picChg chg="del">
          <ac:chgData name="泰弘 仲山" userId="857b4835f3abfbd8" providerId="LiveId" clId="{C35A5D1B-87DA-4A0D-B91C-6FE2C9D683F5}" dt="2024-09-01T08:15:52.765" v="4004" actId="478"/>
          <ac:picMkLst>
            <pc:docMk/>
            <pc:sldMk cId="304951704" sldId="326"/>
            <ac:picMk id="12292" creationId="{7DDBA7EA-3EB5-4A3C-924F-57325DF120F1}"/>
          </ac:picMkLst>
        </pc:picChg>
        <pc:picChg chg="del">
          <ac:chgData name="泰弘 仲山" userId="857b4835f3abfbd8" providerId="LiveId" clId="{C35A5D1B-87DA-4A0D-B91C-6FE2C9D683F5}" dt="2024-09-01T08:15:53.324" v="4005" actId="478"/>
          <ac:picMkLst>
            <pc:docMk/>
            <pc:sldMk cId="304951704" sldId="326"/>
            <ac:picMk id="12294" creationId="{24F9634F-F05C-EA1F-289D-00FE911449EF}"/>
          </ac:picMkLst>
        </pc:picChg>
        <pc:picChg chg="del">
          <ac:chgData name="泰弘 仲山" userId="857b4835f3abfbd8" providerId="LiveId" clId="{C35A5D1B-87DA-4A0D-B91C-6FE2C9D683F5}" dt="2024-09-01T08:15:53.902" v="4006" actId="478"/>
          <ac:picMkLst>
            <pc:docMk/>
            <pc:sldMk cId="304951704" sldId="326"/>
            <ac:picMk id="12296" creationId="{94FA9F3B-A9D5-6093-FAF4-DC406852DB31}"/>
          </ac:picMkLst>
        </pc:picChg>
        <pc:picChg chg="del">
          <ac:chgData name="泰弘 仲山" userId="857b4835f3abfbd8" providerId="LiveId" clId="{C35A5D1B-87DA-4A0D-B91C-6FE2C9D683F5}" dt="2024-09-01T08:15:54.504" v="4007" actId="478"/>
          <ac:picMkLst>
            <pc:docMk/>
            <pc:sldMk cId="304951704" sldId="326"/>
            <ac:picMk id="12298" creationId="{440BB2C0-9BC2-C7E4-2875-0B264A698361}"/>
          </ac:picMkLst>
        </pc:picChg>
        <pc:picChg chg="del">
          <ac:chgData name="泰弘 仲山" userId="857b4835f3abfbd8" providerId="LiveId" clId="{C35A5D1B-87DA-4A0D-B91C-6FE2C9D683F5}" dt="2024-09-01T08:15:55.614" v="4008" actId="478"/>
          <ac:picMkLst>
            <pc:docMk/>
            <pc:sldMk cId="304951704" sldId="326"/>
            <ac:picMk id="12300" creationId="{E5688A7C-DB03-0B83-393F-35EAEE43D86F}"/>
          </ac:picMkLst>
        </pc:picChg>
        <pc:picChg chg="add mod">
          <ac:chgData name="泰弘 仲山" userId="857b4835f3abfbd8" providerId="LiveId" clId="{C35A5D1B-87DA-4A0D-B91C-6FE2C9D683F5}" dt="2024-09-02T15:52:31.798" v="4452" actId="1076"/>
          <ac:picMkLst>
            <pc:docMk/>
            <pc:sldMk cId="304951704" sldId="326"/>
            <ac:picMk id="15362" creationId="{0FBDB883-0372-BCC8-BAA5-BBDADC1A095F}"/>
          </ac:picMkLst>
        </pc:picChg>
        <pc:picChg chg="add mod">
          <ac:chgData name="泰弘 仲山" userId="857b4835f3abfbd8" providerId="LiveId" clId="{C35A5D1B-87DA-4A0D-B91C-6FE2C9D683F5}" dt="2024-09-02T15:52:39.988" v="4453" actId="1076"/>
          <ac:picMkLst>
            <pc:docMk/>
            <pc:sldMk cId="304951704" sldId="326"/>
            <ac:picMk id="15364" creationId="{694A8F6B-9524-947C-BDF2-DA70F3E62511}"/>
          </ac:picMkLst>
        </pc:picChg>
        <pc:picChg chg="add mod">
          <ac:chgData name="泰弘 仲山" userId="857b4835f3abfbd8" providerId="LiveId" clId="{C35A5D1B-87DA-4A0D-B91C-6FE2C9D683F5}" dt="2024-09-02T15:52:24.378" v="4449" actId="1076"/>
          <ac:picMkLst>
            <pc:docMk/>
            <pc:sldMk cId="304951704" sldId="326"/>
            <ac:picMk id="15366" creationId="{574EBA3C-EB32-C0E3-18D8-FD4330FF645F}"/>
          </ac:picMkLst>
        </pc:picChg>
        <pc:picChg chg="add mod">
          <ac:chgData name="泰弘 仲山" userId="857b4835f3abfbd8" providerId="LiveId" clId="{C35A5D1B-87DA-4A0D-B91C-6FE2C9D683F5}" dt="2024-09-01T08:17:19.025" v="4034" actId="1076"/>
          <ac:picMkLst>
            <pc:docMk/>
            <pc:sldMk cId="304951704" sldId="326"/>
            <ac:picMk id="15368" creationId="{EE913755-F198-4C36-E640-E79DB063E000}"/>
          </ac:picMkLst>
        </pc:picChg>
        <pc:picChg chg="add mod">
          <ac:chgData name="泰弘 仲山" userId="857b4835f3abfbd8" providerId="LiveId" clId="{C35A5D1B-87DA-4A0D-B91C-6FE2C9D683F5}" dt="2024-09-01T08:17:51.109" v="4040" actId="14100"/>
          <ac:picMkLst>
            <pc:docMk/>
            <pc:sldMk cId="304951704" sldId="326"/>
            <ac:picMk id="15370" creationId="{9478C4D6-9B4E-3E4A-8F0C-3B2C2E7E07BE}"/>
          </ac:picMkLst>
        </pc:picChg>
        <pc:picChg chg="add mod">
          <ac:chgData name="泰弘 仲山" userId="857b4835f3abfbd8" providerId="LiveId" clId="{C35A5D1B-87DA-4A0D-B91C-6FE2C9D683F5}" dt="2024-09-02T15:52:22.085" v="4448" actId="1076"/>
          <ac:picMkLst>
            <pc:docMk/>
            <pc:sldMk cId="304951704" sldId="326"/>
            <ac:picMk id="15372" creationId="{B2728CD8-EDC2-AAA7-8315-009E3CFFAC18}"/>
          </ac:picMkLst>
        </pc:picChg>
      </pc:sldChg>
      <pc:sldChg chg="modSp add mod">
        <pc:chgData name="泰弘 仲山" userId="857b4835f3abfbd8" providerId="LiveId" clId="{C35A5D1B-87DA-4A0D-B91C-6FE2C9D683F5}" dt="2024-09-02T15:52:04.173" v="4447" actId="20577"/>
        <pc:sldMkLst>
          <pc:docMk/>
          <pc:sldMk cId="3791417909" sldId="327"/>
        </pc:sldMkLst>
        <pc:spChg chg="mod">
          <ac:chgData name="泰弘 仲山" userId="857b4835f3abfbd8" providerId="LiveId" clId="{C35A5D1B-87DA-4A0D-B91C-6FE2C9D683F5}" dt="2024-09-01T08:06:44.908" v="3920" actId="20577"/>
          <ac:spMkLst>
            <pc:docMk/>
            <pc:sldMk cId="3791417909" sldId="327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8:07:25.292" v="3990" actId="20577"/>
          <ac:spMkLst>
            <pc:docMk/>
            <pc:sldMk cId="3791417909" sldId="327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2T15:51:36.864" v="4377" actId="14100"/>
          <ac:spMkLst>
            <pc:docMk/>
            <pc:sldMk cId="3791417909" sldId="327"/>
            <ac:spMk id="4" creationId="{EFAA36C3-EA0B-3A0D-8D7F-CA61858FFB2A}"/>
          </ac:spMkLst>
        </pc:spChg>
        <pc:spChg chg="mod">
          <ac:chgData name="泰弘 仲山" userId="857b4835f3abfbd8" providerId="LiveId" clId="{C35A5D1B-87DA-4A0D-B91C-6FE2C9D683F5}" dt="2024-09-01T08:07:29.230" v="3994" actId="20577"/>
          <ac:spMkLst>
            <pc:docMk/>
            <pc:sldMk cId="3791417909" sldId="327"/>
            <ac:spMk id="5" creationId="{87A1065F-1721-AB4D-D7DF-5D10A3883BFB}"/>
          </ac:spMkLst>
        </pc:spChg>
        <pc:spChg chg="mod">
          <ac:chgData name="泰弘 仲山" userId="857b4835f3abfbd8" providerId="LiveId" clId="{C35A5D1B-87DA-4A0D-B91C-6FE2C9D683F5}" dt="2024-09-01T08:07:31.613" v="3996" actId="20577"/>
          <ac:spMkLst>
            <pc:docMk/>
            <pc:sldMk cId="3791417909" sldId="327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52:04.173" v="4447" actId="20577"/>
          <ac:spMkLst>
            <pc:docMk/>
            <pc:sldMk cId="3791417909" sldId="327"/>
            <ac:spMk id="7" creationId="{5A16B02D-A08D-745B-4E22-0AE8D3A77B98}"/>
          </ac:spMkLst>
        </pc:spChg>
      </pc:sldChg>
      <pc:sldChg chg="addSp delSp modSp add mod">
        <pc:chgData name="泰弘 仲山" userId="857b4835f3abfbd8" providerId="LiveId" clId="{C35A5D1B-87DA-4A0D-B91C-6FE2C9D683F5}" dt="2024-09-01T08:23:02.081" v="4071" actId="14100"/>
        <pc:sldMkLst>
          <pc:docMk/>
          <pc:sldMk cId="3450020772" sldId="328"/>
        </pc:sldMkLst>
        <pc:spChg chg="mod">
          <ac:chgData name="泰弘 仲山" userId="857b4835f3abfbd8" providerId="LiveId" clId="{C35A5D1B-87DA-4A0D-B91C-6FE2C9D683F5}" dt="2024-09-01T08:19:42.655" v="4053" actId="20577"/>
          <ac:spMkLst>
            <pc:docMk/>
            <pc:sldMk cId="3450020772" sldId="328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8:19:44.620" v="4054" actId="478"/>
          <ac:picMkLst>
            <pc:docMk/>
            <pc:sldMk cId="3450020772" sldId="328"/>
            <ac:picMk id="11266" creationId="{9B337122-0245-4EEA-4992-785B6929456A}"/>
          </ac:picMkLst>
        </pc:picChg>
        <pc:picChg chg="del">
          <ac:chgData name="泰弘 仲山" userId="857b4835f3abfbd8" providerId="LiveId" clId="{C35A5D1B-87DA-4A0D-B91C-6FE2C9D683F5}" dt="2024-09-01T08:19:45.197" v="4055" actId="478"/>
          <ac:picMkLst>
            <pc:docMk/>
            <pc:sldMk cId="3450020772" sldId="328"/>
            <ac:picMk id="11268" creationId="{742522E5-677B-0EB6-104E-8C36E10469DB}"/>
          </ac:picMkLst>
        </pc:picChg>
        <pc:picChg chg="del">
          <ac:chgData name="泰弘 仲山" userId="857b4835f3abfbd8" providerId="LiveId" clId="{C35A5D1B-87DA-4A0D-B91C-6FE2C9D683F5}" dt="2024-09-01T08:19:45.790" v="4056" actId="478"/>
          <ac:picMkLst>
            <pc:docMk/>
            <pc:sldMk cId="3450020772" sldId="328"/>
            <ac:picMk id="11270" creationId="{E26C2E98-210D-23D5-B50E-CB8ABA4C80FF}"/>
          </ac:picMkLst>
        </pc:picChg>
        <pc:picChg chg="add mod">
          <ac:chgData name="泰弘 仲山" userId="857b4835f3abfbd8" providerId="LiveId" clId="{C35A5D1B-87DA-4A0D-B91C-6FE2C9D683F5}" dt="2024-09-01T08:22:48.879" v="4067" actId="14100"/>
          <ac:picMkLst>
            <pc:docMk/>
            <pc:sldMk cId="3450020772" sldId="328"/>
            <ac:picMk id="16386" creationId="{8C0991C2-19F3-3041-96F3-655A785543C2}"/>
          </ac:picMkLst>
        </pc:picChg>
        <pc:picChg chg="add mod">
          <ac:chgData name="泰弘 仲山" userId="857b4835f3abfbd8" providerId="LiveId" clId="{C35A5D1B-87DA-4A0D-B91C-6FE2C9D683F5}" dt="2024-09-01T08:22:51.014" v="4068" actId="14100"/>
          <ac:picMkLst>
            <pc:docMk/>
            <pc:sldMk cId="3450020772" sldId="328"/>
            <ac:picMk id="16388" creationId="{7763C94E-34D0-EB47-4F8B-0B9DF2FB65D6}"/>
          </ac:picMkLst>
        </pc:picChg>
        <pc:picChg chg="add mod">
          <ac:chgData name="泰弘 仲山" userId="857b4835f3abfbd8" providerId="LiveId" clId="{C35A5D1B-87DA-4A0D-B91C-6FE2C9D683F5}" dt="2024-09-01T08:23:02.081" v="4071" actId="14100"/>
          <ac:picMkLst>
            <pc:docMk/>
            <pc:sldMk cId="3450020772" sldId="328"/>
            <ac:picMk id="16390" creationId="{D0F58D05-F2A0-AC14-3B8C-F4794906E353}"/>
          </ac:picMkLst>
        </pc:picChg>
      </pc:sldChg>
      <pc:sldChg chg="addSp delSp modSp add mod">
        <pc:chgData name="泰弘 仲山" userId="857b4835f3abfbd8" providerId="LiveId" clId="{C35A5D1B-87DA-4A0D-B91C-6FE2C9D683F5}" dt="2024-09-02T16:00:03.842" v="4920" actId="1076"/>
        <pc:sldMkLst>
          <pc:docMk/>
          <pc:sldMk cId="3755292891" sldId="329"/>
        </pc:sldMkLst>
        <pc:spChg chg="mod">
          <ac:chgData name="泰弘 仲山" userId="857b4835f3abfbd8" providerId="LiveId" clId="{C35A5D1B-87DA-4A0D-B91C-6FE2C9D683F5}" dt="2024-09-02T15:41:41.439" v="4207" actId="20577"/>
          <ac:spMkLst>
            <pc:docMk/>
            <pc:sldMk cId="3755292891" sldId="329"/>
            <ac:spMk id="2" creationId="{4EE7386E-D72E-65BE-11B7-DC0FB9C87727}"/>
          </ac:spMkLst>
        </pc:spChg>
        <pc:spChg chg="del">
          <ac:chgData name="泰弘 仲山" userId="857b4835f3abfbd8" providerId="LiveId" clId="{C35A5D1B-87DA-4A0D-B91C-6FE2C9D683F5}" dt="2024-09-02T15:34:47.867" v="4119" actId="478"/>
          <ac:spMkLst>
            <pc:docMk/>
            <pc:sldMk cId="3755292891" sldId="329"/>
            <ac:spMk id="3" creationId="{C6C4C2F8-DE03-C390-A674-4892B0893685}"/>
          </ac:spMkLst>
        </pc:spChg>
        <pc:spChg chg="add del mod">
          <ac:chgData name="泰弘 仲山" userId="857b4835f3abfbd8" providerId="LiveId" clId="{C35A5D1B-87DA-4A0D-B91C-6FE2C9D683F5}" dt="2024-09-02T15:35:04.570" v="4121" actId="478"/>
          <ac:spMkLst>
            <pc:docMk/>
            <pc:sldMk cId="3755292891" sldId="329"/>
            <ac:spMk id="5" creationId="{E605486C-950B-5924-4A46-8CF3595F2459}"/>
          </ac:spMkLst>
        </pc:spChg>
        <pc:picChg chg="add mod">
          <ac:chgData name="泰弘 仲山" userId="857b4835f3abfbd8" providerId="LiveId" clId="{C35A5D1B-87DA-4A0D-B91C-6FE2C9D683F5}" dt="2024-09-02T16:00:03.842" v="4920" actId="1076"/>
          <ac:picMkLst>
            <pc:docMk/>
            <pc:sldMk cId="3755292891" sldId="329"/>
            <ac:picMk id="7" creationId="{0597BC22-7BD3-CD22-E6D1-D6C45BD149CB}"/>
          </ac:picMkLst>
        </pc:picChg>
      </pc:sldChg>
      <pc:sldChg chg="addSp delSp modSp add mod">
        <pc:chgData name="泰弘 仲山" userId="857b4835f3abfbd8" providerId="LiveId" clId="{C35A5D1B-87DA-4A0D-B91C-6FE2C9D683F5}" dt="2024-09-02T15:41:48.241" v="4228" actId="20577"/>
        <pc:sldMkLst>
          <pc:docMk/>
          <pc:sldMk cId="2680299509" sldId="330"/>
        </pc:sldMkLst>
        <pc:spChg chg="mod">
          <ac:chgData name="泰弘 仲山" userId="857b4835f3abfbd8" providerId="LiveId" clId="{C35A5D1B-87DA-4A0D-B91C-6FE2C9D683F5}" dt="2024-09-02T15:41:48.241" v="4228" actId="20577"/>
          <ac:spMkLst>
            <pc:docMk/>
            <pc:sldMk cId="2680299509" sldId="330"/>
            <ac:spMk id="2" creationId="{4EE7386E-D72E-65BE-11B7-DC0FB9C87727}"/>
          </ac:spMkLst>
        </pc:spChg>
        <pc:picChg chg="add mod">
          <ac:chgData name="泰弘 仲山" userId="857b4835f3abfbd8" providerId="LiveId" clId="{C35A5D1B-87DA-4A0D-B91C-6FE2C9D683F5}" dt="2024-09-02T15:40:30.979" v="4183" actId="1076"/>
          <ac:picMkLst>
            <pc:docMk/>
            <pc:sldMk cId="2680299509" sldId="330"/>
            <ac:picMk id="4" creationId="{AAB7AE32-5D26-A518-19D0-55FD739EA688}"/>
          </ac:picMkLst>
        </pc:picChg>
        <pc:picChg chg="del">
          <ac:chgData name="泰弘 仲山" userId="857b4835f3abfbd8" providerId="LiveId" clId="{C35A5D1B-87DA-4A0D-B91C-6FE2C9D683F5}" dt="2024-09-02T15:40:12.701" v="4179" actId="478"/>
          <ac:picMkLst>
            <pc:docMk/>
            <pc:sldMk cId="2680299509" sldId="330"/>
            <ac:picMk id="7" creationId="{0597BC22-7BD3-CD22-E6D1-D6C45BD149CB}"/>
          </ac:picMkLst>
        </pc:picChg>
      </pc:sldChg>
      <pc:sldChg chg="addSp delSp modSp add mod">
        <pc:chgData name="泰弘 仲山" userId="857b4835f3abfbd8" providerId="LiveId" clId="{C35A5D1B-87DA-4A0D-B91C-6FE2C9D683F5}" dt="2024-09-02T15:42:19.944" v="4254" actId="1076"/>
        <pc:sldMkLst>
          <pc:docMk/>
          <pc:sldMk cId="3064677651" sldId="331"/>
        </pc:sldMkLst>
        <pc:spChg chg="mod">
          <ac:chgData name="泰弘 仲山" userId="857b4835f3abfbd8" providerId="LiveId" clId="{C35A5D1B-87DA-4A0D-B91C-6FE2C9D683F5}" dt="2024-09-02T15:42:01.007" v="4249" actId="20577"/>
          <ac:spMkLst>
            <pc:docMk/>
            <pc:sldMk cId="3064677651" sldId="331"/>
            <ac:spMk id="2" creationId="{4EE7386E-D72E-65BE-11B7-DC0FB9C87727}"/>
          </ac:spMkLst>
        </pc:spChg>
        <pc:picChg chg="del">
          <ac:chgData name="泰弘 仲山" userId="857b4835f3abfbd8" providerId="LiveId" clId="{C35A5D1B-87DA-4A0D-B91C-6FE2C9D683F5}" dt="2024-09-02T15:42:02.764" v="4250" actId="478"/>
          <ac:picMkLst>
            <pc:docMk/>
            <pc:sldMk cId="3064677651" sldId="331"/>
            <ac:picMk id="4" creationId="{AAB7AE32-5D26-A518-19D0-55FD739EA688}"/>
          </ac:picMkLst>
        </pc:picChg>
        <pc:picChg chg="add mod">
          <ac:chgData name="泰弘 仲山" userId="857b4835f3abfbd8" providerId="LiveId" clId="{C35A5D1B-87DA-4A0D-B91C-6FE2C9D683F5}" dt="2024-09-02T15:42:19.944" v="4254" actId="1076"/>
          <ac:picMkLst>
            <pc:docMk/>
            <pc:sldMk cId="3064677651" sldId="331"/>
            <ac:picMk id="5" creationId="{B271F3DF-88DE-C548-ABD5-144B4E2973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26EE-E03D-5A2B-9242-DD4EB82D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F78DED-EE9F-8236-0D4C-A570B5DE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955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84DE-41B2-A6CC-725D-EB80EC0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060D85-3D5A-371C-DB11-097E82E1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592BAF-5074-55CB-A844-560A6AA0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CD686-8A68-1274-A974-8D8A142E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A74AC-C7EB-1092-CBBA-80BBE04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BE558-D1E5-B4E4-6103-8714E74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7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9A29A-6DFF-E19A-4E25-0175623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3B031-18A9-2BFB-FE14-901D0F2E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FD5AB-9EA3-872F-B001-561F909E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2AF98-3DA7-764C-3C22-3002A2A8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518DF-DF84-C850-F6CE-35CDBC7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6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F04884-1854-C8AA-1140-4E922ED81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AEFCA5-71BB-6DA8-6C7B-2F2CF965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79D8-89EA-45F4-ADB9-2B794685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E4C7F-7DDE-1F8D-9A55-3216A5D6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02BFA-1A00-B933-8F81-7DA658E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5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D05A-7B34-7E1C-E6CE-84CB0473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6AB43-9D0B-74DD-45A4-8EC3CDE9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A52FD-E951-7159-1F54-B22855B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593EA-C401-C51A-FFE6-113BC99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B0BEA-2CB1-6733-E171-45E80B65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6C362-CE64-5183-EE99-441BA89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8055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8E4F1-0D70-4860-277C-965FE310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1478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7A8AC-036F-259C-DC0D-57750BA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018A6-2763-DA04-3C90-6DE5953A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8F156-A257-84F8-62AA-1BD345C4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8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5A057-BF70-C07B-7B48-013D1E83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C7987D-706E-049A-ECF6-2AE95650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FD1256-4EFF-4E1B-8121-27F1702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09A04-5930-3C38-E456-9DBB0E9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7D497-7FFB-DE9E-6360-C72F2418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39FE-541A-2990-D09D-DDD6B07F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9C80F-6CC5-E967-842B-30420826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35F3E-B145-0F2A-F41F-4459C806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4E5464-74D4-8C55-9AAF-457027E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11E44-879A-9D8A-BB26-CE5EFF5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0D3C0-31E4-9D3C-1002-7DB81279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BB2A-8AE0-D3DE-30BA-B258C206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7DD27F-0879-F757-E3CD-194A63D6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3EA10C-4D3C-982C-0C3D-5E0A667B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BBDA5D-380D-F20F-1F8E-19CC2E74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6DF1CC-4FC9-CA63-0774-E662DC74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9CB1AC-AD93-55F5-6900-E47BE86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307E1-D1EA-25BC-9929-524A2A4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CD62CF-A711-818F-C20E-875B15D1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475A6-4DEE-DDDD-3FDE-ADF9844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2012B-7710-F74F-A6DF-9F64A49F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C7335-B945-C7EC-10B4-5C8D8B55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CBC552-5BFA-D966-8DC9-88698573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2F947-A32E-8425-AA88-1380044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D2A34-1D73-DF08-7084-D832FAE7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995436-74A8-4FBA-B955-2E93C6E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0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67A8F-08BB-4FC4-DB92-7B28FC41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5C07B-2492-8F2B-6E15-B3920178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2BF82-70B1-67FB-3ACF-F30F28BB0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FA958-790E-7773-5A06-0002588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09776-916A-93D4-ADD0-C6BA68A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80008-B1C5-A376-5878-8A8B487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9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4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62D06C-6DC5-AD3F-E8A9-4A37DF0C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BB974-CA96-8D45-86FE-A0064152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BA139-9000-AFE9-C6F7-5C9167231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DCB26-B3D5-F501-B94F-2ACB440A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A250C-A25D-CB49-2F6C-55A9865DB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pape14/time-series-forecasting-with-gans-a-comprehensive-guide-accd2e22be06" TargetMode="External"/><Relationship Id="rId3" Type="http://schemas.openxmlformats.org/officeDocument/2006/relationships/hyperlink" Target="https://proceedings.neurips.cc/paper_files/paper/2014/file/5ca3e9b122f61f8f06494c97b1afccf3-Paper.pdf" TargetMode="External"/><Relationship Id="rId7" Type="http://schemas.openxmlformats.org/officeDocument/2006/relationships/hyperlink" Target="https://github.com/imics-lab/tts-gan" TargetMode="External"/><Relationship Id="rId12" Type="http://schemas.openxmlformats.org/officeDocument/2006/relationships/hyperlink" Target="https://tech.preferred.jp/ja/blog/financial-time-series-generation/" TargetMode="External"/><Relationship Id="rId2" Type="http://schemas.openxmlformats.org/officeDocument/2006/relationships/hyperlink" Target="https://www.skillupai.com/blog/tech/mldl-tips-1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code/rohit4567/time-series-gan-with-pytorch" TargetMode="External"/><Relationship Id="rId11" Type="http://schemas.openxmlformats.org/officeDocument/2006/relationships/hyperlink" Target="https://www.sciencedirect.com/science/article/abs/pii/S0378437119307277" TargetMode="External"/><Relationship Id="rId5" Type="http://schemas.openxmlformats.org/officeDocument/2006/relationships/hyperlink" Target="https://github.com/proceduralia/pytorch-GAN-timeseries" TargetMode="External"/><Relationship Id="rId10" Type="http://schemas.openxmlformats.org/officeDocument/2006/relationships/hyperlink" Target="https://arxiv.org/pdf/1907.06673" TargetMode="External"/><Relationship Id="rId4" Type="http://schemas.openxmlformats.org/officeDocument/2006/relationships/hyperlink" Target="https://ai-scholar.tech/articles/time-series/GAN_for_time-series" TargetMode="External"/><Relationship Id="rId9" Type="http://schemas.openxmlformats.org/officeDocument/2006/relationships/hyperlink" Target="https://github.com/jsyoon0823/TimeG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960DC-73C2-C04F-FDF5-96ED8B702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dirty="0"/>
              <a:t>GAN(</a:t>
            </a:r>
            <a:r>
              <a:rPr lang="ja-JP" altLang="en-US" sz="4000" dirty="0"/>
              <a:t>敵対的ネットワーク</a:t>
            </a:r>
            <a:r>
              <a:rPr lang="en-US" altLang="ja-JP" sz="4000" dirty="0"/>
              <a:t>)</a:t>
            </a:r>
            <a:r>
              <a:rPr lang="ja-JP" altLang="en-US" sz="4000" dirty="0"/>
              <a:t>を用いたデータ生成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95F54F-9371-9621-499E-E3DE2B01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858" y="4267200"/>
            <a:ext cx="3274142" cy="990600"/>
          </a:xfrm>
        </p:spPr>
        <p:txBody>
          <a:bodyPr/>
          <a:lstStyle/>
          <a:p>
            <a:r>
              <a:rPr kumimoji="1" lang="en-US" altLang="ja-JP" dirty="0"/>
              <a:t>2024/9/4</a:t>
            </a:r>
          </a:p>
          <a:p>
            <a:r>
              <a:rPr lang="ja-JP" altLang="en-US" dirty="0"/>
              <a:t>仲山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5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簡単なデータで生成実験（</a:t>
            </a:r>
            <a:r>
              <a:rPr lang="en-US" altLang="ja-JP" dirty="0"/>
              <a:t>Generator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948909"/>
            <a:ext cx="11723253" cy="5147830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次元の正規乱数（ランダムベクトル）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100</a:t>
            </a:r>
            <a:r>
              <a:rPr lang="ja-JP" altLang="en-US" dirty="0"/>
              <a:t>次元⇒</a:t>
            </a:r>
            <a:r>
              <a:rPr lang="en-US" altLang="ja-JP" dirty="0"/>
              <a:t>100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endParaRPr kumimoji="1" lang="en-US" altLang="ja-JP" sz="2400" dirty="0"/>
          </a:p>
          <a:p>
            <a:pPr lvl="1"/>
            <a:r>
              <a:rPr lang="ja-JP" altLang="en-US" dirty="0"/>
              <a:t>全結合層②　</a:t>
            </a:r>
            <a:r>
              <a:rPr lang="en-US" altLang="ja-JP" dirty="0"/>
              <a:t>100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F59BAF6-CA90-629C-E498-F9F3AF93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95" y="1980848"/>
            <a:ext cx="3937311" cy="38968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06556C-4978-077E-E4A8-4548EF8C0DE0}"/>
              </a:ext>
            </a:extLst>
          </p:cNvPr>
          <p:cNvSpPr txBox="1"/>
          <p:nvPr/>
        </p:nvSpPr>
        <p:spPr>
          <a:xfrm>
            <a:off x="6992657" y="5965247"/>
            <a:ext cx="476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GPT-4o</a:t>
            </a:r>
            <a:r>
              <a:rPr kumimoji="1" lang="ja-JP" altLang="en-US" dirty="0"/>
              <a:t>にネットワークの図を作成してもらったら意味不明な図が生成された・・・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8D85DC-9BB3-1AE0-08F8-22359DDF599A}"/>
              </a:ext>
            </a:extLst>
          </p:cNvPr>
          <p:cNvSpPr txBox="1"/>
          <p:nvPr/>
        </p:nvSpPr>
        <p:spPr>
          <a:xfrm>
            <a:off x="815765" y="526575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397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簡単なデータで生成実験</a:t>
            </a:r>
            <a:r>
              <a:rPr lang="en-US" altLang="ja-JP" dirty="0"/>
              <a:t>(Discriminator)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31299"/>
            <a:ext cx="11723253" cy="5147830"/>
          </a:xfrm>
        </p:spPr>
        <p:txBody>
          <a:bodyPr/>
          <a:lstStyle/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ドロップアウト　</a:t>
            </a:r>
            <a:r>
              <a:rPr lang="en-US" altLang="ja-JP" sz="2400" dirty="0"/>
              <a:t>0.4</a:t>
            </a:r>
          </a:p>
          <a:p>
            <a:pPr lvl="2"/>
            <a:endParaRPr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層②：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ドロップアウト　</a:t>
            </a:r>
            <a:r>
              <a:rPr lang="en-US" altLang="ja-JP" sz="2400" dirty="0"/>
              <a:t>0.4</a:t>
            </a:r>
          </a:p>
          <a:p>
            <a:pPr lvl="2"/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1683B6-AA53-695F-479C-322A13F9B61D}"/>
              </a:ext>
            </a:extLst>
          </p:cNvPr>
          <p:cNvSpPr txBox="1"/>
          <p:nvPr/>
        </p:nvSpPr>
        <p:spPr>
          <a:xfrm>
            <a:off x="845262" y="60031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69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EB4C5-5AC6-89ED-3D5A-A2133DEF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29671"/>
            <a:ext cx="5421628" cy="42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2C656E-CF01-FC87-6021-3F823F65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74" y="199667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BFFDC3-5633-307B-2782-EB15C636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4" y="1881935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7EFCEC-6999-BF0C-2E74-A66D1AC5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1935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1DC66E-6CBA-967E-DE50-FE78703BC201}"/>
              </a:ext>
            </a:extLst>
          </p:cNvPr>
          <p:cNvSpPr txBox="1"/>
          <p:nvPr/>
        </p:nvSpPr>
        <p:spPr>
          <a:xfrm>
            <a:off x="3342968" y="6352142"/>
            <a:ext cx="85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のデフォルト環境では</a:t>
            </a:r>
            <a:r>
              <a:rPr kumimoji="1" lang="en-US" altLang="ja-JP" dirty="0"/>
              <a:t>660</a:t>
            </a:r>
            <a:r>
              <a:rPr kumimoji="1" lang="ja-JP" altLang="en-US" dirty="0"/>
              <a:t>で</a:t>
            </a:r>
            <a:r>
              <a:rPr kumimoji="1" lang="en-US" altLang="ja-JP" dirty="0"/>
              <a:t>RAM</a:t>
            </a:r>
            <a:r>
              <a:rPr kumimoji="1" lang="ja-JP" altLang="en-US" dirty="0"/>
              <a:t>を使い切ってセッションがクラッシュ</a:t>
            </a:r>
          </a:p>
        </p:txBody>
      </p:sp>
    </p:spTree>
    <p:extLst>
      <p:ext uri="{BB962C8B-B14F-4D97-AF65-F5344CB8AC3E}">
        <p14:creationId xmlns:p14="http://schemas.microsoft.com/office/powerpoint/2010/main" val="76480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E4AB12-3D78-508C-642D-A3BB4DFC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8" y="169114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BC876F2-4291-0227-6B2A-1D28096E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2" y="169114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9B49CF-7CC0-61C1-4B95-1C7BED71A316}"/>
              </a:ext>
            </a:extLst>
          </p:cNvPr>
          <p:cNvSpPr txBox="1"/>
          <p:nvPr/>
        </p:nvSpPr>
        <p:spPr>
          <a:xfrm>
            <a:off x="1130709" y="6352141"/>
            <a:ext cx="884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無料版でもわずかな時間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を使えるため、それを利用して再度学習</a:t>
            </a:r>
          </a:p>
        </p:txBody>
      </p:sp>
    </p:spTree>
    <p:extLst>
      <p:ext uri="{BB962C8B-B14F-4D97-AF65-F5344CB8AC3E}">
        <p14:creationId xmlns:p14="http://schemas.microsoft.com/office/powerpoint/2010/main" val="245710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899747"/>
            <a:ext cx="11723253" cy="444839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ロスの推移　なぜか</a:t>
            </a:r>
            <a:r>
              <a:rPr lang="en-US" altLang="ja-JP" sz="2000" dirty="0"/>
              <a:t>Fake Loss</a:t>
            </a:r>
            <a:r>
              <a:rPr lang="ja-JP" altLang="en-US" sz="2000" dirty="0"/>
              <a:t>が上昇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864603-055C-FB82-DC92-D6541CBA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1344586"/>
            <a:ext cx="6485244" cy="51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123D4A-A51B-4AC2-52C2-61B02681348E}"/>
              </a:ext>
            </a:extLst>
          </p:cNvPr>
          <p:cNvSpPr txBox="1"/>
          <p:nvPr/>
        </p:nvSpPr>
        <p:spPr>
          <a:xfrm>
            <a:off x="6986320" y="1722069"/>
            <a:ext cx="4989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Real Loss</a:t>
            </a:r>
            <a:r>
              <a:rPr kumimoji="1" lang="ja-JP" altLang="en-US" dirty="0"/>
              <a:t>：本物のデータを「本物」と判別できなかった場合の損失</a:t>
            </a:r>
            <a:endParaRPr kumimoji="1" lang="en-US" altLang="ja-JP" dirty="0"/>
          </a:p>
          <a:p>
            <a:r>
              <a:rPr lang="en-US" altLang="ja-JP" dirty="0"/>
              <a:t>Fake Loss</a:t>
            </a:r>
            <a:r>
              <a:rPr lang="ja-JP" altLang="en-US" dirty="0"/>
              <a:t>：偽物のデータを「偽物」と判別できなかった場合に生じる損失</a:t>
            </a:r>
            <a:endParaRPr lang="en-US" altLang="ja-JP" dirty="0"/>
          </a:p>
          <a:p>
            <a:r>
              <a:rPr kumimoji="1" lang="en-US" altLang="ja-JP" dirty="0"/>
              <a:t>Generator Loss</a:t>
            </a:r>
            <a:r>
              <a:rPr kumimoji="1" lang="ja-JP" altLang="en-US" dirty="0"/>
              <a:t>：</a:t>
            </a:r>
            <a:r>
              <a:rPr kumimoji="1" lang="en-US" altLang="ja-JP" dirty="0"/>
              <a:t>Discriminator</a:t>
            </a:r>
            <a:r>
              <a:rPr kumimoji="1" lang="ja-JP" altLang="en-US" dirty="0"/>
              <a:t>が生成したデータを「本物」と判定すると小さくなる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3A693C-FD65-AA0F-A003-233ADBF7190D}"/>
              </a:ext>
            </a:extLst>
          </p:cNvPr>
          <p:cNvGrpSpPr/>
          <p:nvPr/>
        </p:nvGrpSpPr>
        <p:grpSpPr>
          <a:xfrm>
            <a:off x="7118555" y="3592171"/>
            <a:ext cx="3370067" cy="2130204"/>
            <a:chOff x="8263821" y="3741322"/>
            <a:chExt cx="3210373" cy="201048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FFE39-DA34-F58E-9370-7BAF36BB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3821" y="3741322"/>
              <a:ext cx="2743583" cy="657317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E83C75F-0B3A-E7EE-DCA6-FAE5C3D8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3821" y="4398639"/>
              <a:ext cx="3115110" cy="67636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326467D-BB19-1AE4-425F-B4DFA59A3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3821" y="5056382"/>
              <a:ext cx="3210373" cy="695422"/>
            </a:xfrm>
            <a:prstGeom prst="rect">
              <a:avLst/>
            </a:prstGeom>
          </p:spPr>
        </p:pic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601CEC-6A98-0B48-3B5F-762999483F14}"/>
              </a:ext>
            </a:extLst>
          </p:cNvPr>
          <p:cNvSpPr txBox="1"/>
          <p:nvPr/>
        </p:nvSpPr>
        <p:spPr>
          <a:xfrm>
            <a:off x="7118555" y="5832676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x</a:t>
            </a:r>
            <a:r>
              <a:rPr kumimoji="1" lang="ja-JP" altLang="en-US" dirty="0"/>
              <a:t>ハットは生成し</a:t>
            </a:r>
            <a:r>
              <a:rPr lang="ja-JP" altLang="en-US" dirty="0"/>
              <a:t>た</a:t>
            </a:r>
            <a:r>
              <a:rPr kumimoji="1" lang="ja-JP" altLang="en-US" dirty="0"/>
              <a:t>データ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E1D051-842C-EF4C-C3E7-11BC151F460D}"/>
              </a:ext>
            </a:extLst>
          </p:cNvPr>
          <p:cNvSpPr txBox="1"/>
          <p:nvPr/>
        </p:nvSpPr>
        <p:spPr>
          <a:xfrm>
            <a:off x="5406948" y="6421309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GoogleColab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で約</a:t>
            </a:r>
            <a:r>
              <a:rPr kumimoji="1" lang="en-US" altLang="ja-JP" dirty="0"/>
              <a:t>40</a:t>
            </a:r>
            <a:r>
              <a:rPr kumimoji="1" lang="ja-JP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02411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54942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ja-JP" altLang="en-US" dirty="0"/>
              <a:t>全結合層②　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1" y="2054940"/>
            <a:ext cx="5950526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ネットワークを小さくして再実験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2F30D-CC9C-449D-B80B-6ECC8AD982D1}"/>
              </a:ext>
            </a:extLst>
          </p:cNvPr>
          <p:cNvSpPr txBox="1"/>
          <p:nvPr/>
        </p:nvSpPr>
        <p:spPr>
          <a:xfrm>
            <a:off x="825597" y="5645863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7DF95D-56DA-5F8F-E4B2-99DE5ED02C51}"/>
              </a:ext>
            </a:extLst>
          </p:cNvPr>
          <p:cNvSpPr txBox="1"/>
          <p:nvPr/>
        </p:nvSpPr>
        <p:spPr>
          <a:xfrm>
            <a:off x="6970759" y="5645863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266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DCD097-15B9-A7CC-C1D1-FB45E10D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46" y="675553"/>
            <a:ext cx="4009464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57D459F-6E15-3577-B18E-2022B6E4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69" y="675553"/>
            <a:ext cx="3919285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2C9575A-18AD-D2B8-4716-054FC6CD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25" y="3624090"/>
            <a:ext cx="3919285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8C3824C-EBB7-74BA-AA0E-EE22C926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44" y="3624090"/>
            <a:ext cx="4015734" cy="32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8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C83F11-EA8D-9D82-958C-07B0F21E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68" y="767326"/>
            <a:ext cx="3758623" cy="30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17ABCE3-E8E1-9064-1F42-B0E61623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1" y="3755923"/>
            <a:ext cx="3852030" cy="31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F015154-A175-27FD-9EDF-6FBCB0D6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16" y="878605"/>
            <a:ext cx="5841742" cy="46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A889FA-A3FA-E568-2204-7F21ADC38E84}"/>
              </a:ext>
            </a:extLst>
          </p:cNvPr>
          <p:cNvSpPr txBox="1"/>
          <p:nvPr/>
        </p:nvSpPr>
        <p:spPr>
          <a:xfrm>
            <a:off x="5545392" y="5794729"/>
            <a:ext cx="518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Fake Loss</a:t>
            </a:r>
            <a:r>
              <a:rPr kumimoji="1" lang="ja-JP" altLang="en-US" dirty="0"/>
              <a:t>の上昇が解決していない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E5F3A0-EB70-7010-0639-4F6A68B85827}"/>
              </a:ext>
            </a:extLst>
          </p:cNvPr>
          <p:cNvSpPr txBox="1"/>
          <p:nvPr/>
        </p:nvSpPr>
        <p:spPr>
          <a:xfrm>
            <a:off x="5834755" y="6327714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GoogleColab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で約</a:t>
            </a:r>
            <a:r>
              <a:rPr lang="en-US" altLang="ja-JP" dirty="0"/>
              <a:t>13</a:t>
            </a:r>
            <a:r>
              <a:rPr kumimoji="1" lang="ja-JP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98802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36470"/>
            <a:ext cx="5950527" cy="3542294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0"/>
            <a:ext cx="5869857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Generator</a:t>
            </a:r>
            <a:r>
              <a:rPr lang="ja-JP" altLang="en-US" sz="2400" dirty="0"/>
              <a:t>に</a:t>
            </a:r>
            <a:r>
              <a:rPr lang="en-US" altLang="ja-JP" sz="2400" dirty="0"/>
              <a:t>LSTM</a:t>
            </a:r>
            <a:r>
              <a:rPr lang="ja-JP" altLang="en-US" sz="2400" dirty="0"/>
              <a:t>を採用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904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42110"/>
            <a:ext cx="11723253" cy="5338617"/>
          </a:xfrm>
        </p:spPr>
        <p:txBody>
          <a:bodyPr/>
          <a:lstStyle/>
          <a:p>
            <a:r>
              <a:rPr kumimoji="1" lang="ja-JP" altLang="en-US" dirty="0"/>
              <a:t>前回</a:t>
            </a:r>
            <a:r>
              <a:rPr lang="ja-JP" altLang="en-US" dirty="0"/>
              <a:t>発表した</a:t>
            </a:r>
            <a:r>
              <a:rPr kumimoji="1" lang="ja-JP" altLang="en-US" dirty="0"/>
              <a:t>時系列生成の続きとして</a:t>
            </a:r>
            <a:r>
              <a:rPr lang="en-US" altLang="ja-JP" dirty="0"/>
              <a:t>GAN</a:t>
            </a:r>
            <a:r>
              <a:rPr kumimoji="1" lang="ja-JP" altLang="en-US" dirty="0"/>
              <a:t>を試す</a:t>
            </a:r>
            <a:endParaRPr lang="en-US" altLang="ja-JP" dirty="0"/>
          </a:p>
          <a:p>
            <a:r>
              <a:rPr lang="en-US" altLang="ja-JP" dirty="0"/>
              <a:t>GAN(Generative Adversarial Network)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Goodfellow</a:t>
            </a:r>
            <a:r>
              <a:rPr kumimoji="1" lang="ja-JP" altLang="en-US" dirty="0"/>
              <a:t>らによって</a:t>
            </a:r>
            <a:r>
              <a:rPr kumimoji="1" lang="en-US" altLang="ja-JP" dirty="0"/>
              <a:t>2014</a:t>
            </a:r>
            <a:r>
              <a:rPr kumimoji="1" lang="ja-JP" altLang="en-US" dirty="0"/>
              <a:t>年に発表された生成モデル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D99924-8201-356F-07F9-5370C11C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44" y="2453969"/>
            <a:ext cx="5348965" cy="38692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CC250E-A2F1-9100-F800-239DE5E06E41}"/>
              </a:ext>
            </a:extLst>
          </p:cNvPr>
          <p:cNvSpPr txBox="1"/>
          <p:nvPr/>
        </p:nvSpPr>
        <p:spPr>
          <a:xfrm>
            <a:off x="1702244" y="6323252"/>
            <a:ext cx="897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ja-JP" altLang="en-US" sz="1200" dirty="0"/>
              <a:t>引用元</a:t>
            </a:r>
            <a:r>
              <a:rPr kumimoji="1" lang="en-US" altLang="ja-JP" sz="1200" dirty="0"/>
              <a:t>) https://proceedings.neurips.cc/paper_files/paper/2014/file/5ca3e9b122f61f8f06494c97b1afccf3-Paper.pdf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803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D4D9888-67FA-8253-CDD5-C15F4933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8" y="938098"/>
            <a:ext cx="3572525" cy="27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B25D542-DDC7-852D-2579-A2656E14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38" y="938099"/>
            <a:ext cx="3572524" cy="27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6F8924F-DCC1-6867-9C05-961982D7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04" y="962441"/>
            <a:ext cx="3510531" cy="2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C6A49032-5E91-0F43-42CE-F7984F50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5" y="3674140"/>
            <a:ext cx="3847640" cy="29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A6177AB5-B9F3-16EE-3324-2408B3CA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79" y="3762106"/>
            <a:ext cx="3734155" cy="28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4A4EDE1-AF27-073A-07BD-16F2B184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33" y="3816950"/>
            <a:ext cx="3676902" cy="28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7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B337122-0245-4EEA-4992-785B6929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5" y="751334"/>
            <a:ext cx="3852030" cy="303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42522E5-677B-0EB6-104E-8C36E104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" y="3729391"/>
            <a:ext cx="3852030" cy="30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26C2E98-210D-23D5-B50E-CB8ABA4C8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67" y="881489"/>
            <a:ext cx="6449962" cy="50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6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1995586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0"/>
            <a:ext cx="5869857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学習率を</a:t>
            </a:r>
            <a:r>
              <a:rPr lang="en-US" altLang="ja-JP" sz="2400" dirty="0"/>
              <a:t>0.0002</a:t>
            </a:r>
            <a:r>
              <a:rPr lang="ja-JP" altLang="en-US" sz="2400" dirty="0"/>
              <a:t>から</a:t>
            </a:r>
            <a:r>
              <a:rPr lang="en-US" altLang="ja-JP" sz="2400" dirty="0"/>
              <a:t>0.002</a:t>
            </a:r>
            <a:r>
              <a:rPr lang="ja-JP" altLang="en-US" sz="2400" dirty="0"/>
              <a:t>に変更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0.002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836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簡単なデータで生成実験④</a:t>
            </a:r>
            <a:endParaRPr kumimoji="1" lang="ja-JP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115E127-DBEF-3D3A-3091-C7E35AD9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1" y="724919"/>
            <a:ext cx="3994078" cy="30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DDBA7EA-3EB5-4A3C-924F-57325DF1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835417"/>
            <a:ext cx="3930721" cy="30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4F9634F-F05C-EA1F-289D-00FE9114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22" y="847694"/>
            <a:ext cx="3994078" cy="30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94FA9F3B-A9D5-6093-FAF4-DC406852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0" y="3820840"/>
            <a:ext cx="3930721" cy="30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440BB2C0-9BC2-C7E4-2875-0B264A69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99" y="3812206"/>
            <a:ext cx="3881423" cy="30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E5688A7C-DB03-0B83-393F-35EAEE43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79" y="3908053"/>
            <a:ext cx="3759665" cy="29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9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54942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1"/>
            <a:ext cx="5869857" cy="36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  <a:endParaRPr lang="en-US" altLang="ja-JP" sz="2400" dirty="0"/>
          </a:p>
          <a:p>
            <a:pPr lvl="1"/>
            <a:r>
              <a:rPr lang="ja-JP" altLang="en-US" dirty="0"/>
              <a:t>全結合層①：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全結合層②：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時系列の長さを</a:t>
            </a:r>
            <a:r>
              <a:rPr lang="en-US" altLang="ja-JP" sz="2400" dirty="0"/>
              <a:t>20</a:t>
            </a:r>
            <a:r>
              <a:rPr lang="ja-JP" altLang="en-US" sz="2400" dirty="0"/>
              <a:t>に変更、ネットワークの小さくして、学習率も上げた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0.005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0.005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141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FBDB883-0372-BCC8-BAA5-BBDADC1A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71" y="691792"/>
            <a:ext cx="3942735" cy="30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94A8F6B-9524-947C-BDF2-DA70F3E6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64" y="674117"/>
            <a:ext cx="4056217" cy="31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574EBA3C-EB32-C0E3-18D8-FD4330FF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84" y="586202"/>
            <a:ext cx="4119378" cy="31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EE913755-F198-4C36-E640-E79DB063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" y="3691142"/>
            <a:ext cx="3942735" cy="31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9478C4D6-9B4E-3E4A-8F0C-3B2C2E7E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12" y="3867160"/>
            <a:ext cx="3799353" cy="29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>
            <a:extLst>
              <a:ext uri="{FF2B5EF4-FFF2-40B4-BE49-F238E27FC236}">
                <a16:creationId xmlns:a16="http://schemas.microsoft.com/office/drawing/2014/main" id="{B2728CD8-EDC2-AAA7-8315-009E3CFF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97" y="3747915"/>
            <a:ext cx="3952165" cy="31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C0991C2-19F3-3041-96F3-655A7855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9" y="628603"/>
            <a:ext cx="4148906" cy="32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763C94E-34D0-EB47-4F8B-0B9DF2FB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8" y="3583798"/>
            <a:ext cx="4148977" cy="326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D0F58D05-F2A0-AC14-3B8C-F4794906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34" y="805584"/>
            <a:ext cx="6842920" cy="54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2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2F47F-9516-DF69-92B6-654209FC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686BB-8153-1C49-81F7-58CEF2F8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/>
              <a:t>簡単なサインカーブを生成させるのに苦労し、実際の金融データ生成までたどりつけず、、、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Generator</a:t>
            </a:r>
            <a:r>
              <a:rPr lang="ja-JP" altLang="en-US" sz="2000" dirty="0"/>
              <a:t>は時系列性を考慮できるものにした方が良いと考えられる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ディープラーニングはそれなりの計算リソースがないと厳しい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r>
              <a:rPr lang="ja-JP" altLang="en-US" sz="2000" dirty="0"/>
              <a:t>問題に合わせてハイパーパラメータを適切に設定する必要がある</a:t>
            </a:r>
            <a:endParaRPr kumimoji="1" lang="en-US" altLang="ja-JP" sz="20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023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8D07-4C1B-3EAE-6FED-55C8A149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93762-C05F-F055-F1C3-5E381EBA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852564" cy="5147830"/>
          </a:xfrm>
        </p:spPr>
        <p:txBody>
          <a:bodyPr/>
          <a:lstStyle/>
          <a:p>
            <a:r>
              <a:rPr kumimoji="1" lang="en-US" altLang="ja-JP" sz="1800" dirty="0">
                <a:hlinkClick r:id="rId2"/>
              </a:rPr>
              <a:t>https://www.skillupai.com/blog/tech/mldl-tips-1/</a:t>
            </a:r>
            <a:endParaRPr kumimoji="1" lang="en-US" altLang="ja-JP" sz="1800" dirty="0"/>
          </a:p>
          <a:p>
            <a:r>
              <a:rPr kumimoji="1" lang="en-US" altLang="ja-JP" sz="1800" dirty="0">
                <a:hlinkClick r:id="rId3"/>
              </a:rPr>
              <a:t>https://proceedings.neurips.cc/paper_files/paper/2014/file/5ca3e9b122f61f8f06494c97b1afccf3-Paper.pdf</a:t>
            </a:r>
            <a:endParaRPr kumimoji="1" lang="en-US" altLang="ja-JP" sz="1800" dirty="0"/>
          </a:p>
          <a:p>
            <a:r>
              <a:rPr kumimoji="1" lang="en-US" altLang="ja-JP" sz="1800" dirty="0">
                <a:hlinkClick r:id="rId4"/>
              </a:rPr>
              <a:t>https://ai-scholar.tech/articles/time-series/GAN_for_time-series</a:t>
            </a:r>
            <a:endParaRPr kumimoji="1" lang="en-US" altLang="ja-JP" sz="1800" dirty="0"/>
          </a:p>
          <a:p>
            <a:r>
              <a:rPr lang="en-US" altLang="ja-JP" sz="1800" dirty="0">
                <a:hlinkClick r:id="rId5"/>
              </a:rPr>
              <a:t>https://github.com/proceduralia/pytorch-GAN-timeseries</a:t>
            </a:r>
            <a:endParaRPr lang="en-US" altLang="ja-JP" sz="1800" dirty="0"/>
          </a:p>
          <a:p>
            <a:r>
              <a:rPr lang="en-US" altLang="ja-JP" sz="1800" dirty="0">
                <a:hlinkClick r:id="rId6"/>
              </a:rPr>
              <a:t>https://www.kaggle.com/code/rohit4567/time-series-gan-with-pytorch</a:t>
            </a:r>
            <a:endParaRPr lang="en-US" altLang="ja-JP" sz="1800" dirty="0"/>
          </a:p>
          <a:p>
            <a:r>
              <a:rPr lang="en-US" altLang="ja-JP" sz="1800" dirty="0">
                <a:hlinkClick r:id="rId7"/>
              </a:rPr>
              <a:t>https://github.com/imics-lab/tts-gan</a:t>
            </a:r>
            <a:endParaRPr lang="en-US" altLang="ja-JP" sz="1800" dirty="0"/>
          </a:p>
          <a:p>
            <a:r>
              <a:rPr lang="en-US" altLang="ja-JP" sz="1800" dirty="0">
                <a:hlinkClick r:id="rId8"/>
              </a:rPr>
              <a:t>https://medium.com/@pape14/time-series-forecasting-with-gans-a-comprehensive-guide-accd2e22be06</a:t>
            </a:r>
            <a:endParaRPr lang="en-US" altLang="ja-JP" sz="1800" dirty="0"/>
          </a:p>
          <a:p>
            <a:r>
              <a:rPr lang="en-US" altLang="ja-JP" sz="1800" dirty="0">
                <a:hlinkClick r:id="rId9"/>
              </a:rPr>
              <a:t>https://github.com/jsyoon0823/TimeGAN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>
                <a:hlinkClick r:id="rId10"/>
              </a:rPr>
              <a:t>https://arxiv.org/pdf/1907.06673</a:t>
            </a:r>
            <a:endParaRPr lang="en-US" altLang="ja-JP" sz="1800" dirty="0"/>
          </a:p>
          <a:p>
            <a:r>
              <a:rPr lang="en-US" altLang="ja-JP" sz="1800" dirty="0">
                <a:hlinkClick r:id="rId11"/>
              </a:rPr>
              <a:t>https://www.sciencedirect.com/science/article/abs/pii/S0378437119307277</a:t>
            </a:r>
            <a:endParaRPr lang="en-US" altLang="ja-JP" sz="1800" dirty="0"/>
          </a:p>
          <a:p>
            <a:r>
              <a:rPr lang="en-US" altLang="ja-JP" sz="1800" dirty="0">
                <a:hlinkClick r:id="rId12"/>
              </a:rPr>
              <a:t>https://tech.preferred.jp/ja/blog/financial-time-series-generation/</a:t>
            </a:r>
            <a:endParaRPr lang="en-US" altLang="ja-JP" sz="1800" dirty="0"/>
          </a:p>
          <a:p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8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3"/>
            <a:ext cx="11723253" cy="5268004"/>
          </a:xfrm>
        </p:spPr>
        <p:txBody>
          <a:bodyPr/>
          <a:lstStyle/>
          <a:p>
            <a:r>
              <a:rPr lang="en-US" altLang="ja-JP" dirty="0"/>
              <a:t>Generator</a:t>
            </a:r>
            <a:r>
              <a:rPr lang="ja-JP" altLang="en-US" dirty="0"/>
              <a:t>と</a:t>
            </a:r>
            <a:r>
              <a:rPr lang="en-US" altLang="ja-JP" dirty="0"/>
              <a:t>Discriminator</a:t>
            </a:r>
            <a:r>
              <a:rPr lang="ja-JP" altLang="en-US" dirty="0"/>
              <a:t>の２つのネットワークで構成される</a:t>
            </a:r>
            <a:endParaRPr lang="en-US" altLang="ja-JP" dirty="0"/>
          </a:p>
          <a:p>
            <a:pPr lvl="1"/>
            <a:r>
              <a:rPr kumimoji="1" lang="en-US" altLang="ja-JP" sz="2200" dirty="0"/>
              <a:t>Generator</a:t>
            </a:r>
            <a:r>
              <a:rPr kumimoji="1" lang="ja-JP" altLang="en-US" sz="2200" dirty="0"/>
              <a:t>：何らかの数値を受け取り、その数値に基づいてデータを出力</a:t>
            </a:r>
            <a:endParaRPr kumimoji="1" lang="en-US" altLang="ja-JP" sz="2200" dirty="0"/>
          </a:p>
          <a:p>
            <a:pPr lvl="1"/>
            <a:r>
              <a:rPr lang="en-US" altLang="ja-JP" sz="2200" dirty="0"/>
              <a:t>Discriminator</a:t>
            </a:r>
            <a:r>
              <a:rPr lang="ja-JP" altLang="en-US" sz="2200" dirty="0"/>
              <a:t>：入力されたデータが</a:t>
            </a:r>
            <a:r>
              <a:rPr lang="en-US" altLang="ja-JP" sz="2200" dirty="0"/>
              <a:t>Generator</a:t>
            </a:r>
            <a:r>
              <a:rPr lang="ja-JP" altLang="en-US" sz="2200" dirty="0"/>
              <a:t>が生成した偽物か訓練データかを判別</a:t>
            </a:r>
            <a:endParaRPr kumimoji="1" lang="ja-JP" altLang="en-US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8C0763-E614-4A45-15A4-65DFD608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32" y="2386687"/>
            <a:ext cx="7491469" cy="36395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F4580-67EC-10F1-DC69-8077F2B3582B}"/>
              </a:ext>
            </a:extLst>
          </p:cNvPr>
          <p:cNvSpPr txBox="1"/>
          <p:nvPr/>
        </p:nvSpPr>
        <p:spPr>
          <a:xfrm>
            <a:off x="2585884" y="6192920"/>
            <a:ext cx="797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引用元</a:t>
            </a:r>
            <a:r>
              <a:rPr kumimoji="1" lang="en-US" altLang="ja-JP" dirty="0"/>
              <a:t>)https://www.skillupai.com/blog/tech/mldl-tips-1/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6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3"/>
            <a:ext cx="11723253" cy="5268004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lang="en-US" altLang="ja-JP" dirty="0"/>
              <a:t>Discriminator</a:t>
            </a:r>
            <a:r>
              <a:rPr lang="ja-JP" altLang="en-US" dirty="0"/>
              <a:t>を騙せるような偽物を作れるように学習</a:t>
            </a:r>
            <a:endParaRPr lang="en-US" altLang="ja-JP" dirty="0"/>
          </a:p>
          <a:p>
            <a:r>
              <a:rPr lang="en-US" altLang="ja-JP" dirty="0"/>
              <a:t>Discriminator</a:t>
            </a:r>
          </a:p>
          <a:p>
            <a:pPr lvl="1"/>
            <a:r>
              <a:rPr lang="ja-JP" altLang="en-US" dirty="0"/>
              <a:t>本物と</a:t>
            </a:r>
            <a:r>
              <a:rPr lang="en-US" altLang="ja-JP" dirty="0"/>
              <a:t>Generator</a:t>
            </a:r>
            <a:r>
              <a:rPr lang="ja-JP" altLang="en-US" dirty="0"/>
              <a:t>が作成した偽物を見分けられるように学習</a:t>
            </a:r>
            <a:endParaRPr lang="en-US" altLang="ja-JP" dirty="0"/>
          </a:p>
          <a:p>
            <a:endParaRPr kumimoji="1" lang="en-US" altLang="ja-JP" sz="2000" dirty="0"/>
          </a:p>
          <a:p>
            <a:r>
              <a:rPr lang="en-US" altLang="ja-JP" dirty="0"/>
              <a:t>Generator</a:t>
            </a:r>
            <a:r>
              <a:rPr lang="ja-JP" altLang="en-US" dirty="0"/>
              <a:t>と</a:t>
            </a:r>
            <a:r>
              <a:rPr lang="en-US" altLang="ja-JP" dirty="0"/>
              <a:t>Discriminator</a:t>
            </a:r>
            <a:r>
              <a:rPr lang="ja-JP" altLang="en-US" dirty="0"/>
              <a:t>はそれぞれの目的に従って交互に最適化</a:t>
            </a:r>
            <a:endParaRPr lang="en-US" altLang="ja-JP" dirty="0"/>
          </a:p>
          <a:p>
            <a:pPr lvl="1"/>
            <a:r>
              <a:rPr lang="ja-JP" altLang="en-US" dirty="0"/>
              <a:t>最終的に、</a:t>
            </a:r>
            <a:r>
              <a:rPr lang="en-US" altLang="ja-JP" dirty="0"/>
              <a:t>Discriminator</a:t>
            </a:r>
            <a:r>
              <a:rPr lang="ja-JP" altLang="en-US" dirty="0"/>
              <a:t>が区別できないようなデータを生成できる</a:t>
            </a:r>
            <a:r>
              <a:rPr lang="en-US" altLang="ja-JP" dirty="0"/>
              <a:t>Generator</a:t>
            </a:r>
            <a:r>
              <a:rPr lang="ja-JP" altLang="en-US" dirty="0"/>
              <a:t>ができれば</a:t>
            </a:r>
            <a:r>
              <a:rPr lang="en-US" altLang="ja-JP" dirty="0"/>
              <a:t>GAN</a:t>
            </a:r>
            <a:r>
              <a:rPr lang="ja-JP" altLang="en-US" dirty="0"/>
              <a:t>の学習は成功</a:t>
            </a:r>
            <a:endParaRPr lang="en-US" altLang="ja-JP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8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の損失関数</a:t>
            </a:r>
            <a:r>
              <a:rPr lang="ja-JP" altLang="en-US" dirty="0"/>
              <a:t>：ディスクリミネーター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597BC22-7BD3-CD22-E6D1-D6C45BD1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61" y="942110"/>
            <a:ext cx="9893904" cy="55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の損失関数</a:t>
            </a:r>
            <a:r>
              <a:rPr lang="ja-JP" altLang="en-US" dirty="0"/>
              <a:t>：ジェネレーター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B7AE32-5D26-A518-19D0-55FD739E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30" y="1434237"/>
            <a:ext cx="9351237" cy="37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の目的関数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71F3DF-88DE-C548-ABD5-144B4E29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1" y="1563015"/>
            <a:ext cx="10309618" cy="33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参考</a:t>
            </a:r>
            <a:r>
              <a:rPr kumimoji="1" lang="ja-JP" altLang="en-US" dirty="0"/>
              <a:t>）</a:t>
            </a:r>
            <a:r>
              <a:rPr kumimoji="1" lang="en-US" altLang="ja-JP" dirty="0"/>
              <a:t>GAN</a:t>
            </a:r>
            <a:r>
              <a:rPr kumimoji="1" lang="ja-JP" altLang="en-US" dirty="0"/>
              <a:t>の派生モデル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2"/>
            <a:ext cx="11723253" cy="560438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dirty="0"/>
              <a:t>DCGAN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Deep Convolutional GAN</a:t>
            </a:r>
            <a:r>
              <a:rPr lang="ja-JP" altLang="en-US" sz="2000" dirty="0"/>
              <a:t> </a:t>
            </a:r>
            <a:r>
              <a:rPr lang="en-US" altLang="ja-JP" sz="2000" dirty="0"/>
              <a:t>: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2015</a:t>
            </a:r>
          </a:p>
          <a:p>
            <a:pPr lvl="1"/>
            <a:r>
              <a:rPr kumimoji="1" lang="ja-JP" altLang="en-US" sz="1600" dirty="0"/>
              <a:t>畳み込み層を</a:t>
            </a:r>
            <a:r>
              <a:rPr kumimoji="1" lang="en-US" altLang="ja-JP" sz="1600" dirty="0"/>
              <a:t>Generator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Discriminator</a:t>
            </a:r>
            <a:r>
              <a:rPr kumimoji="1" lang="ja-JP" altLang="en-US" sz="1600" dirty="0"/>
              <a:t>の両方に組み込むことで、より鮮明でリアリティのある画像生成が可能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安定した学習と高品質な画像生成を実現し、</a:t>
            </a:r>
            <a:r>
              <a:rPr kumimoji="1" lang="en-US" altLang="ja-JP" sz="1600" dirty="0"/>
              <a:t>GAN</a:t>
            </a:r>
            <a:r>
              <a:rPr kumimoji="1" lang="ja-JP" altLang="en-US" sz="1600" dirty="0"/>
              <a:t>の基礎モデルとして広く利用されている</a:t>
            </a:r>
            <a:endParaRPr kumimoji="1" lang="en-US" altLang="ja-JP" sz="1600" dirty="0"/>
          </a:p>
          <a:p>
            <a:r>
              <a:rPr kumimoji="1" lang="en-US" altLang="ja-JP" sz="2000" dirty="0"/>
              <a:t>CGAN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Conditional GAN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lvl="1"/>
            <a:r>
              <a:rPr kumimoji="1" lang="en-US" altLang="ja-JP" sz="1600" dirty="0"/>
              <a:t>Generator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Discriminator</a:t>
            </a:r>
            <a:r>
              <a:rPr kumimoji="1" lang="ja-JP" altLang="en-US" sz="1600" dirty="0"/>
              <a:t>に条件を入力することで、特定の条件に基づいた画像生成が可能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例えば、</a:t>
            </a:r>
            <a:r>
              <a:rPr kumimoji="1" lang="en-US" altLang="ja-JP" sz="1600" dirty="0"/>
              <a:t>MNIST</a:t>
            </a:r>
            <a:r>
              <a:rPr kumimoji="1" lang="ja-JP" altLang="en-US" sz="1600" dirty="0"/>
              <a:t>データセットで、特定の数字の画像を生成したい場合などに有効</a:t>
            </a:r>
            <a:endParaRPr kumimoji="1" lang="en-US" altLang="ja-JP" sz="1600" dirty="0"/>
          </a:p>
          <a:p>
            <a:r>
              <a:rPr kumimoji="1" lang="en-US" altLang="ja-JP" sz="2000" dirty="0" err="1"/>
              <a:t>CycleGAN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2017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異なるドメイン間の画像変換を行うためのモデル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例えば、写真と絵画、夏と冬の画像など、異なるスタイルの画像間の変換が可能</a:t>
            </a:r>
            <a:endParaRPr kumimoji="1" lang="en-US" altLang="ja-JP" sz="1600" dirty="0"/>
          </a:p>
          <a:p>
            <a:r>
              <a:rPr kumimoji="1" lang="en-US" altLang="ja-JP" sz="2000" dirty="0"/>
              <a:t>StyleGAN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画像のスタイルを細かく制御できるモデル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特定の顔の特徴や背景を変化させたり、新しいスタイルの画像を生成したりすることができる</a:t>
            </a:r>
            <a:endParaRPr kumimoji="1" lang="en-US" altLang="ja-JP" sz="1600" dirty="0"/>
          </a:p>
          <a:p>
            <a:r>
              <a:rPr kumimoji="1" lang="en-US" altLang="ja-JP" sz="2000" dirty="0" err="1"/>
              <a:t>BigGAN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大規模なデータセットを用いて学習することで、高品質かつ多様な画像を生成できるモデル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ImageNet</a:t>
            </a:r>
            <a:r>
              <a:rPr kumimoji="1" lang="ja-JP" altLang="en-US" sz="1600" dirty="0"/>
              <a:t>などの大規模な画像データセットを用いて学習することで、非常に高品質な画像を生成できる</a:t>
            </a:r>
            <a:endParaRPr kumimoji="1" lang="en-US" altLang="ja-JP" sz="1600" dirty="0"/>
          </a:p>
          <a:p>
            <a:r>
              <a:rPr kumimoji="1" lang="en-US" altLang="ja-JP" sz="2000" dirty="0"/>
              <a:t>Progressive Growing 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低解像度の画像から始めて、徐々に高解像度の画像を生成できるように学習を進めるモデル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より効率的に高解像度の画像生成を実現できる</a:t>
            </a:r>
          </a:p>
        </p:txBody>
      </p:sp>
    </p:spTree>
    <p:extLst>
      <p:ext uri="{BB962C8B-B14F-4D97-AF65-F5344CB8AC3E}">
        <p14:creationId xmlns:p14="http://schemas.microsoft.com/office/powerpoint/2010/main" val="137072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1044407"/>
            <a:ext cx="11723253" cy="5147830"/>
          </a:xfrm>
        </p:spPr>
        <p:txBody>
          <a:bodyPr/>
          <a:lstStyle/>
          <a:p>
            <a:r>
              <a:rPr kumimoji="1" lang="ja-JP" altLang="en-US" dirty="0"/>
              <a:t>サインカーブ（長さ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：位相も変えず）を訓練データとして実施</a:t>
            </a:r>
            <a:endParaRPr kumimoji="1" lang="en-US" altLang="ja-JP" dirty="0"/>
          </a:p>
          <a:p>
            <a:pPr lvl="1"/>
            <a:r>
              <a:rPr lang="ja-JP" altLang="en-US" dirty="0"/>
              <a:t>つまりサインカーブ</a:t>
            </a:r>
            <a:r>
              <a:rPr kumimoji="1" lang="en-US" altLang="ja-JP" dirty="0"/>
              <a:t>Generator</a:t>
            </a:r>
            <a:r>
              <a:rPr kumimoji="1" lang="ja-JP" altLang="en-US" dirty="0"/>
              <a:t>を作れるか</a:t>
            </a:r>
            <a:endParaRPr kumimoji="1" lang="en-US" altLang="ja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7E1275-F2A8-A2E7-A9F5-27543419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65" y="2346902"/>
            <a:ext cx="5684274" cy="413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1366</Words>
  <Application>Microsoft Office PowerPoint</Application>
  <PresentationFormat>ワイド画面</PresentationFormat>
  <Paragraphs>189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デザインの設定</vt:lpstr>
      <vt:lpstr>GAN(敵対的ネットワーク)を用いたデータ生成</vt:lpstr>
      <vt:lpstr>はじめに</vt:lpstr>
      <vt:lpstr>GANの概要</vt:lpstr>
      <vt:lpstr>GANの学習</vt:lpstr>
      <vt:lpstr>GANの損失関数：ディスクリミネーター</vt:lpstr>
      <vt:lpstr>GANの損失関数：ジェネレーター</vt:lpstr>
      <vt:lpstr>GANの目的関数</vt:lpstr>
      <vt:lpstr>（参考）GANの派生モデル</vt:lpstr>
      <vt:lpstr>簡単なデータで生成実験</vt:lpstr>
      <vt:lpstr>簡単なデータで生成実験（Generator）</vt:lpstr>
      <vt:lpstr>簡単なデータで生成実験(Discriminator)</vt:lpstr>
      <vt:lpstr>簡単なデータで生成実験</vt:lpstr>
      <vt:lpstr>簡単なデータで生成実験</vt:lpstr>
      <vt:lpstr>簡単なデータで生成実験</vt:lpstr>
      <vt:lpstr>簡単なデータで生成実験</vt:lpstr>
      <vt:lpstr>簡単なデータで生成実験②</vt:lpstr>
      <vt:lpstr>簡単なデータで生成実験②</vt:lpstr>
      <vt:lpstr>簡単なデータで生成実験②</vt:lpstr>
      <vt:lpstr>簡単なデータで生成実験③</vt:lpstr>
      <vt:lpstr>簡単なデータで生成実験③</vt:lpstr>
      <vt:lpstr>簡単なデータで生成実験③</vt:lpstr>
      <vt:lpstr>簡単なデータで生成実験④</vt:lpstr>
      <vt:lpstr>簡単なデータで生成実験④</vt:lpstr>
      <vt:lpstr>簡単なデータで生成実験⑤</vt:lpstr>
      <vt:lpstr>簡単なデータで生成実験⑤</vt:lpstr>
      <vt:lpstr>簡単なデータで生成実験⑤</vt:lpstr>
      <vt:lpstr>まとめ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金融時系列データ生成について</dc:title>
  <dc:creator>泰弘 仲山</dc:creator>
  <cp:lastModifiedBy>泰弘 仲山</cp:lastModifiedBy>
  <cp:revision>1</cp:revision>
  <dcterms:created xsi:type="dcterms:W3CDTF">2024-05-30T23:40:23Z</dcterms:created>
  <dcterms:modified xsi:type="dcterms:W3CDTF">2024-09-02T16:06:03Z</dcterms:modified>
</cp:coreProperties>
</file>