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7" r:id="rId4"/>
    <p:sldId id="276" r:id="rId5"/>
    <p:sldId id="268" r:id="rId6"/>
    <p:sldId id="269" r:id="rId7"/>
    <p:sldId id="261" r:id="rId8"/>
    <p:sldId id="266" r:id="rId9"/>
    <p:sldId id="262" r:id="rId10"/>
    <p:sldId id="263" r:id="rId11"/>
    <p:sldId id="271" r:id="rId12"/>
    <p:sldId id="264" r:id="rId13"/>
    <p:sldId id="273" r:id="rId14"/>
    <p:sldId id="274" r:id="rId15"/>
    <p:sldId id="265" r:id="rId16"/>
    <p:sldId id="275" r:id="rId17"/>
    <p:sldId id="272" r:id="rId18"/>
    <p:sldId id="270"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DAA7FB-D240-45EC-9F62-5EC6F14C52CB}" v="282" dt="2023-04-18T01:33:09.35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泰弘 仲山" userId="857b4835f3abfbd8" providerId="LiveId" clId="{50DAA7FB-D240-45EC-9F62-5EC6F14C52CB}"/>
    <pc:docChg chg="undo custSel addSld delSld modSld sldOrd modMainMaster">
      <pc:chgData name="泰弘 仲山" userId="857b4835f3abfbd8" providerId="LiveId" clId="{50DAA7FB-D240-45EC-9F62-5EC6F14C52CB}" dt="2023-04-18T07:26:20.376" v="9614" actId="1076"/>
      <pc:docMkLst>
        <pc:docMk/>
      </pc:docMkLst>
      <pc:sldChg chg="modSp new mod">
        <pc:chgData name="泰弘 仲山" userId="857b4835f3abfbd8" providerId="LiveId" clId="{50DAA7FB-D240-45EC-9F62-5EC6F14C52CB}" dt="2023-04-14T17:58:40.641" v="66"/>
        <pc:sldMkLst>
          <pc:docMk/>
          <pc:sldMk cId="3524759789" sldId="256"/>
        </pc:sldMkLst>
        <pc:spChg chg="mod">
          <ac:chgData name="泰弘 仲山" userId="857b4835f3abfbd8" providerId="LiveId" clId="{50DAA7FB-D240-45EC-9F62-5EC6F14C52CB}" dt="2023-04-14T17:52:11.061" v="25" actId="20577"/>
          <ac:spMkLst>
            <pc:docMk/>
            <pc:sldMk cId="3524759789" sldId="256"/>
            <ac:spMk id="2" creationId="{DE510D05-3283-A096-137D-3FF3B41AD180}"/>
          </ac:spMkLst>
        </pc:spChg>
        <pc:spChg chg="mod">
          <ac:chgData name="泰弘 仲山" userId="857b4835f3abfbd8" providerId="LiveId" clId="{50DAA7FB-D240-45EC-9F62-5EC6F14C52CB}" dt="2023-04-14T17:58:40.641" v="66"/>
          <ac:spMkLst>
            <pc:docMk/>
            <pc:sldMk cId="3524759789" sldId="256"/>
            <ac:spMk id="3" creationId="{D25923DE-891E-CAC4-3224-A5B076942DDB}"/>
          </ac:spMkLst>
        </pc:spChg>
      </pc:sldChg>
      <pc:sldChg chg="new del">
        <pc:chgData name="泰弘 仲山" userId="857b4835f3abfbd8" providerId="LiveId" clId="{50DAA7FB-D240-45EC-9F62-5EC6F14C52CB}" dt="2023-04-14T17:58:48.314" v="68" actId="47"/>
        <pc:sldMkLst>
          <pc:docMk/>
          <pc:sldMk cId="2060142356" sldId="257"/>
        </pc:sldMkLst>
      </pc:sldChg>
      <pc:sldChg chg="new del">
        <pc:chgData name="泰弘 仲山" userId="857b4835f3abfbd8" providerId="LiveId" clId="{50DAA7FB-D240-45EC-9F62-5EC6F14C52CB}" dt="2023-04-14T18:10:49.097" v="492" actId="47"/>
        <pc:sldMkLst>
          <pc:docMk/>
          <pc:sldMk cId="4035033842" sldId="258"/>
        </pc:sldMkLst>
      </pc:sldChg>
      <pc:sldChg chg="modSp new mod">
        <pc:chgData name="泰弘 仲山" userId="857b4835f3abfbd8" providerId="LiveId" clId="{50DAA7FB-D240-45EC-9F62-5EC6F14C52CB}" dt="2023-04-18T07:21:55.107" v="9601" actId="20577"/>
        <pc:sldMkLst>
          <pc:docMk/>
          <pc:sldMk cId="2075123501" sldId="259"/>
        </pc:sldMkLst>
        <pc:spChg chg="mod">
          <ac:chgData name="泰弘 仲山" userId="857b4835f3abfbd8" providerId="LiveId" clId="{50DAA7FB-D240-45EC-9F62-5EC6F14C52CB}" dt="2023-04-14T17:59:30.390" v="102" actId="20577"/>
          <ac:spMkLst>
            <pc:docMk/>
            <pc:sldMk cId="2075123501" sldId="259"/>
            <ac:spMk id="2" creationId="{A775050F-C5DF-13EC-E883-5C3B96E2AA8A}"/>
          </ac:spMkLst>
        </pc:spChg>
        <pc:spChg chg="mod">
          <ac:chgData name="泰弘 仲山" userId="857b4835f3abfbd8" providerId="LiveId" clId="{50DAA7FB-D240-45EC-9F62-5EC6F14C52CB}" dt="2023-04-18T07:21:55.107" v="9601" actId="20577"/>
          <ac:spMkLst>
            <pc:docMk/>
            <pc:sldMk cId="2075123501" sldId="259"/>
            <ac:spMk id="3" creationId="{ADA43FB9-37EC-ADB1-050F-457EF5EC0454}"/>
          </ac:spMkLst>
        </pc:spChg>
      </pc:sldChg>
      <pc:sldChg chg="modSp new del mod">
        <pc:chgData name="泰弘 仲山" userId="857b4835f3abfbd8" providerId="LiveId" clId="{50DAA7FB-D240-45EC-9F62-5EC6F14C52CB}" dt="2023-04-17T13:28:00.439" v="4768" actId="47"/>
        <pc:sldMkLst>
          <pc:docMk/>
          <pc:sldMk cId="2704603024" sldId="260"/>
        </pc:sldMkLst>
        <pc:spChg chg="mod">
          <ac:chgData name="泰弘 仲山" userId="857b4835f3abfbd8" providerId="LiveId" clId="{50DAA7FB-D240-45EC-9F62-5EC6F14C52CB}" dt="2023-04-14T18:08:54.661" v="305" actId="20577"/>
          <ac:spMkLst>
            <pc:docMk/>
            <pc:sldMk cId="2704603024" sldId="260"/>
            <ac:spMk id="2" creationId="{A80F2362-3899-E19F-F95D-4DFFC32D6244}"/>
          </ac:spMkLst>
        </pc:spChg>
        <pc:spChg chg="mod">
          <ac:chgData name="泰弘 仲山" userId="857b4835f3abfbd8" providerId="LiveId" clId="{50DAA7FB-D240-45EC-9F62-5EC6F14C52CB}" dt="2023-04-14T18:27:19.987" v="977" actId="21"/>
          <ac:spMkLst>
            <pc:docMk/>
            <pc:sldMk cId="2704603024" sldId="260"/>
            <ac:spMk id="3" creationId="{A5F89E83-E572-0052-978E-5585863DBC34}"/>
          </ac:spMkLst>
        </pc:spChg>
      </pc:sldChg>
      <pc:sldChg chg="addSp modSp new mod">
        <pc:chgData name="泰弘 仲山" userId="857b4835f3abfbd8" providerId="LiveId" clId="{50DAA7FB-D240-45EC-9F62-5EC6F14C52CB}" dt="2023-04-18T01:41:03.555" v="9402" actId="947"/>
        <pc:sldMkLst>
          <pc:docMk/>
          <pc:sldMk cId="3681156062" sldId="261"/>
        </pc:sldMkLst>
        <pc:spChg chg="mod">
          <ac:chgData name="泰弘 仲山" userId="857b4835f3abfbd8" providerId="LiveId" clId="{50DAA7FB-D240-45EC-9F62-5EC6F14C52CB}" dt="2023-04-17T10:08:26.931" v="2133" actId="1076"/>
          <ac:spMkLst>
            <pc:docMk/>
            <pc:sldMk cId="3681156062" sldId="261"/>
            <ac:spMk id="2" creationId="{E61DB36F-95EA-C1CC-CE83-55F327F662F1}"/>
          </ac:spMkLst>
        </pc:spChg>
        <pc:spChg chg="mod">
          <ac:chgData name="泰弘 仲山" userId="857b4835f3abfbd8" providerId="LiveId" clId="{50DAA7FB-D240-45EC-9F62-5EC6F14C52CB}" dt="2023-04-18T01:41:03.555" v="9402" actId="947"/>
          <ac:spMkLst>
            <pc:docMk/>
            <pc:sldMk cId="3681156062" sldId="261"/>
            <ac:spMk id="3" creationId="{8C776A75-175F-C4F5-43A7-1D4D2D35196B}"/>
          </ac:spMkLst>
        </pc:spChg>
        <pc:spChg chg="add mod">
          <ac:chgData name="泰弘 仲山" userId="857b4835f3abfbd8" providerId="LiveId" clId="{50DAA7FB-D240-45EC-9F62-5EC6F14C52CB}" dt="2023-04-14T19:02:44.584" v="2090" actId="1076"/>
          <ac:spMkLst>
            <pc:docMk/>
            <pc:sldMk cId="3681156062" sldId="261"/>
            <ac:spMk id="4" creationId="{812AE619-B038-46C4-95B0-B8BB81573C64}"/>
          </ac:spMkLst>
        </pc:spChg>
      </pc:sldChg>
      <pc:sldChg chg="addSp delSp modSp new mod">
        <pc:chgData name="泰弘 仲山" userId="857b4835f3abfbd8" providerId="LiveId" clId="{50DAA7FB-D240-45EC-9F62-5EC6F14C52CB}" dt="2023-04-17T14:03:20.178" v="5231" actId="1076"/>
        <pc:sldMkLst>
          <pc:docMk/>
          <pc:sldMk cId="3477127444" sldId="262"/>
        </pc:sldMkLst>
        <pc:spChg chg="mod">
          <ac:chgData name="泰弘 仲山" userId="857b4835f3abfbd8" providerId="LiveId" clId="{50DAA7FB-D240-45EC-9F62-5EC6F14C52CB}" dt="2023-04-17T14:00:12.458" v="5171" actId="1076"/>
          <ac:spMkLst>
            <pc:docMk/>
            <pc:sldMk cId="3477127444" sldId="262"/>
            <ac:spMk id="2" creationId="{3CEE9DA9-811A-2EC4-74A0-F1C5B384B8E7}"/>
          </ac:spMkLst>
        </pc:spChg>
        <pc:spChg chg="del mod">
          <ac:chgData name="泰弘 仲山" userId="857b4835f3abfbd8" providerId="LiveId" clId="{50DAA7FB-D240-45EC-9F62-5EC6F14C52CB}" dt="2023-04-17T13:55:18.786" v="4939" actId="478"/>
          <ac:spMkLst>
            <pc:docMk/>
            <pc:sldMk cId="3477127444" sldId="262"/>
            <ac:spMk id="3" creationId="{48B43500-2F95-8636-F9E9-8D5DCF322191}"/>
          </ac:spMkLst>
        </pc:spChg>
        <pc:spChg chg="add mod">
          <ac:chgData name="泰弘 仲山" userId="857b4835f3abfbd8" providerId="LiveId" clId="{50DAA7FB-D240-45EC-9F62-5EC6F14C52CB}" dt="2023-04-17T14:03:20.178" v="5231" actId="1076"/>
          <ac:spMkLst>
            <pc:docMk/>
            <pc:sldMk cId="3477127444" sldId="262"/>
            <ac:spMk id="12" creationId="{914A6300-36AA-38F2-D63F-27272960AF90}"/>
          </ac:spMkLst>
        </pc:spChg>
        <pc:spChg chg="add mod">
          <ac:chgData name="泰弘 仲山" userId="857b4835f3abfbd8" providerId="LiveId" clId="{50DAA7FB-D240-45EC-9F62-5EC6F14C52CB}" dt="2023-04-17T13:56:25.320" v="4979" actId="1076"/>
          <ac:spMkLst>
            <pc:docMk/>
            <pc:sldMk cId="3477127444" sldId="262"/>
            <ac:spMk id="15" creationId="{D218B23D-7C31-B7ED-7207-94073BFE49FF}"/>
          </ac:spMkLst>
        </pc:spChg>
        <pc:spChg chg="add mod">
          <ac:chgData name="泰弘 仲山" userId="857b4835f3abfbd8" providerId="LiveId" clId="{50DAA7FB-D240-45EC-9F62-5EC6F14C52CB}" dt="2023-04-17T13:56:15.394" v="4977" actId="20577"/>
          <ac:spMkLst>
            <pc:docMk/>
            <pc:sldMk cId="3477127444" sldId="262"/>
            <ac:spMk id="16" creationId="{202A2643-9CB7-EF79-3045-23B50E0B98CF}"/>
          </ac:spMkLst>
        </pc:spChg>
        <pc:spChg chg="add mod">
          <ac:chgData name="泰弘 仲山" userId="857b4835f3abfbd8" providerId="LiveId" clId="{50DAA7FB-D240-45EC-9F62-5EC6F14C52CB}" dt="2023-04-17T13:56:41.471" v="5002" actId="20577"/>
          <ac:spMkLst>
            <pc:docMk/>
            <pc:sldMk cId="3477127444" sldId="262"/>
            <ac:spMk id="17" creationId="{56C6900A-736D-11B5-EF22-720C34FF7885}"/>
          </ac:spMkLst>
        </pc:spChg>
        <pc:spChg chg="add del mod">
          <ac:chgData name="泰弘 仲山" userId="857b4835f3abfbd8" providerId="LiveId" clId="{50DAA7FB-D240-45EC-9F62-5EC6F14C52CB}" dt="2023-04-17T13:56:44.230" v="5004"/>
          <ac:spMkLst>
            <pc:docMk/>
            <pc:sldMk cId="3477127444" sldId="262"/>
            <ac:spMk id="18" creationId="{7C2B0465-9B54-A8E4-8457-1C8363E1DBC3}"/>
          </ac:spMkLst>
        </pc:spChg>
        <pc:spChg chg="add mod">
          <ac:chgData name="泰弘 仲山" userId="857b4835f3abfbd8" providerId="LiveId" clId="{50DAA7FB-D240-45EC-9F62-5EC6F14C52CB}" dt="2023-04-17T13:57:36.884" v="5018" actId="1076"/>
          <ac:spMkLst>
            <pc:docMk/>
            <pc:sldMk cId="3477127444" sldId="262"/>
            <ac:spMk id="19" creationId="{21D95C0F-B517-6BB6-4DAB-E0725BB53FC0}"/>
          </ac:spMkLst>
        </pc:spChg>
        <pc:spChg chg="add mod">
          <ac:chgData name="泰弘 仲山" userId="857b4835f3abfbd8" providerId="LiveId" clId="{50DAA7FB-D240-45EC-9F62-5EC6F14C52CB}" dt="2023-04-17T13:57:20.160" v="5012" actId="20577"/>
          <ac:spMkLst>
            <pc:docMk/>
            <pc:sldMk cId="3477127444" sldId="262"/>
            <ac:spMk id="22" creationId="{44DF0A87-A793-EDBD-D4C7-DF7A81195100}"/>
          </ac:spMkLst>
        </pc:spChg>
        <pc:spChg chg="add mod">
          <ac:chgData name="泰弘 仲山" userId="857b4835f3abfbd8" providerId="LiveId" clId="{50DAA7FB-D240-45EC-9F62-5EC6F14C52CB}" dt="2023-04-17T13:57:29.663" v="5016" actId="20577"/>
          <ac:spMkLst>
            <pc:docMk/>
            <pc:sldMk cId="3477127444" sldId="262"/>
            <ac:spMk id="23" creationId="{CCFD5D50-401D-A145-886F-95B318723124}"/>
          </ac:spMkLst>
        </pc:spChg>
        <pc:spChg chg="add mod">
          <ac:chgData name="泰弘 仲山" userId="857b4835f3abfbd8" providerId="LiveId" clId="{50DAA7FB-D240-45EC-9F62-5EC6F14C52CB}" dt="2023-04-17T14:01:01.116" v="5230" actId="12"/>
          <ac:spMkLst>
            <pc:docMk/>
            <pc:sldMk cId="3477127444" sldId="262"/>
            <ac:spMk id="24" creationId="{D41CAE2F-1C90-7D90-ECB3-44CA65CF80FB}"/>
          </ac:spMkLst>
        </pc:spChg>
        <pc:picChg chg="add del mod">
          <ac:chgData name="泰弘 仲山" userId="857b4835f3abfbd8" providerId="LiveId" clId="{50DAA7FB-D240-45EC-9F62-5EC6F14C52CB}" dt="2023-04-17T13:53:22.929" v="4769" actId="478"/>
          <ac:picMkLst>
            <pc:docMk/>
            <pc:sldMk cId="3477127444" sldId="262"/>
            <ac:picMk id="5" creationId="{F1B5D90E-85AE-EC30-DDF0-3F842A1DF883}"/>
          </ac:picMkLst>
        </pc:picChg>
        <pc:picChg chg="add del">
          <ac:chgData name="泰弘 仲山" userId="857b4835f3abfbd8" providerId="LiveId" clId="{50DAA7FB-D240-45EC-9F62-5EC6F14C52CB}" dt="2023-04-17T13:53:23.471" v="4770" actId="478"/>
          <ac:picMkLst>
            <pc:docMk/>
            <pc:sldMk cId="3477127444" sldId="262"/>
            <ac:picMk id="7" creationId="{AA6972AB-A458-373D-1C31-F662CE150381}"/>
          </ac:picMkLst>
        </pc:picChg>
        <pc:picChg chg="add del mod">
          <ac:chgData name="泰弘 仲山" userId="857b4835f3abfbd8" providerId="LiveId" clId="{50DAA7FB-D240-45EC-9F62-5EC6F14C52CB}" dt="2023-04-17T13:53:24.228" v="4771" actId="478"/>
          <ac:picMkLst>
            <pc:docMk/>
            <pc:sldMk cId="3477127444" sldId="262"/>
            <ac:picMk id="9" creationId="{8409A0BC-D560-7EB3-9380-A78C030F9CA3}"/>
          </ac:picMkLst>
        </pc:picChg>
        <pc:picChg chg="add mod">
          <ac:chgData name="泰弘 仲山" userId="857b4835f3abfbd8" providerId="LiveId" clId="{50DAA7FB-D240-45EC-9F62-5EC6F14C52CB}" dt="2023-04-17T13:55:54.199" v="4970" actId="1076"/>
          <ac:picMkLst>
            <pc:docMk/>
            <pc:sldMk cId="3477127444" sldId="262"/>
            <ac:picMk id="11" creationId="{E0068FEB-9D65-03EC-2237-37B1C33ECDD1}"/>
          </ac:picMkLst>
        </pc:picChg>
        <pc:picChg chg="add mod">
          <ac:chgData name="泰弘 仲山" userId="857b4835f3abfbd8" providerId="LiveId" clId="{50DAA7FB-D240-45EC-9F62-5EC6F14C52CB}" dt="2023-04-17T13:57:33.948" v="5017" actId="14100"/>
          <ac:picMkLst>
            <pc:docMk/>
            <pc:sldMk cId="3477127444" sldId="262"/>
            <ac:picMk id="14" creationId="{2C5F5558-8E96-37EF-BE1F-4A01CF3BC3BE}"/>
          </ac:picMkLst>
        </pc:picChg>
        <pc:picChg chg="add mod">
          <ac:chgData name="泰弘 仲山" userId="857b4835f3abfbd8" providerId="LiveId" clId="{50DAA7FB-D240-45EC-9F62-5EC6F14C52CB}" dt="2023-04-17T13:57:12.087" v="5009" actId="14100"/>
          <ac:picMkLst>
            <pc:docMk/>
            <pc:sldMk cId="3477127444" sldId="262"/>
            <ac:picMk id="21" creationId="{5228FE79-5417-0646-43BD-BBE54A2188CD}"/>
          </ac:picMkLst>
        </pc:picChg>
      </pc:sldChg>
      <pc:sldChg chg="addSp delSp modSp new mod">
        <pc:chgData name="泰弘 仲山" userId="857b4835f3abfbd8" providerId="LiveId" clId="{50DAA7FB-D240-45EC-9F62-5EC6F14C52CB}" dt="2023-04-17T17:55:55.262" v="7640" actId="21"/>
        <pc:sldMkLst>
          <pc:docMk/>
          <pc:sldMk cId="3027956648" sldId="263"/>
        </pc:sldMkLst>
        <pc:spChg chg="mod">
          <ac:chgData name="泰弘 仲山" userId="857b4835f3abfbd8" providerId="LiveId" clId="{50DAA7FB-D240-45EC-9F62-5EC6F14C52CB}" dt="2023-04-17T17:35:33.300" v="5896" actId="1076"/>
          <ac:spMkLst>
            <pc:docMk/>
            <pc:sldMk cId="3027956648" sldId="263"/>
            <ac:spMk id="2" creationId="{4F587E4C-B8A8-414B-6B4B-2302F69D2B0F}"/>
          </ac:spMkLst>
        </pc:spChg>
        <pc:spChg chg="mod">
          <ac:chgData name="泰弘 仲山" userId="857b4835f3abfbd8" providerId="LiveId" clId="{50DAA7FB-D240-45EC-9F62-5EC6F14C52CB}" dt="2023-04-17T17:36:53.059" v="5912" actId="1076"/>
          <ac:spMkLst>
            <pc:docMk/>
            <pc:sldMk cId="3027956648" sldId="263"/>
            <ac:spMk id="3" creationId="{CF9DA5D5-FC89-8FB2-1A0C-6B227F651F13}"/>
          </ac:spMkLst>
        </pc:spChg>
        <pc:spChg chg="add mod">
          <ac:chgData name="泰弘 仲山" userId="857b4835f3abfbd8" providerId="LiveId" clId="{50DAA7FB-D240-45EC-9F62-5EC6F14C52CB}" dt="2023-04-17T17:36:40.064" v="5908" actId="21"/>
          <ac:spMkLst>
            <pc:docMk/>
            <pc:sldMk cId="3027956648" sldId="263"/>
            <ac:spMk id="6" creationId="{B5CDF283-C471-3DFB-A8F3-49577E5DE09D}"/>
          </ac:spMkLst>
        </pc:spChg>
        <pc:picChg chg="add del mod">
          <ac:chgData name="泰弘 仲山" userId="857b4835f3abfbd8" providerId="LiveId" clId="{50DAA7FB-D240-45EC-9F62-5EC6F14C52CB}" dt="2023-04-17T17:55:55.262" v="7640" actId="21"/>
          <ac:picMkLst>
            <pc:docMk/>
            <pc:sldMk cId="3027956648" sldId="263"/>
            <ac:picMk id="5" creationId="{C4478E8C-796F-E690-641B-1A9E1F0B2C71}"/>
          </ac:picMkLst>
        </pc:picChg>
      </pc:sldChg>
      <pc:sldChg chg="addSp modSp new mod">
        <pc:chgData name="泰弘 仲山" userId="857b4835f3abfbd8" providerId="LiveId" clId="{50DAA7FB-D240-45EC-9F62-5EC6F14C52CB}" dt="2023-04-17T17:54:01.373" v="7553" actId="27636"/>
        <pc:sldMkLst>
          <pc:docMk/>
          <pc:sldMk cId="655874356" sldId="264"/>
        </pc:sldMkLst>
        <pc:spChg chg="mod">
          <ac:chgData name="泰弘 仲山" userId="857b4835f3abfbd8" providerId="LiveId" clId="{50DAA7FB-D240-45EC-9F62-5EC6F14C52CB}" dt="2023-04-17T17:46:53.858" v="6788" actId="1076"/>
          <ac:spMkLst>
            <pc:docMk/>
            <pc:sldMk cId="655874356" sldId="264"/>
            <ac:spMk id="2" creationId="{F22B3102-9934-05E7-A866-ECF384063405}"/>
          </ac:spMkLst>
        </pc:spChg>
        <pc:spChg chg="mod">
          <ac:chgData name="泰弘 仲山" userId="857b4835f3abfbd8" providerId="LiveId" clId="{50DAA7FB-D240-45EC-9F62-5EC6F14C52CB}" dt="2023-04-17T17:52:00.643" v="7208" actId="14100"/>
          <ac:spMkLst>
            <pc:docMk/>
            <pc:sldMk cId="655874356" sldId="264"/>
            <ac:spMk id="3" creationId="{076BE97A-44DB-951F-AB7E-6DE531521C9B}"/>
          </ac:spMkLst>
        </pc:spChg>
        <pc:spChg chg="add mod">
          <ac:chgData name="泰弘 仲山" userId="857b4835f3abfbd8" providerId="LiveId" clId="{50DAA7FB-D240-45EC-9F62-5EC6F14C52CB}" dt="2023-04-17T17:54:01.373" v="7553" actId="27636"/>
          <ac:spMkLst>
            <pc:docMk/>
            <pc:sldMk cId="655874356" sldId="264"/>
            <ac:spMk id="4" creationId="{59EB53A2-8376-3FCD-D651-D18BD223989E}"/>
          </ac:spMkLst>
        </pc:spChg>
      </pc:sldChg>
      <pc:sldChg chg="addSp delSp modSp new mod">
        <pc:chgData name="泰弘 仲山" userId="857b4835f3abfbd8" providerId="LiveId" clId="{50DAA7FB-D240-45EC-9F62-5EC6F14C52CB}" dt="2023-04-17T18:09:18.776" v="8770" actId="14734"/>
        <pc:sldMkLst>
          <pc:docMk/>
          <pc:sldMk cId="3280876531" sldId="265"/>
        </pc:sldMkLst>
        <pc:spChg chg="mod">
          <ac:chgData name="泰弘 仲山" userId="857b4835f3abfbd8" providerId="LiveId" clId="{50DAA7FB-D240-45EC-9F62-5EC6F14C52CB}" dt="2023-04-17T18:04:55.316" v="8596" actId="1076"/>
          <ac:spMkLst>
            <pc:docMk/>
            <pc:sldMk cId="3280876531" sldId="265"/>
            <ac:spMk id="2" creationId="{5AE11A11-96E5-2D77-A14D-0AE250DE42E2}"/>
          </ac:spMkLst>
        </pc:spChg>
        <pc:spChg chg="del mod">
          <ac:chgData name="泰弘 仲山" userId="857b4835f3abfbd8" providerId="LiveId" clId="{50DAA7FB-D240-45EC-9F62-5EC6F14C52CB}" dt="2023-04-17T18:04:50.927" v="8594" actId="478"/>
          <ac:spMkLst>
            <pc:docMk/>
            <pc:sldMk cId="3280876531" sldId="265"/>
            <ac:spMk id="3" creationId="{A2D2F873-2B83-96B8-4E38-D2E8602225ED}"/>
          </ac:spMkLst>
        </pc:spChg>
        <pc:graphicFrameChg chg="add mod modGraphic">
          <ac:chgData name="泰弘 仲山" userId="857b4835f3abfbd8" providerId="LiveId" clId="{50DAA7FB-D240-45EC-9F62-5EC6F14C52CB}" dt="2023-04-17T18:09:18.776" v="8770" actId="14734"/>
          <ac:graphicFrameMkLst>
            <pc:docMk/>
            <pc:sldMk cId="3280876531" sldId="265"/>
            <ac:graphicFrameMk id="6" creationId="{E0E04110-10DA-ABED-D88D-B221F44A5AB3}"/>
          </ac:graphicFrameMkLst>
        </pc:graphicFrameChg>
        <pc:picChg chg="add mod">
          <ac:chgData name="泰弘 仲山" userId="857b4835f3abfbd8" providerId="LiveId" clId="{50DAA7FB-D240-45EC-9F62-5EC6F14C52CB}" dt="2023-04-17T18:05:34.017" v="8602" actId="1076"/>
          <ac:picMkLst>
            <pc:docMk/>
            <pc:sldMk cId="3280876531" sldId="265"/>
            <ac:picMk id="5" creationId="{DBD7635E-31D8-637C-CEA9-9514DA03EF6B}"/>
          </ac:picMkLst>
        </pc:picChg>
      </pc:sldChg>
      <pc:sldChg chg="addSp delSp modSp new mod">
        <pc:chgData name="泰弘 仲山" userId="857b4835f3abfbd8" providerId="LiveId" clId="{50DAA7FB-D240-45EC-9F62-5EC6F14C52CB}" dt="2023-04-17T12:41:46.949" v="2800" actId="1076"/>
        <pc:sldMkLst>
          <pc:docMk/>
          <pc:sldMk cId="1970363608" sldId="266"/>
        </pc:sldMkLst>
        <pc:spChg chg="mod">
          <ac:chgData name="泰弘 仲山" userId="857b4835f3abfbd8" providerId="LiveId" clId="{50DAA7FB-D240-45EC-9F62-5EC6F14C52CB}" dt="2023-04-17T10:09:44.036" v="2146" actId="14100"/>
          <ac:spMkLst>
            <pc:docMk/>
            <pc:sldMk cId="1970363608" sldId="266"/>
            <ac:spMk id="2" creationId="{17E53317-9A42-0155-D1D8-D5CE9F4EC952}"/>
          </ac:spMkLst>
        </pc:spChg>
        <pc:spChg chg="del mod">
          <ac:chgData name="泰弘 仲山" userId="857b4835f3abfbd8" providerId="LiveId" clId="{50DAA7FB-D240-45EC-9F62-5EC6F14C52CB}" dt="2023-04-17T10:11:08.239" v="2187" actId="478"/>
          <ac:spMkLst>
            <pc:docMk/>
            <pc:sldMk cId="1970363608" sldId="266"/>
            <ac:spMk id="3" creationId="{536E652D-A391-0E49-3C67-6F5C751842F0}"/>
          </ac:spMkLst>
        </pc:spChg>
        <pc:spChg chg="add mod">
          <ac:chgData name="泰弘 仲山" userId="857b4835f3abfbd8" providerId="LiveId" clId="{50DAA7FB-D240-45EC-9F62-5EC6F14C52CB}" dt="2023-04-17T10:17:47.452" v="2417" actId="1076"/>
          <ac:spMkLst>
            <pc:docMk/>
            <pc:sldMk cId="1970363608" sldId="266"/>
            <ac:spMk id="8" creationId="{5DFC9ADD-7749-3354-4ED6-5B5E494F0A05}"/>
          </ac:spMkLst>
        </pc:spChg>
        <pc:spChg chg="add mod">
          <ac:chgData name="泰弘 仲山" userId="857b4835f3abfbd8" providerId="LiveId" clId="{50DAA7FB-D240-45EC-9F62-5EC6F14C52CB}" dt="2023-04-17T10:12:57.115" v="2314" actId="164"/>
          <ac:spMkLst>
            <pc:docMk/>
            <pc:sldMk cId="1970363608" sldId="266"/>
            <ac:spMk id="9" creationId="{1D576538-6C2F-EBCB-B022-71BF4E8A0EAA}"/>
          </ac:spMkLst>
        </pc:spChg>
        <pc:spChg chg="add mod">
          <ac:chgData name="泰弘 仲山" userId="857b4835f3abfbd8" providerId="LiveId" clId="{50DAA7FB-D240-45EC-9F62-5EC6F14C52CB}" dt="2023-04-17T10:17:44.627" v="2416" actId="1076"/>
          <ac:spMkLst>
            <pc:docMk/>
            <pc:sldMk cId="1970363608" sldId="266"/>
            <ac:spMk id="10" creationId="{52E1E78A-CF8E-582D-B7B2-0FDE30C4C792}"/>
          </ac:spMkLst>
        </pc:spChg>
        <pc:spChg chg="add del mod">
          <ac:chgData name="泰弘 仲山" userId="857b4835f3abfbd8" providerId="LiveId" clId="{50DAA7FB-D240-45EC-9F62-5EC6F14C52CB}" dt="2023-04-17T10:16:09.659" v="2326" actId="478"/>
          <ac:spMkLst>
            <pc:docMk/>
            <pc:sldMk cId="1970363608" sldId="266"/>
            <ac:spMk id="13" creationId="{43E92747-76A5-48EA-406D-D1A23F26E523}"/>
          </ac:spMkLst>
        </pc:spChg>
        <pc:spChg chg="add mod">
          <ac:chgData name="泰弘 仲山" userId="857b4835f3abfbd8" providerId="LiveId" clId="{50DAA7FB-D240-45EC-9F62-5EC6F14C52CB}" dt="2023-04-17T10:29:44.663" v="2798" actId="20577"/>
          <ac:spMkLst>
            <pc:docMk/>
            <pc:sldMk cId="1970363608" sldId="266"/>
            <ac:spMk id="14" creationId="{96DEDA8A-1FFA-7719-5C96-2DEA4854C8FB}"/>
          </ac:spMkLst>
        </pc:spChg>
        <pc:grpChg chg="add mod">
          <ac:chgData name="泰弘 仲山" userId="857b4835f3abfbd8" providerId="LiveId" clId="{50DAA7FB-D240-45EC-9F62-5EC6F14C52CB}" dt="2023-04-17T10:17:41.848" v="2415" actId="1035"/>
          <ac:grpSpMkLst>
            <pc:docMk/>
            <pc:sldMk cId="1970363608" sldId="266"/>
            <ac:grpSpMk id="11" creationId="{56BDB8DC-F6F2-11A6-5C66-EDD5CB851D80}"/>
          </ac:grpSpMkLst>
        </pc:grpChg>
        <pc:graphicFrameChg chg="add del mod">
          <ac:chgData name="泰弘 仲山" userId="857b4835f3abfbd8" providerId="LiveId" clId="{50DAA7FB-D240-45EC-9F62-5EC6F14C52CB}" dt="2023-04-17T10:15:16.431" v="2317" actId="478"/>
          <ac:graphicFrameMkLst>
            <pc:docMk/>
            <pc:sldMk cId="1970363608" sldId="266"/>
            <ac:graphicFrameMk id="4" creationId="{54A3C6D5-AAAA-E203-5B2D-BACBC3431262}"/>
          </ac:graphicFrameMkLst>
        </pc:graphicFrameChg>
        <pc:graphicFrameChg chg="add mod">
          <ac:chgData name="泰弘 仲山" userId="857b4835f3abfbd8" providerId="LiveId" clId="{50DAA7FB-D240-45EC-9F62-5EC6F14C52CB}" dt="2023-04-17T10:17:31.740" v="2384" actId="1076"/>
          <ac:graphicFrameMkLst>
            <pc:docMk/>
            <pc:sldMk cId="1970363608" sldId="266"/>
            <ac:graphicFrameMk id="5" creationId="{85C5E542-EA8D-D46F-0836-F389B551C9BC}"/>
          </ac:graphicFrameMkLst>
        </pc:graphicFrameChg>
        <pc:graphicFrameChg chg="add mod">
          <ac:chgData name="泰弘 仲山" userId="857b4835f3abfbd8" providerId="LiveId" clId="{50DAA7FB-D240-45EC-9F62-5EC6F14C52CB}" dt="2023-04-17T10:17:41.848" v="2415" actId="1035"/>
          <ac:graphicFrameMkLst>
            <pc:docMk/>
            <pc:sldMk cId="1970363608" sldId="266"/>
            <ac:graphicFrameMk id="12" creationId="{54A3C6D5-AAAA-E203-5B2D-BACBC3431262}"/>
          </ac:graphicFrameMkLst>
        </pc:graphicFrameChg>
        <pc:picChg chg="add mod">
          <ac:chgData name="泰弘 仲山" userId="857b4835f3abfbd8" providerId="LiveId" clId="{50DAA7FB-D240-45EC-9F62-5EC6F14C52CB}" dt="2023-04-17T12:41:46.949" v="2800" actId="1076"/>
          <ac:picMkLst>
            <pc:docMk/>
            <pc:sldMk cId="1970363608" sldId="266"/>
            <ac:picMk id="7" creationId="{7714A8DE-C742-71A1-CBCD-EE77E81BE27F}"/>
          </ac:picMkLst>
        </pc:picChg>
      </pc:sldChg>
      <pc:sldChg chg="addSp modSp new mod ord">
        <pc:chgData name="泰弘 仲山" userId="857b4835f3abfbd8" providerId="LiveId" clId="{50DAA7FB-D240-45EC-9F62-5EC6F14C52CB}" dt="2023-04-18T01:39:41.685" v="9385" actId="20577"/>
        <pc:sldMkLst>
          <pc:docMk/>
          <pc:sldMk cId="2762758906" sldId="267"/>
        </pc:sldMkLst>
        <pc:spChg chg="mod">
          <ac:chgData name="泰弘 仲山" userId="857b4835f3abfbd8" providerId="LiveId" clId="{50DAA7FB-D240-45EC-9F62-5EC6F14C52CB}" dt="2023-04-17T18:15:10.734" v="9090" actId="20577"/>
          <ac:spMkLst>
            <pc:docMk/>
            <pc:sldMk cId="2762758906" sldId="267"/>
            <ac:spMk id="2" creationId="{605F3AB8-63D0-AC2D-ACE3-13FD15869D08}"/>
          </ac:spMkLst>
        </pc:spChg>
        <pc:spChg chg="mod">
          <ac:chgData name="泰弘 仲山" userId="857b4835f3abfbd8" providerId="LiveId" clId="{50DAA7FB-D240-45EC-9F62-5EC6F14C52CB}" dt="2023-04-17T13:23:08.075" v="4476" actId="14100"/>
          <ac:spMkLst>
            <pc:docMk/>
            <pc:sldMk cId="2762758906" sldId="267"/>
            <ac:spMk id="3" creationId="{E9614AAD-299B-09D3-19B1-D07B8D20049F}"/>
          </ac:spMkLst>
        </pc:spChg>
        <pc:spChg chg="add mod">
          <ac:chgData name="泰弘 仲山" userId="857b4835f3abfbd8" providerId="LiveId" clId="{50DAA7FB-D240-45EC-9F62-5EC6F14C52CB}" dt="2023-04-17T13:22:58.936" v="4472" actId="1076"/>
          <ac:spMkLst>
            <pc:docMk/>
            <pc:sldMk cId="2762758906" sldId="267"/>
            <ac:spMk id="4" creationId="{A2AEA3DB-3223-0387-36D5-D68AFA6F1DC8}"/>
          </ac:spMkLst>
        </pc:spChg>
        <pc:spChg chg="add mod">
          <ac:chgData name="泰弘 仲山" userId="857b4835f3abfbd8" providerId="LiveId" clId="{50DAA7FB-D240-45EC-9F62-5EC6F14C52CB}" dt="2023-04-17T13:23:15.794" v="4479" actId="1076"/>
          <ac:spMkLst>
            <pc:docMk/>
            <pc:sldMk cId="2762758906" sldId="267"/>
            <ac:spMk id="5" creationId="{B053033B-26E8-7B51-C511-3249CA1253DE}"/>
          </ac:spMkLst>
        </pc:spChg>
        <pc:spChg chg="add mod">
          <ac:chgData name="泰弘 仲山" userId="857b4835f3abfbd8" providerId="LiveId" clId="{50DAA7FB-D240-45EC-9F62-5EC6F14C52CB}" dt="2023-04-17T13:23:13.317" v="4478" actId="14100"/>
          <ac:spMkLst>
            <pc:docMk/>
            <pc:sldMk cId="2762758906" sldId="267"/>
            <ac:spMk id="6" creationId="{DA1D6623-170F-0EC4-A2D5-6774DD16D8A7}"/>
          </ac:spMkLst>
        </pc:spChg>
        <pc:spChg chg="add mod">
          <ac:chgData name="泰弘 仲山" userId="857b4835f3abfbd8" providerId="LiveId" clId="{50DAA7FB-D240-45EC-9F62-5EC6F14C52CB}" dt="2023-04-17T13:27:55.415" v="4767" actId="1076"/>
          <ac:spMkLst>
            <pc:docMk/>
            <pc:sldMk cId="2762758906" sldId="267"/>
            <ac:spMk id="7" creationId="{00DB9C87-16DA-E6BB-B05A-33A722B0F861}"/>
          </ac:spMkLst>
        </pc:spChg>
        <pc:spChg chg="add mod">
          <ac:chgData name="泰弘 仲山" userId="857b4835f3abfbd8" providerId="LiveId" clId="{50DAA7FB-D240-45EC-9F62-5EC6F14C52CB}" dt="2023-04-17T18:15:28.839" v="9091" actId="1076"/>
          <ac:spMkLst>
            <pc:docMk/>
            <pc:sldMk cId="2762758906" sldId="267"/>
            <ac:spMk id="10" creationId="{E5D245EE-13FA-8064-7EE2-75A14BEC6895}"/>
          </ac:spMkLst>
        </pc:spChg>
        <pc:spChg chg="add mod">
          <ac:chgData name="泰弘 仲山" userId="857b4835f3abfbd8" providerId="LiveId" clId="{50DAA7FB-D240-45EC-9F62-5EC6F14C52CB}" dt="2023-04-18T01:39:41.685" v="9385" actId="20577"/>
          <ac:spMkLst>
            <pc:docMk/>
            <pc:sldMk cId="2762758906" sldId="267"/>
            <ac:spMk id="11" creationId="{84ADAD16-462D-7AFB-5012-78FD006785CD}"/>
          </ac:spMkLst>
        </pc:spChg>
        <pc:picChg chg="add mod">
          <ac:chgData name="泰弘 仲山" userId="857b4835f3abfbd8" providerId="LiveId" clId="{50DAA7FB-D240-45EC-9F62-5EC6F14C52CB}" dt="2023-04-17T18:15:31.764" v="9092" actId="1076"/>
          <ac:picMkLst>
            <pc:docMk/>
            <pc:sldMk cId="2762758906" sldId="267"/>
            <ac:picMk id="9" creationId="{4546593F-DAAD-CEB1-8E82-A41DBF50AE2A}"/>
          </ac:picMkLst>
        </pc:picChg>
      </pc:sldChg>
      <pc:sldChg chg="addSp delSp modSp new mod">
        <pc:chgData name="泰弘 仲山" userId="857b4835f3abfbd8" providerId="LiveId" clId="{50DAA7FB-D240-45EC-9F62-5EC6F14C52CB}" dt="2023-04-18T07:23:55.273" v="9602" actId="122"/>
        <pc:sldMkLst>
          <pc:docMk/>
          <pc:sldMk cId="4247304430" sldId="268"/>
        </pc:sldMkLst>
        <pc:spChg chg="mod">
          <ac:chgData name="泰弘 仲山" userId="857b4835f3abfbd8" providerId="LiveId" clId="{50DAA7FB-D240-45EC-9F62-5EC6F14C52CB}" dt="2023-04-17T13:09:05.227" v="3849" actId="1076"/>
          <ac:spMkLst>
            <pc:docMk/>
            <pc:sldMk cId="4247304430" sldId="268"/>
            <ac:spMk id="2" creationId="{2CCBABEF-F582-0AF4-F2E7-26F928C02FD3}"/>
          </ac:spMkLst>
        </pc:spChg>
        <pc:spChg chg="mod">
          <ac:chgData name="泰弘 仲山" userId="857b4835f3abfbd8" providerId="LiveId" clId="{50DAA7FB-D240-45EC-9F62-5EC6F14C52CB}" dt="2023-04-17T13:09:10.100" v="3850" actId="1076"/>
          <ac:spMkLst>
            <pc:docMk/>
            <pc:sldMk cId="4247304430" sldId="268"/>
            <ac:spMk id="3" creationId="{6A5F644A-2F5C-6ECE-1511-1BC242DC4A6E}"/>
          </ac:spMkLst>
        </pc:spChg>
        <pc:spChg chg="add mod">
          <ac:chgData name="泰弘 仲山" userId="857b4835f3abfbd8" providerId="LiveId" clId="{50DAA7FB-D240-45EC-9F62-5EC6F14C52CB}" dt="2023-04-17T13:20:15.809" v="4338" actId="255"/>
          <ac:spMkLst>
            <pc:docMk/>
            <pc:sldMk cId="4247304430" sldId="268"/>
            <ac:spMk id="13" creationId="{04FCB4CE-DE5E-366D-56F5-1CFCDDD03767}"/>
          </ac:spMkLst>
        </pc:spChg>
        <pc:spChg chg="add mod">
          <ac:chgData name="泰弘 仲山" userId="857b4835f3abfbd8" providerId="LiveId" clId="{50DAA7FB-D240-45EC-9F62-5EC6F14C52CB}" dt="2023-04-17T13:20:21.068" v="4340" actId="1076"/>
          <ac:spMkLst>
            <pc:docMk/>
            <pc:sldMk cId="4247304430" sldId="268"/>
            <ac:spMk id="14" creationId="{19C542B4-AB00-2130-BD8F-5829F56E2B67}"/>
          </ac:spMkLst>
        </pc:spChg>
        <pc:spChg chg="add mod">
          <ac:chgData name="泰弘 仲山" userId="857b4835f3abfbd8" providerId="LiveId" clId="{50DAA7FB-D240-45EC-9F62-5EC6F14C52CB}" dt="2023-04-17T13:20:29.582" v="4343" actId="1076"/>
          <ac:spMkLst>
            <pc:docMk/>
            <pc:sldMk cId="4247304430" sldId="268"/>
            <ac:spMk id="15" creationId="{5DE226DB-C20D-B8F7-9868-A639938B657F}"/>
          </ac:spMkLst>
        </pc:spChg>
        <pc:spChg chg="add mod">
          <ac:chgData name="泰弘 仲山" userId="857b4835f3abfbd8" providerId="LiveId" clId="{50DAA7FB-D240-45EC-9F62-5EC6F14C52CB}" dt="2023-04-17T13:20:27.360" v="4342" actId="1076"/>
          <ac:spMkLst>
            <pc:docMk/>
            <pc:sldMk cId="4247304430" sldId="268"/>
            <ac:spMk id="16" creationId="{C6DBAC4E-94D8-7BFC-EBA0-B88C2DD21816}"/>
          </ac:spMkLst>
        </pc:spChg>
        <pc:graphicFrameChg chg="add mod modGraphic">
          <ac:chgData name="泰弘 仲山" userId="857b4835f3abfbd8" providerId="LiveId" clId="{50DAA7FB-D240-45EC-9F62-5EC6F14C52CB}" dt="2023-04-18T07:23:55.273" v="9602" actId="122"/>
          <ac:graphicFrameMkLst>
            <pc:docMk/>
            <pc:sldMk cId="4247304430" sldId="268"/>
            <ac:graphicFrameMk id="12" creationId="{62666BD6-278D-C6FC-B9EB-42C820BF2FFD}"/>
          </ac:graphicFrameMkLst>
        </pc:graphicFrameChg>
        <pc:picChg chg="add del mod">
          <ac:chgData name="泰弘 仲山" userId="857b4835f3abfbd8" providerId="LiveId" clId="{50DAA7FB-D240-45EC-9F62-5EC6F14C52CB}" dt="2023-04-17T12:48:21.735" v="2849" actId="478"/>
          <ac:picMkLst>
            <pc:docMk/>
            <pc:sldMk cId="4247304430" sldId="268"/>
            <ac:picMk id="5" creationId="{1F79C6FD-9267-CFE2-416B-ADBD8C775AC8}"/>
          </ac:picMkLst>
        </pc:picChg>
        <pc:picChg chg="add del mod">
          <ac:chgData name="泰弘 仲山" userId="857b4835f3abfbd8" providerId="LiveId" clId="{50DAA7FB-D240-45EC-9F62-5EC6F14C52CB}" dt="2023-04-17T12:48:19.848" v="2846" actId="478"/>
          <ac:picMkLst>
            <pc:docMk/>
            <pc:sldMk cId="4247304430" sldId="268"/>
            <ac:picMk id="7" creationId="{E9AA34BA-3AAF-11F3-CD1E-2ECE16679312}"/>
          </ac:picMkLst>
        </pc:picChg>
        <pc:picChg chg="add del mod">
          <ac:chgData name="泰弘 仲山" userId="857b4835f3abfbd8" providerId="LiveId" clId="{50DAA7FB-D240-45EC-9F62-5EC6F14C52CB}" dt="2023-04-17T12:48:20.534" v="2847" actId="478"/>
          <ac:picMkLst>
            <pc:docMk/>
            <pc:sldMk cId="4247304430" sldId="268"/>
            <ac:picMk id="9" creationId="{1CF97260-3EE5-463F-0D05-DF791DF3FB0F}"/>
          </ac:picMkLst>
        </pc:picChg>
        <pc:picChg chg="add del mod">
          <ac:chgData name="泰弘 仲山" userId="857b4835f3abfbd8" providerId="LiveId" clId="{50DAA7FB-D240-45EC-9F62-5EC6F14C52CB}" dt="2023-04-17T12:48:21.080" v="2848" actId="478"/>
          <ac:picMkLst>
            <pc:docMk/>
            <pc:sldMk cId="4247304430" sldId="268"/>
            <ac:picMk id="11" creationId="{5BEEE2F8-0844-067C-9F0D-415E84441A8E}"/>
          </ac:picMkLst>
        </pc:picChg>
      </pc:sldChg>
      <pc:sldChg chg="addSp modSp add mod">
        <pc:chgData name="泰弘 仲山" userId="857b4835f3abfbd8" providerId="LiveId" clId="{50DAA7FB-D240-45EC-9F62-5EC6F14C52CB}" dt="2023-04-18T07:26:20.376" v="9614" actId="1076"/>
        <pc:sldMkLst>
          <pc:docMk/>
          <pc:sldMk cId="4257877501" sldId="269"/>
        </pc:sldMkLst>
        <pc:spChg chg="mod">
          <ac:chgData name="泰弘 仲山" userId="857b4835f3abfbd8" providerId="LiveId" clId="{50DAA7FB-D240-45EC-9F62-5EC6F14C52CB}" dt="2023-04-17T18:18:38.133" v="9096" actId="1076"/>
          <ac:spMkLst>
            <pc:docMk/>
            <pc:sldMk cId="4257877501" sldId="269"/>
            <ac:spMk id="2" creationId="{2CCBABEF-F582-0AF4-F2E7-26F928C02FD3}"/>
          </ac:spMkLst>
        </pc:spChg>
        <pc:spChg chg="mod">
          <ac:chgData name="泰弘 仲山" userId="857b4835f3abfbd8" providerId="LiveId" clId="{50DAA7FB-D240-45EC-9F62-5EC6F14C52CB}" dt="2023-04-18T07:26:20.376" v="9614" actId="1076"/>
          <ac:spMkLst>
            <pc:docMk/>
            <pc:sldMk cId="4257877501" sldId="269"/>
            <ac:spMk id="3" creationId="{6A5F644A-2F5C-6ECE-1511-1BC242DC4A6E}"/>
          </ac:spMkLst>
        </pc:spChg>
        <pc:spChg chg="add mod">
          <ac:chgData name="泰弘 仲山" userId="857b4835f3abfbd8" providerId="LiveId" clId="{50DAA7FB-D240-45EC-9F62-5EC6F14C52CB}" dt="2023-04-17T12:55:30.335" v="3388" actId="13822"/>
          <ac:spMkLst>
            <pc:docMk/>
            <pc:sldMk cId="4257877501" sldId="269"/>
            <ac:spMk id="4" creationId="{A1DA40D3-280A-DBEA-84ED-C51A54FFECE2}"/>
          </ac:spMkLst>
        </pc:spChg>
        <pc:spChg chg="add mod">
          <ac:chgData name="泰弘 仲山" userId="857b4835f3abfbd8" providerId="LiveId" clId="{50DAA7FB-D240-45EC-9F62-5EC6F14C52CB}" dt="2023-04-17T12:55:26.803" v="3387" actId="13822"/>
          <ac:spMkLst>
            <pc:docMk/>
            <pc:sldMk cId="4257877501" sldId="269"/>
            <ac:spMk id="6" creationId="{CA0AB28A-D12E-ABBB-3E50-A0C1F6DE8245}"/>
          </ac:spMkLst>
        </pc:spChg>
        <pc:spChg chg="add mod">
          <ac:chgData name="泰弘 仲山" userId="857b4835f3abfbd8" providerId="LiveId" clId="{50DAA7FB-D240-45EC-9F62-5EC6F14C52CB}" dt="2023-04-17T12:56:39.004" v="3481" actId="14100"/>
          <ac:spMkLst>
            <pc:docMk/>
            <pc:sldMk cId="4257877501" sldId="269"/>
            <ac:spMk id="8" creationId="{415BFEB9-75CD-B3F9-B562-DB90E7B6B908}"/>
          </ac:spMkLst>
        </pc:spChg>
        <pc:spChg chg="add mod">
          <ac:chgData name="泰弘 仲山" userId="857b4835f3abfbd8" providerId="LiveId" clId="{50DAA7FB-D240-45EC-9F62-5EC6F14C52CB}" dt="2023-04-17T13:20:10.259" v="4337" actId="255"/>
          <ac:spMkLst>
            <pc:docMk/>
            <pc:sldMk cId="4257877501" sldId="269"/>
            <ac:spMk id="10" creationId="{42F9FC3E-FE72-6840-8477-26538DADB065}"/>
          </ac:spMkLst>
        </pc:spChg>
        <pc:picChg chg="mod">
          <ac:chgData name="泰弘 仲山" userId="857b4835f3abfbd8" providerId="LiveId" clId="{50DAA7FB-D240-45EC-9F62-5EC6F14C52CB}" dt="2023-04-18T07:26:11.205" v="9613" actId="1035"/>
          <ac:picMkLst>
            <pc:docMk/>
            <pc:sldMk cId="4257877501" sldId="269"/>
            <ac:picMk id="5" creationId="{1F79C6FD-9267-CFE2-416B-ADBD8C775AC8}"/>
          </ac:picMkLst>
        </pc:picChg>
        <pc:picChg chg="mod">
          <ac:chgData name="泰弘 仲山" userId="857b4835f3abfbd8" providerId="LiveId" clId="{50DAA7FB-D240-45EC-9F62-5EC6F14C52CB}" dt="2023-04-17T12:55:14.185" v="3382" actId="1076"/>
          <ac:picMkLst>
            <pc:docMk/>
            <pc:sldMk cId="4257877501" sldId="269"/>
            <ac:picMk id="7" creationId="{E9AA34BA-3AAF-11F3-CD1E-2ECE16679312}"/>
          </ac:picMkLst>
        </pc:picChg>
        <pc:picChg chg="mod">
          <ac:chgData name="泰弘 仲山" userId="857b4835f3abfbd8" providerId="LiveId" clId="{50DAA7FB-D240-45EC-9F62-5EC6F14C52CB}" dt="2023-04-17T12:55:12.554" v="3381" actId="1076"/>
          <ac:picMkLst>
            <pc:docMk/>
            <pc:sldMk cId="4257877501" sldId="269"/>
            <ac:picMk id="9" creationId="{1CF97260-3EE5-463F-0D05-DF791DF3FB0F}"/>
          </ac:picMkLst>
        </pc:picChg>
        <pc:picChg chg="mod">
          <ac:chgData name="泰弘 仲山" userId="857b4835f3abfbd8" providerId="LiveId" clId="{50DAA7FB-D240-45EC-9F62-5EC6F14C52CB}" dt="2023-04-17T12:55:11.139" v="3380" actId="1076"/>
          <ac:picMkLst>
            <pc:docMk/>
            <pc:sldMk cId="4257877501" sldId="269"/>
            <ac:picMk id="11" creationId="{5BEEE2F8-0844-067C-9F0D-415E84441A8E}"/>
          </ac:picMkLst>
        </pc:picChg>
      </pc:sldChg>
      <pc:sldChg chg="modSp new mod">
        <pc:chgData name="泰弘 仲山" userId="857b4835f3abfbd8" providerId="LiveId" clId="{50DAA7FB-D240-45EC-9F62-5EC6F14C52CB}" dt="2023-04-17T13:12:13.890" v="4157" actId="20577"/>
        <pc:sldMkLst>
          <pc:docMk/>
          <pc:sldMk cId="901482400" sldId="270"/>
        </pc:sldMkLst>
        <pc:spChg chg="mod">
          <ac:chgData name="泰弘 仲山" userId="857b4835f3abfbd8" providerId="LiveId" clId="{50DAA7FB-D240-45EC-9F62-5EC6F14C52CB}" dt="2023-04-17T13:10:50.406" v="3978" actId="20577"/>
          <ac:spMkLst>
            <pc:docMk/>
            <pc:sldMk cId="901482400" sldId="270"/>
            <ac:spMk id="2" creationId="{41DC9499-EEC1-2904-72B3-73DD4984B499}"/>
          </ac:spMkLst>
        </pc:spChg>
        <pc:spChg chg="mod">
          <ac:chgData name="泰弘 仲山" userId="857b4835f3abfbd8" providerId="LiveId" clId="{50DAA7FB-D240-45EC-9F62-5EC6F14C52CB}" dt="2023-04-17T13:12:13.890" v="4157" actId="20577"/>
          <ac:spMkLst>
            <pc:docMk/>
            <pc:sldMk cId="901482400" sldId="270"/>
            <ac:spMk id="3" creationId="{9DBAE185-EF4E-20DB-AB16-C6CF5C7F7388}"/>
          </ac:spMkLst>
        </pc:spChg>
      </pc:sldChg>
      <pc:sldChg chg="modSp new mod">
        <pc:chgData name="泰弘 仲山" userId="857b4835f3abfbd8" providerId="LiveId" clId="{50DAA7FB-D240-45EC-9F62-5EC6F14C52CB}" dt="2023-04-17T17:46:45.984" v="6787" actId="20577"/>
        <pc:sldMkLst>
          <pc:docMk/>
          <pc:sldMk cId="3132409649" sldId="271"/>
        </pc:sldMkLst>
        <pc:spChg chg="mod">
          <ac:chgData name="泰弘 仲山" userId="857b4835f3abfbd8" providerId="LiveId" clId="{50DAA7FB-D240-45EC-9F62-5EC6F14C52CB}" dt="2023-04-17T17:37:09.069" v="5948" actId="20577"/>
          <ac:spMkLst>
            <pc:docMk/>
            <pc:sldMk cId="3132409649" sldId="271"/>
            <ac:spMk id="2" creationId="{B7DE3EFD-7415-A44E-653F-220F074F3E80}"/>
          </ac:spMkLst>
        </pc:spChg>
        <pc:spChg chg="mod">
          <ac:chgData name="泰弘 仲山" userId="857b4835f3abfbd8" providerId="LiveId" clId="{50DAA7FB-D240-45EC-9F62-5EC6F14C52CB}" dt="2023-04-17T17:46:45.984" v="6787" actId="20577"/>
          <ac:spMkLst>
            <pc:docMk/>
            <pc:sldMk cId="3132409649" sldId="271"/>
            <ac:spMk id="3" creationId="{075E7CEE-FEAD-D554-76BB-F7D87995871F}"/>
          </ac:spMkLst>
        </pc:spChg>
      </pc:sldChg>
      <pc:sldChg chg="modSp new mod">
        <pc:chgData name="泰弘 仲山" userId="857b4835f3abfbd8" providerId="LiveId" clId="{50DAA7FB-D240-45EC-9F62-5EC6F14C52CB}" dt="2023-04-18T01:37:30.908" v="9325" actId="20577"/>
        <pc:sldMkLst>
          <pc:docMk/>
          <pc:sldMk cId="1691387485" sldId="272"/>
        </pc:sldMkLst>
        <pc:spChg chg="mod">
          <ac:chgData name="泰弘 仲山" userId="857b4835f3abfbd8" providerId="LiveId" clId="{50DAA7FB-D240-45EC-9F62-5EC6F14C52CB}" dt="2023-04-17T17:47:08.590" v="6797" actId="20577"/>
          <ac:spMkLst>
            <pc:docMk/>
            <pc:sldMk cId="1691387485" sldId="272"/>
            <ac:spMk id="2" creationId="{EE17610C-575A-1987-DE37-E547BC91E931}"/>
          </ac:spMkLst>
        </pc:spChg>
        <pc:spChg chg="mod">
          <ac:chgData name="泰弘 仲山" userId="857b4835f3abfbd8" providerId="LiveId" clId="{50DAA7FB-D240-45EC-9F62-5EC6F14C52CB}" dt="2023-04-18T01:37:30.908" v="9325" actId="20577"/>
          <ac:spMkLst>
            <pc:docMk/>
            <pc:sldMk cId="1691387485" sldId="272"/>
            <ac:spMk id="3" creationId="{B191404D-ED09-5558-790E-E7DC5FE27EC2}"/>
          </ac:spMkLst>
        </pc:spChg>
      </pc:sldChg>
      <pc:sldChg chg="addSp delSp modSp new mod">
        <pc:chgData name="泰弘 仲山" userId="857b4835f3abfbd8" providerId="LiveId" clId="{50DAA7FB-D240-45EC-9F62-5EC6F14C52CB}" dt="2023-04-17T17:58:45.082" v="7747" actId="14100"/>
        <pc:sldMkLst>
          <pc:docMk/>
          <pc:sldMk cId="911352916" sldId="273"/>
        </pc:sldMkLst>
        <pc:spChg chg="mod">
          <ac:chgData name="泰弘 仲山" userId="857b4835f3abfbd8" providerId="LiveId" clId="{50DAA7FB-D240-45EC-9F62-5EC6F14C52CB}" dt="2023-04-17T17:56:18.323" v="7652" actId="1076"/>
          <ac:spMkLst>
            <pc:docMk/>
            <pc:sldMk cId="911352916" sldId="273"/>
            <ac:spMk id="2" creationId="{472E4005-E052-3E3D-DBA5-1D8236E99D0F}"/>
          </ac:spMkLst>
        </pc:spChg>
        <pc:spChg chg="mod">
          <ac:chgData name="泰弘 仲山" userId="857b4835f3abfbd8" providerId="LiveId" clId="{50DAA7FB-D240-45EC-9F62-5EC6F14C52CB}" dt="2023-04-17T17:56:21.083" v="7653" actId="1076"/>
          <ac:spMkLst>
            <pc:docMk/>
            <pc:sldMk cId="911352916" sldId="273"/>
            <ac:spMk id="3" creationId="{6FC38086-37D2-1A31-2047-9D930D7FB249}"/>
          </ac:spMkLst>
        </pc:spChg>
        <pc:spChg chg="add mod">
          <ac:chgData name="泰弘 仲山" userId="857b4835f3abfbd8" providerId="LiveId" clId="{50DAA7FB-D240-45EC-9F62-5EC6F14C52CB}" dt="2023-04-17T17:57:50.457" v="7729" actId="14100"/>
          <ac:spMkLst>
            <pc:docMk/>
            <pc:sldMk cId="911352916" sldId="273"/>
            <ac:spMk id="7" creationId="{CC17F978-E84E-F560-F85E-490CFE8D646B}"/>
          </ac:spMkLst>
        </pc:spChg>
        <pc:spChg chg="add mod">
          <ac:chgData name="泰弘 仲山" userId="857b4835f3abfbd8" providerId="LiveId" clId="{50DAA7FB-D240-45EC-9F62-5EC6F14C52CB}" dt="2023-04-17T17:58:45.082" v="7747" actId="14100"/>
          <ac:spMkLst>
            <pc:docMk/>
            <pc:sldMk cId="911352916" sldId="273"/>
            <ac:spMk id="9" creationId="{8BA4B78F-48B5-D076-3280-7B0B406F8716}"/>
          </ac:spMkLst>
        </pc:spChg>
        <pc:spChg chg="add mod">
          <ac:chgData name="泰弘 仲山" userId="857b4835f3abfbd8" providerId="LiveId" clId="{50DAA7FB-D240-45EC-9F62-5EC6F14C52CB}" dt="2023-04-17T17:58:01.894" v="7734" actId="14100"/>
          <ac:spMkLst>
            <pc:docMk/>
            <pc:sldMk cId="911352916" sldId="273"/>
            <ac:spMk id="10" creationId="{970B7724-2C72-5B69-DF49-87618ED2C59D}"/>
          </ac:spMkLst>
        </pc:spChg>
        <pc:spChg chg="add mod">
          <ac:chgData name="泰弘 仲山" userId="857b4835f3abfbd8" providerId="LiveId" clId="{50DAA7FB-D240-45EC-9F62-5EC6F14C52CB}" dt="2023-04-17T17:58:24.223" v="7742" actId="14100"/>
          <ac:spMkLst>
            <pc:docMk/>
            <pc:sldMk cId="911352916" sldId="273"/>
            <ac:spMk id="11" creationId="{21EEB6AE-E59F-70B2-92C7-47D200362623}"/>
          </ac:spMkLst>
        </pc:spChg>
        <pc:spChg chg="add mod">
          <ac:chgData name="泰弘 仲山" userId="857b4835f3abfbd8" providerId="LiveId" clId="{50DAA7FB-D240-45EC-9F62-5EC6F14C52CB}" dt="2023-04-17T17:58:28.844" v="7744" actId="1076"/>
          <ac:spMkLst>
            <pc:docMk/>
            <pc:sldMk cId="911352916" sldId="273"/>
            <ac:spMk id="12" creationId="{2C7BA1DA-1123-8466-3370-FD25DF2D6C26}"/>
          </ac:spMkLst>
        </pc:spChg>
        <pc:spChg chg="add mod">
          <ac:chgData name="泰弘 仲山" userId="857b4835f3abfbd8" providerId="LiveId" clId="{50DAA7FB-D240-45EC-9F62-5EC6F14C52CB}" dt="2023-04-17T17:58:34.723" v="7746" actId="1076"/>
          <ac:spMkLst>
            <pc:docMk/>
            <pc:sldMk cId="911352916" sldId="273"/>
            <ac:spMk id="13" creationId="{CE393875-E3E3-1886-7B59-D36CBE9BB519}"/>
          </ac:spMkLst>
        </pc:spChg>
        <pc:picChg chg="add mod">
          <ac:chgData name="泰弘 仲山" userId="857b4835f3abfbd8" providerId="LiveId" clId="{50DAA7FB-D240-45EC-9F62-5EC6F14C52CB}" dt="2023-04-17T17:56:36.207" v="7660" actId="1076"/>
          <ac:picMkLst>
            <pc:docMk/>
            <pc:sldMk cId="911352916" sldId="273"/>
            <ac:picMk id="5" creationId="{BA781A6E-B5B9-0F1B-78C9-468B4FA22452}"/>
          </ac:picMkLst>
        </pc:picChg>
        <pc:picChg chg="add mod">
          <ac:chgData name="泰弘 仲山" userId="857b4835f3abfbd8" providerId="LiveId" clId="{50DAA7FB-D240-45EC-9F62-5EC6F14C52CB}" dt="2023-04-17T17:56:33.712" v="7659" actId="1076"/>
          <ac:picMkLst>
            <pc:docMk/>
            <pc:sldMk cId="911352916" sldId="273"/>
            <ac:picMk id="6" creationId="{DD4834AB-0062-83A1-B898-5EDB0589EE72}"/>
          </ac:picMkLst>
        </pc:picChg>
        <pc:picChg chg="add del mod">
          <ac:chgData name="泰弘 仲山" userId="857b4835f3abfbd8" providerId="LiveId" clId="{50DAA7FB-D240-45EC-9F62-5EC6F14C52CB}" dt="2023-04-17T17:57:47.422" v="7728"/>
          <ac:picMkLst>
            <pc:docMk/>
            <pc:sldMk cId="911352916" sldId="273"/>
            <ac:picMk id="8" creationId="{81F18513-0E52-0D68-76D1-496E48C2764E}"/>
          </ac:picMkLst>
        </pc:picChg>
      </pc:sldChg>
      <pc:sldChg chg="addSp delSp modSp add mod">
        <pc:chgData name="泰弘 仲山" userId="857b4835f3abfbd8" providerId="LiveId" clId="{50DAA7FB-D240-45EC-9F62-5EC6F14C52CB}" dt="2023-04-17T18:11:21.630" v="8887" actId="20577"/>
        <pc:sldMkLst>
          <pc:docMk/>
          <pc:sldMk cId="2931222290" sldId="274"/>
        </pc:sldMkLst>
        <pc:spChg chg="mod">
          <ac:chgData name="泰弘 仲山" userId="857b4835f3abfbd8" providerId="LiveId" clId="{50DAA7FB-D240-45EC-9F62-5EC6F14C52CB}" dt="2023-04-17T17:59:24.748" v="7766" actId="20577"/>
          <ac:spMkLst>
            <pc:docMk/>
            <pc:sldMk cId="2931222290" sldId="274"/>
            <ac:spMk id="2" creationId="{472E4005-E052-3E3D-DBA5-1D8236E99D0F}"/>
          </ac:spMkLst>
        </pc:spChg>
        <pc:spChg chg="del mod">
          <ac:chgData name="泰弘 仲山" userId="857b4835f3abfbd8" providerId="LiveId" clId="{50DAA7FB-D240-45EC-9F62-5EC6F14C52CB}" dt="2023-04-17T17:59:32.049" v="7767" actId="478"/>
          <ac:spMkLst>
            <pc:docMk/>
            <pc:sldMk cId="2931222290" sldId="274"/>
            <ac:spMk id="3" creationId="{6FC38086-37D2-1A31-2047-9D930D7FB249}"/>
          </ac:spMkLst>
        </pc:spChg>
        <pc:spChg chg="add del mod">
          <ac:chgData name="泰弘 仲山" userId="857b4835f3abfbd8" providerId="LiveId" clId="{50DAA7FB-D240-45EC-9F62-5EC6F14C52CB}" dt="2023-04-17T17:59:34.397" v="7769" actId="478"/>
          <ac:spMkLst>
            <pc:docMk/>
            <pc:sldMk cId="2931222290" sldId="274"/>
            <ac:spMk id="6" creationId="{4F4FA28C-ECE9-09E8-FAC1-CCF871568E1E}"/>
          </ac:spMkLst>
        </pc:spChg>
        <pc:spChg chg="add mod">
          <ac:chgData name="泰弘 仲山" userId="857b4835f3abfbd8" providerId="LiveId" clId="{50DAA7FB-D240-45EC-9F62-5EC6F14C52CB}" dt="2023-04-17T18:11:21.630" v="8887" actId="20577"/>
          <ac:spMkLst>
            <pc:docMk/>
            <pc:sldMk cId="2931222290" sldId="274"/>
            <ac:spMk id="7" creationId="{159C3B40-3B93-91BB-B77F-492A3C544DB3}"/>
          </ac:spMkLst>
        </pc:spChg>
        <pc:picChg chg="del">
          <ac:chgData name="泰弘 仲山" userId="857b4835f3abfbd8" providerId="LiveId" clId="{50DAA7FB-D240-45EC-9F62-5EC6F14C52CB}" dt="2023-04-17T17:54:17.837" v="7587" actId="478"/>
          <ac:picMkLst>
            <pc:docMk/>
            <pc:sldMk cId="2931222290" sldId="274"/>
            <ac:picMk id="5" creationId="{BA781A6E-B5B9-0F1B-78C9-468B4FA22452}"/>
          </ac:picMkLst>
        </pc:picChg>
      </pc:sldChg>
      <pc:sldChg chg="addSp delSp modSp new mod">
        <pc:chgData name="泰弘 仲山" userId="857b4835f3abfbd8" providerId="LiveId" clId="{50DAA7FB-D240-45EC-9F62-5EC6F14C52CB}" dt="2023-04-17T18:13:57.247" v="9072" actId="20577"/>
        <pc:sldMkLst>
          <pc:docMk/>
          <pc:sldMk cId="1425383939" sldId="275"/>
        </pc:sldMkLst>
        <pc:spChg chg="mod">
          <ac:chgData name="泰弘 仲山" userId="857b4835f3abfbd8" providerId="LiveId" clId="{50DAA7FB-D240-45EC-9F62-5EC6F14C52CB}" dt="2023-04-17T18:13:08.393" v="8988" actId="14100"/>
          <ac:spMkLst>
            <pc:docMk/>
            <pc:sldMk cId="1425383939" sldId="275"/>
            <ac:spMk id="2" creationId="{745D63A0-669F-21A0-1838-825E33EFBADF}"/>
          </ac:spMkLst>
        </pc:spChg>
        <pc:spChg chg="del">
          <ac:chgData name="泰弘 仲山" userId="857b4835f3abfbd8" providerId="LiveId" clId="{50DAA7FB-D240-45EC-9F62-5EC6F14C52CB}" dt="2023-04-17T18:11:45.583" v="8892" actId="478"/>
          <ac:spMkLst>
            <pc:docMk/>
            <pc:sldMk cId="1425383939" sldId="275"/>
            <ac:spMk id="3" creationId="{C9B44887-95DF-8F21-DFF5-9D47C32892C7}"/>
          </ac:spMkLst>
        </pc:spChg>
        <pc:spChg chg="add mod">
          <ac:chgData name="泰弘 仲山" userId="857b4835f3abfbd8" providerId="LiveId" clId="{50DAA7FB-D240-45EC-9F62-5EC6F14C52CB}" dt="2023-04-17T18:13:11.257" v="8990" actId="122"/>
          <ac:spMkLst>
            <pc:docMk/>
            <pc:sldMk cId="1425383939" sldId="275"/>
            <ac:spMk id="12" creationId="{CC245F08-B5A3-A99D-359D-D670EA8F48F6}"/>
          </ac:spMkLst>
        </pc:spChg>
        <pc:spChg chg="add mod">
          <ac:chgData name="泰弘 仲山" userId="857b4835f3abfbd8" providerId="LiveId" clId="{50DAA7FB-D240-45EC-9F62-5EC6F14C52CB}" dt="2023-04-17T18:13:24.778" v="9008" actId="20577"/>
          <ac:spMkLst>
            <pc:docMk/>
            <pc:sldMk cId="1425383939" sldId="275"/>
            <ac:spMk id="13" creationId="{A85DB9DE-5EC4-D391-1693-BA6CE9BA654D}"/>
          </ac:spMkLst>
        </pc:spChg>
        <pc:spChg chg="add mod">
          <ac:chgData name="泰弘 仲山" userId="857b4835f3abfbd8" providerId="LiveId" clId="{50DAA7FB-D240-45EC-9F62-5EC6F14C52CB}" dt="2023-04-17T18:13:39.854" v="9043" actId="20577"/>
          <ac:spMkLst>
            <pc:docMk/>
            <pc:sldMk cId="1425383939" sldId="275"/>
            <ac:spMk id="14" creationId="{A6B87378-B4A1-6FF3-6825-A3ACFB3596BC}"/>
          </ac:spMkLst>
        </pc:spChg>
        <pc:spChg chg="add mod">
          <ac:chgData name="泰弘 仲山" userId="857b4835f3abfbd8" providerId="LiveId" clId="{50DAA7FB-D240-45EC-9F62-5EC6F14C52CB}" dt="2023-04-17T18:13:57.247" v="9072" actId="20577"/>
          <ac:spMkLst>
            <pc:docMk/>
            <pc:sldMk cId="1425383939" sldId="275"/>
            <ac:spMk id="15" creationId="{9AD62C51-F44A-00E2-020E-58DCB63B97DB}"/>
          </ac:spMkLst>
        </pc:spChg>
        <pc:picChg chg="add mod">
          <ac:chgData name="泰弘 仲山" userId="857b4835f3abfbd8" providerId="LiveId" clId="{50DAA7FB-D240-45EC-9F62-5EC6F14C52CB}" dt="2023-04-17T18:13:42.734" v="9048" actId="1038"/>
          <ac:picMkLst>
            <pc:docMk/>
            <pc:sldMk cId="1425383939" sldId="275"/>
            <ac:picMk id="5" creationId="{710B4ADA-9620-D4EE-F53C-C04940038214}"/>
          </ac:picMkLst>
        </pc:picChg>
        <pc:picChg chg="add mod">
          <ac:chgData name="泰弘 仲山" userId="857b4835f3abfbd8" providerId="LiveId" clId="{50DAA7FB-D240-45EC-9F62-5EC6F14C52CB}" dt="2023-04-17T18:12:47.666" v="8963" actId="14100"/>
          <ac:picMkLst>
            <pc:docMk/>
            <pc:sldMk cId="1425383939" sldId="275"/>
            <ac:picMk id="7" creationId="{650ECD55-FF8C-DBBB-6361-FAFE30FF8871}"/>
          </ac:picMkLst>
        </pc:picChg>
        <pc:picChg chg="add mod">
          <ac:chgData name="泰弘 仲山" userId="857b4835f3abfbd8" providerId="LiveId" clId="{50DAA7FB-D240-45EC-9F62-5EC6F14C52CB}" dt="2023-04-17T18:12:52.908" v="8966" actId="14100"/>
          <ac:picMkLst>
            <pc:docMk/>
            <pc:sldMk cId="1425383939" sldId="275"/>
            <ac:picMk id="9" creationId="{C478B503-3F37-D3BC-DE7D-79E8AF4CBF61}"/>
          </ac:picMkLst>
        </pc:picChg>
        <pc:picChg chg="add mod">
          <ac:chgData name="泰弘 仲山" userId="857b4835f3abfbd8" providerId="LiveId" clId="{50DAA7FB-D240-45EC-9F62-5EC6F14C52CB}" dt="2023-04-17T18:12:43.557" v="8961" actId="14100"/>
          <ac:picMkLst>
            <pc:docMk/>
            <pc:sldMk cId="1425383939" sldId="275"/>
            <ac:picMk id="11" creationId="{96625371-2837-DD9A-C55F-0D6719838AF5}"/>
          </ac:picMkLst>
        </pc:picChg>
      </pc:sldChg>
      <pc:sldChg chg="addSp modSp new mod">
        <pc:chgData name="泰弘 仲山" userId="857b4835f3abfbd8" providerId="LiveId" clId="{50DAA7FB-D240-45EC-9F62-5EC6F14C52CB}" dt="2023-04-18T01:39:51.843" v="9388" actId="1035"/>
        <pc:sldMkLst>
          <pc:docMk/>
          <pc:sldMk cId="2263202577" sldId="276"/>
        </pc:sldMkLst>
        <pc:spChg chg="mod">
          <ac:chgData name="泰弘 仲山" userId="857b4835f3abfbd8" providerId="LiveId" clId="{50DAA7FB-D240-45EC-9F62-5EC6F14C52CB}" dt="2023-04-18T01:33:48.473" v="9164"/>
          <ac:spMkLst>
            <pc:docMk/>
            <pc:sldMk cId="2263202577" sldId="276"/>
            <ac:spMk id="2" creationId="{7D0DB1C1-F21E-4576-1874-96A0572755E8}"/>
          </ac:spMkLst>
        </pc:spChg>
        <pc:spChg chg="mod">
          <ac:chgData name="泰弘 仲山" userId="857b4835f3abfbd8" providerId="LiveId" clId="{50DAA7FB-D240-45EC-9F62-5EC6F14C52CB}" dt="2023-04-18T01:33:07.191" v="9159" actId="14100"/>
          <ac:spMkLst>
            <pc:docMk/>
            <pc:sldMk cId="2263202577" sldId="276"/>
            <ac:spMk id="3" creationId="{D1DAEC2F-1344-856D-C41F-64FAF65F359F}"/>
          </ac:spMkLst>
        </pc:spChg>
        <pc:spChg chg="add mod">
          <ac:chgData name="泰弘 仲山" userId="857b4835f3abfbd8" providerId="LiveId" clId="{50DAA7FB-D240-45EC-9F62-5EC6F14C52CB}" dt="2023-04-18T01:35:08.793" v="9250" actId="14100"/>
          <ac:spMkLst>
            <pc:docMk/>
            <pc:sldMk cId="2263202577" sldId="276"/>
            <ac:spMk id="6" creationId="{F28F63C9-FC42-B53E-7C30-AC42D1AED7D9}"/>
          </ac:spMkLst>
        </pc:spChg>
        <pc:picChg chg="add mod">
          <ac:chgData name="泰弘 仲山" userId="857b4835f3abfbd8" providerId="LiveId" clId="{50DAA7FB-D240-45EC-9F62-5EC6F14C52CB}" dt="2023-04-18T01:39:51.843" v="9388" actId="1035"/>
          <ac:picMkLst>
            <pc:docMk/>
            <pc:sldMk cId="2263202577" sldId="276"/>
            <ac:picMk id="5" creationId="{592CE886-951A-E61B-6359-8997062AAB85}"/>
          </ac:picMkLst>
        </pc:picChg>
      </pc:sldChg>
      <pc:sldMasterChg chg="modSldLayout">
        <pc:chgData name="泰弘 仲山" userId="857b4835f3abfbd8" providerId="LiveId" clId="{50DAA7FB-D240-45EC-9F62-5EC6F14C52CB}" dt="2023-04-14T17:57:56.510" v="35" actId="14100"/>
        <pc:sldMasterMkLst>
          <pc:docMk/>
          <pc:sldMasterMk cId="467091262" sldId="2147483648"/>
        </pc:sldMasterMkLst>
        <pc:sldLayoutChg chg="modSp mod">
          <pc:chgData name="泰弘 仲山" userId="857b4835f3abfbd8" providerId="LiveId" clId="{50DAA7FB-D240-45EC-9F62-5EC6F14C52CB}" dt="2023-04-14T17:57:56.510" v="35" actId="14100"/>
          <pc:sldLayoutMkLst>
            <pc:docMk/>
            <pc:sldMasterMk cId="467091262" sldId="2147483648"/>
            <pc:sldLayoutMk cId="4098976871" sldId="2147483660"/>
          </pc:sldLayoutMkLst>
          <pc:spChg chg="mod">
            <ac:chgData name="泰弘 仲山" userId="857b4835f3abfbd8" providerId="LiveId" clId="{50DAA7FB-D240-45EC-9F62-5EC6F14C52CB}" dt="2023-04-14T17:56:09.161" v="28" actId="255"/>
            <ac:spMkLst>
              <pc:docMk/>
              <pc:sldMasterMk cId="467091262" sldId="2147483648"/>
              <pc:sldLayoutMk cId="4098976871" sldId="2147483660"/>
              <ac:spMk id="2" creationId="{36406519-E22A-CD86-8CA1-2C0BFFA09C7A}"/>
            </ac:spMkLst>
          </pc:spChg>
          <pc:spChg chg="mod">
            <ac:chgData name="泰弘 仲山" userId="857b4835f3abfbd8" providerId="LiveId" clId="{50DAA7FB-D240-45EC-9F62-5EC6F14C52CB}" dt="2023-04-14T17:57:56.510" v="35" actId="14100"/>
            <ac:spMkLst>
              <pc:docMk/>
              <pc:sldMasterMk cId="467091262" sldId="2147483648"/>
              <pc:sldLayoutMk cId="4098976871" sldId="2147483660"/>
              <ac:spMk id="3" creationId="{33F40D5F-71C9-0EC5-75C6-E31233F6485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857b4835f3abfbd8/Documents/&#25216;&#34899;/RS&#35299;&#26512;.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https://d.docs.live.net/857b4835f3abfbd8/Documents/&#25216;&#34899;/RS&#35299;&#265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ja-JP"/>
              <a:t>累積偏差</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ja-JP"/>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val>
            <c:numRef>
              <c:f>Sheet1!$E$4:$E$13</c:f>
              <c:numCache>
                <c:formatCode>0.00%</c:formatCode>
                <c:ptCount val="10"/>
                <c:pt idx="0">
                  <c:v>-1.5504010450246683E-3</c:v>
                </c:pt>
                <c:pt idx="1">
                  <c:v>1.0225993738044907E-3</c:v>
                </c:pt>
                <c:pt idx="2">
                  <c:v>1.039044188751094E-3</c:v>
                </c:pt>
                <c:pt idx="3">
                  <c:v>1.3842941337506077E-3</c:v>
                </c:pt>
                <c:pt idx="4">
                  <c:v>-9.0388321183980293E-4</c:v>
                </c:pt>
                <c:pt idx="5">
                  <c:v>1.9089211389759029E-3</c:v>
                </c:pt>
                <c:pt idx="6">
                  <c:v>8.5663420837730738E-4</c:v>
                </c:pt>
                <c:pt idx="7">
                  <c:v>2.1498099183663803E-4</c:v>
                </c:pt>
                <c:pt idx="8">
                  <c:v>-2.6231343158217995E-4</c:v>
                </c:pt>
                <c:pt idx="9">
                  <c:v>4.3368086899420177E-19</c:v>
                </c:pt>
              </c:numCache>
            </c:numRef>
          </c:val>
          <c:smooth val="0"/>
          <c:extLst>
            <c:ext xmlns:c16="http://schemas.microsoft.com/office/drawing/2014/chart" uri="{C3380CC4-5D6E-409C-BE32-E72D297353CC}">
              <c16:uniqueId val="{00000000-9996-4249-BB52-86ABD243F50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851457871"/>
        <c:axId val="1586360431"/>
      </c:lineChart>
      <c:catAx>
        <c:axId val="1851457871"/>
        <c:scaling>
          <c:orientation val="minMax"/>
        </c:scaling>
        <c:delete val="0"/>
        <c:axPos val="b"/>
        <c:majorTickMark val="none"/>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ja-JP"/>
          </a:p>
        </c:txPr>
        <c:crossAx val="1586360431"/>
        <c:crosses val="autoZero"/>
        <c:auto val="1"/>
        <c:lblAlgn val="ctr"/>
        <c:lblOffset val="100"/>
        <c:noMultiLvlLbl val="0"/>
      </c:catAx>
      <c:valAx>
        <c:axId val="1586360431"/>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ja-JP"/>
          </a:p>
        </c:txPr>
        <c:crossAx val="1851457871"/>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ja-JP"/>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ja-JP"/>
              <a:t>サブセット</a:t>
            </a:r>
          </a:p>
        </c:rich>
      </c:tx>
      <c:overlay val="0"/>
      <c:spPr>
        <a:noFill/>
        <a:ln>
          <a:noFill/>
        </a:ln>
        <a:effectLst/>
      </c:spPr>
    </c:title>
    <c:autoTitleDeleted val="0"/>
    <c:plotArea>
      <c:layout/>
      <c:lineChart>
        <c:grouping val="standard"/>
        <c:varyColors val="0"/>
        <c:ser>
          <c:idx val="0"/>
          <c:order val="0"/>
          <c:tx>
            <c:v>対数差分系列</c:v>
          </c:tx>
          <c:marker>
            <c:symbol val="none"/>
          </c:marker>
          <c:val>
            <c:numRef>
              <c:f>Sheet1!$C$4:$C$13</c:f>
              <c:numCache>
                <c:formatCode>0.00%</c:formatCode>
                <c:ptCount val="10"/>
                <c:pt idx="0">
                  <c:v>-1.1553062846334169E-3</c:v>
                </c:pt>
                <c:pt idx="1">
                  <c:v>2.9680951792204107E-3</c:v>
                </c:pt>
                <c:pt idx="2">
                  <c:v>4.1153957533785488E-4</c:v>
                </c:pt>
                <c:pt idx="3">
                  <c:v>7.4034470539076531E-4</c:v>
                </c:pt>
                <c:pt idx="4">
                  <c:v>-1.8930825851991592E-3</c:v>
                </c:pt>
                <c:pt idx="5">
                  <c:v>3.2078991112069574E-3</c:v>
                </c:pt>
                <c:pt idx="6">
                  <c:v>-6.571921702073439E-4</c:v>
                </c:pt>
                <c:pt idx="7">
                  <c:v>-2.4655845614941779E-4</c:v>
                </c:pt>
                <c:pt idx="8">
                  <c:v>-8.2199663027566501E-5</c:v>
                </c:pt>
                <c:pt idx="9">
                  <c:v>6.5740819197343189E-4</c:v>
                </c:pt>
              </c:numCache>
            </c:numRef>
          </c:val>
          <c:smooth val="0"/>
          <c:extLst>
            <c:ext xmlns:c16="http://schemas.microsoft.com/office/drawing/2014/chart" uri="{C3380CC4-5D6E-409C-BE32-E72D297353CC}">
              <c16:uniqueId val="{00000000-1F47-4644-BD39-1F5B530D664F}"/>
            </c:ext>
          </c:extLst>
        </c:ser>
        <c:ser>
          <c:idx val="1"/>
          <c:order val="1"/>
          <c:tx>
            <c:v>平均との差分</c:v>
          </c:tx>
          <c:marker>
            <c:symbol val="none"/>
          </c:marker>
          <c:val>
            <c:numRef>
              <c:f>Sheet1!$D$4:$D$13</c:f>
              <c:numCache>
                <c:formatCode>0.00%</c:formatCode>
                <c:ptCount val="10"/>
                <c:pt idx="0">
                  <c:v>-1.5504010450246683E-3</c:v>
                </c:pt>
                <c:pt idx="1">
                  <c:v>2.5730004188291591E-3</c:v>
                </c:pt>
                <c:pt idx="2">
                  <c:v>1.6444814946603372E-5</c:v>
                </c:pt>
                <c:pt idx="3">
                  <c:v>3.4524994499951381E-4</c:v>
                </c:pt>
                <c:pt idx="4">
                  <c:v>-2.2881773455904106E-3</c:v>
                </c:pt>
                <c:pt idx="5">
                  <c:v>2.8128043508157058E-3</c:v>
                </c:pt>
                <c:pt idx="6">
                  <c:v>-1.0522869305985955E-3</c:v>
                </c:pt>
                <c:pt idx="7">
                  <c:v>-6.4165321654066935E-4</c:v>
                </c:pt>
                <c:pt idx="8">
                  <c:v>-4.7729442341881798E-4</c:v>
                </c:pt>
                <c:pt idx="9">
                  <c:v>2.6231343158218039E-4</c:v>
                </c:pt>
              </c:numCache>
            </c:numRef>
          </c:val>
          <c:smooth val="0"/>
          <c:extLst>
            <c:ext xmlns:c16="http://schemas.microsoft.com/office/drawing/2014/chart" uri="{C3380CC4-5D6E-409C-BE32-E72D297353CC}">
              <c16:uniqueId val="{00000001-1F47-4644-BD39-1F5B530D664F}"/>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823775311"/>
        <c:axId val="1169142335"/>
      </c:lineChart>
      <c:catAx>
        <c:axId val="1823775311"/>
        <c:scaling>
          <c:orientation val="minMax"/>
        </c:scaling>
        <c:delete val="0"/>
        <c:axPos val="b"/>
        <c:majorTickMark val="none"/>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ja-JP"/>
          </a:p>
        </c:txPr>
        <c:crossAx val="1169142335"/>
        <c:crosses val="autoZero"/>
        <c:auto val="1"/>
        <c:lblAlgn val="ctr"/>
        <c:lblOffset val="100"/>
        <c:noMultiLvlLbl val="0"/>
      </c:catAx>
      <c:valAx>
        <c:axId val="1169142335"/>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ja-JP"/>
          </a:p>
        </c:txPr>
        <c:crossAx val="1823775311"/>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layout>
        <c:manualLayout>
          <c:xMode val="edge"/>
          <c:yMode val="edge"/>
          <c:x val="0.71205761870643003"/>
          <c:y val="0.26450021872265966"/>
          <c:w val="0.23995198441130836"/>
          <c:h val="0.16743438320209975"/>
        </c:manualLayout>
      </c:layout>
      <c:overlay val="1"/>
    </c:legend>
    <c:plotVisOnly val="1"/>
    <c:dispBlanksAs val="gap"/>
    <c:showDLblsOverMax val="0"/>
    <c:extLst/>
  </c:chart>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0.15536</cdr:x>
      <cdr:y>0.27569</cdr:y>
    </cdr:from>
    <cdr:to>
      <cdr:x>0.77154</cdr:x>
      <cdr:y>0.81989</cdr:y>
    </cdr:to>
    <cdr:grpSp>
      <cdr:nvGrpSpPr>
        <cdr:cNvPr id="6" name="グループ化 5">
          <a:extLst xmlns:a="http://schemas.openxmlformats.org/drawingml/2006/main">
            <a:ext uri="{FF2B5EF4-FFF2-40B4-BE49-F238E27FC236}">
              <a16:creationId xmlns:a16="http://schemas.microsoft.com/office/drawing/2014/main" id="{AE51C81E-4710-343C-0B7C-1CDBF52843DC}"/>
            </a:ext>
          </a:extLst>
        </cdr:cNvPr>
        <cdr:cNvGrpSpPr/>
      </cdr:nvGrpSpPr>
      <cdr:grpSpPr>
        <a:xfrm xmlns:a="http://schemas.openxmlformats.org/drawingml/2006/main">
          <a:off x="742995" y="777917"/>
          <a:ext cx="2946876" cy="1535604"/>
          <a:chOff x="731306" y="756265"/>
          <a:chExt cx="2900516" cy="1492864"/>
        </a:xfrm>
      </cdr:grpSpPr>
      <cdr:cxnSp macro="">
        <cdr:nvCxnSpPr>
          <cdr:cNvPr id="3" name="直線矢印コネクタ 2">
            <a:extLst xmlns:a="http://schemas.openxmlformats.org/drawingml/2006/main">
              <a:ext uri="{FF2B5EF4-FFF2-40B4-BE49-F238E27FC236}">
                <a16:creationId xmlns:a16="http://schemas.microsoft.com/office/drawing/2014/main" id="{D87ACF2E-0068-4694-85A5-FB568048DE34}"/>
              </a:ext>
            </a:extLst>
          </cdr:cNvPr>
          <cdr:cNvCxnSpPr/>
        </cdr:nvCxnSpPr>
        <cdr:spPr>
          <a:xfrm xmlns:a="http://schemas.openxmlformats.org/drawingml/2006/main">
            <a:off x="3631822" y="774291"/>
            <a:ext cx="0" cy="1465006"/>
          </a:xfrm>
          <a:prstGeom xmlns:a="http://schemas.openxmlformats.org/drawingml/2006/main" prst="straightConnector1">
            <a:avLst/>
          </a:prstGeom>
          <a:ln xmlns:a="http://schemas.openxmlformats.org/drawingml/2006/main" w="34925">
            <a:solidFill>
              <a:schemeClr val="accent2"/>
            </a:solidFill>
            <a:headEnd type="triangle"/>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sp macro="" textlink="">
        <cdr:nvSpPr>
          <cdr:cNvPr id="4" name="楕円 3">
            <a:extLst xmlns:a="http://schemas.openxmlformats.org/drawingml/2006/main">
              <a:ext uri="{FF2B5EF4-FFF2-40B4-BE49-F238E27FC236}">
                <a16:creationId xmlns:a16="http://schemas.microsoft.com/office/drawing/2014/main" id="{D5B22094-B2AC-49AC-409E-3D4C7A8645C3}"/>
              </a:ext>
            </a:extLst>
          </cdr:cNvPr>
          <cdr:cNvSpPr/>
        </cdr:nvSpPr>
        <cdr:spPr>
          <a:xfrm xmlns:a="http://schemas.openxmlformats.org/drawingml/2006/main">
            <a:off x="731306" y="2180304"/>
            <a:ext cx="68825" cy="68825"/>
          </a:xfrm>
          <a:prstGeom xmlns:a="http://schemas.openxmlformats.org/drawingml/2006/main" prst="ellipse">
            <a:avLst/>
          </a:prstGeom>
          <a:solidFill xmlns:a="http://schemas.openxmlformats.org/drawingml/2006/main">
            <a:srgbClr val="FF000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ja-JP"/>
          </a:p>
        </cdr:txBody>
      </cdr:sp>
      <cdr:sp macro="" textlink="">
        <cdr:nvSpPr>
          <cdr:cNvPr id="5" name="楕円 4">
            <a:extLst xmlns:a="http://schemas.openxmlformats.org/drawingml/2006/main">
              <a:ext uri="{FF2B5EF4-FFF2-40B4-BE49-F238E27FC236}">
                <a16:creationId xmlns:a16="http://schemas.microsoft.com/office/drawing/2014/main" id="{25855008-3A1D-721E-E9BB-923654270E6E}"/>
              </a:ext>
            </a:extLst>
          </cdr:cNvPr>
          <cdr:cNvSpPr/>
        </cdr:nvSpPr>
        <cdr:spPr>
          <a:xfrm xmlns:a="http://schemas.openxmlformats.org/drawingml/2006/main">
            <a:off x="2728894" y="756265"/>
            <a:ext cx="68825" cy="68825"/>
          </a:xfrm>
          <a:prstGeom xmlns:a="http://schemas.openxmlformats.org/drawingml/2006/main" prst="ellipse">
            <a:avLst/>
          </a:prstGeom>
          <a:solidFill xmlns:a="http://schemas.openxmlformats.org/drawingml/2006/main">
            <a:srgbClr val="FF000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ja-JP"/>
          </a:p>
        </cdr:txBody>
      </cdr:sp>
    </cdr:grpSp>
  </cdr:relSizeAnchor>
  <cdr:relSizeAnchor xmlns:cdr="http://schemas.openxmlformats.org/drawingml/2006/chartDrawing">
    <cdr:from>
      <cdr:x>0.17381</cdr:x>
      <cdr:y>0.27569</cdr:y>
    </cdr:from>
    <cdr:to>
      <cdr:x>0.7778</cdr:x>
      <cdr:y>0.80884</cdr:y>
    </cdr:to>
    <cdr:grpSp>
      <cdr:nvGrpSpPr>
        <cdr:cNvPr id="14" name="グループ化 13">
          <a:extLst xmlns:a="http://schemas.openxmlformats.org/drawingml/2006/main">
            <a:ext uri="{FF2B5EF4-FFF2-40B4-BE49-F238E27FC236}">
              <a16:creationId xmlns:a16="http://schemas.microsoft.com/office/drawing/2014/main" id="{FEC5F29F-221C-709C-E18B-293DEDBDBD57}"/>
            </a:ext>
          </a:extLst>
        </cdr:cNvPr>
        <cdr:cNvGrpSpPr/>
      </cdr:nvGrpSpPr>
      <cdr:grpSpPr>
        <a:xfrm xmlns:a="http://schemas.openxmlformats.org/drawingml/2006/main">
          <a:off x="831223" y="777917"/>
          <a:ext cx="2888616" cy="1504420"/>
          <a:chOff x="818146" y="756265"/>
          <a:chExt cx="2843173" cy="1462548"/>
        </a:xfrm>
      </cdr:grpSpPr>
      <cdr:cxnSp macro="">
        <cdr:nvCxnSpPr>
          <cdr:cNvPr id="10" name="直線コネクタ 9">
            <a:extLst xmlns:a="http://schemas.openxmlformats.org/drawingml/2006/main">
              <a:ext uri="{FF2B5EF4-FFF2-40B4-BE49-F238E27FC236}">
                <a16:creationId xmlns:a16="http://schemas.microsoft.com/office/drawing/2014/main" id="{A176E3D8-CA40-2F98-B75F-7719105F2ECE}"/>
              </a:ext>
            </a:extLst>
          </cdr:cNvPr>
          <cdr:cNvCxnSpPr>
            <a:stCxn xmlns:a="http://schemas.openxmlformats.org/drawingml/2006/main" id="5" idx="0"/>
          </cdr:cNvCxnSpPr>
        </cdr:nvCxnSpPr>
        <cdr:spPr>
          <a:xfrm xmlns:a="http://schemas.openxmlformats.org/drawingml/2006/main">
            <a:off x="2763307" y="756265"/>
            <a:ext cx="898012" cy="8193"/>
          </a:xfrm>
          <a:prstGeom xmlns:a="http://schemas.openxmlformats.org/drawingml/2006/main" prst="line">
            <a:avLst/>
          </a:prstGeom>
        </cdr:spPr>
        <cdr:style>
          <a:lnRef xmlns:a="http://schemas.openxmlformats.org/drawingml/2006/main" idx="2">
            <a:schemeClr val="accent6"/>
          </a:lnRef>
          <a:fillRef xmlns:a="http://schemas.openxmlformats.org/drawingml/2006/main" idx="0">
            <a:schemeClr val="accent6"/>
          </a:fillRef>
          <a:effectRef xmlns:a="http://schemas.openxmlformats.org/drawingml/2006/main" idx="1">
            <a:schemeClr val="accent6"/>
          </a:effectRef>
          <a:fontRef xmlns:a="http://schemas.openxmlformats.org/drawingml/2006/main" idx="minor">
            <a:schemeClr val="tx1"/>
          </a:fontRef>
        </cdr:style>
      </cdr:cxnSp>
      <cdr:cxnSp macro="">
        <cdr:nvCxnSpPr>
          <cdr:cNvPr id="11" name="直線コネクタ 10">
            <a:extLst xmlns:a="http://schemas.openxmlformats.org/drawingml/2006/main">
              <a:ext uri="{FF2B5EF4-FFF2-40B4-BE49-F238E27FC236}">
                <a16:creationId xmlns:a16="http://schemas.microsoft.com/office/drawing/2014/main" id="{5382DCC2-04B3-8B77-EFDA-7D8DCBB40B5C}"/>
              </a:ext>
            </a:extLst>
          </cdr:cNvPr>
          <cdr:cNvCxnSpPr/>
        </cdr:nvCxnSpPr>
        <cdr:spPr>
          <a:xfrm xmlns:a="http://schemas.openxmlformats.org/drawingml/2006/main">
            <a:off x="818146" y="2218813"/>
            <a:ext cx="2833340" cy="0"/>
          </a:xfrm>
          <a:prstGeom xmlns:a="http://schemas.openxmlformats.org/drawingml/2006/main" prst="line">
            <a:avLst/>
          </a:prstGeom>
        </cdr:spPr>
        <cdr:style>
          <a:lnRef xmlns:a="http://schemas.openxmlformats.org/drawingml/2006/main" idx="2">
            <a:schemeClr val="accent6"/>
          </a:lnRef>
          <a:fillRef xmlns:a="http://schemas.openxmlformats.org/drawingml/2006/main" idx="0">
            <a:schemeClr val="accent6"/>
          </a:fillRef>
          <a:effectRef xmlns:a="http://schemas.openxmlformats.org/drawingml/2006/main" idx="1">
            <a:schemeClr val="accent6"/>
          </a:effectRef>
          <a:fontRef xmlns:a="http://schemas.openxmlformats.org/drawingml/2006/main" idx="minor">
            <a:schemeClr val="tx1"/>
          </a:fontRef>
        </cdr:style>
      </cdr:cxnSp>
    </cdr:grp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9DCB6-ED55-88DE-E611-FB4D09A3340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948D370-3E7A-7E76-98D4-340934ECBB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E93B1B0-B02A-9CC9-29CC-F41BB3221A01}"/>
              </a:ext>
            </a:extLst>
          </p:cNvPr>
          <p:cNvSpPr>
            <a:spLocks noGrp="1"/>
          </p:cNvSpPr>
          <p:nvPr>
            <p:ph type="dt" sz="half" idx="10"/>
          </p:nvPr>
        </p:nvSpPr>
        <p:spPr/>
        <p:txBody>
          <a:bodyPr/>
          <a:lstStyle/>
          <a:p>
            <a:fld id="{AFBFB87C-2B3B-481C-86B8-45619BADF247}" type="datetimeFigureOut">
              <a:rPr kumimoji="1" lang="ja-JP" altLang="en-US" smtClean="0"/>
              <a:t>2023/4/15</a:t>
            </a:fld>
            <a:endParaRPr kumimoji="1" lang="ja-JP" altLang="en-US"/>
          </a:p>
        </p:txBody>
      </p:sp>
      <p:sp>
        <p:nvSpPr>
          <p:cNvPr id="5" name="フッター プレースホルダー 4">
            <a:extLst>
              <a:ext uri="{FF2B5EF4-FFF2-40B4-BE49-F238E27FC236}">
                <a16:creationId xmlns:a16="http://schemas.microsoft.com/office/drawing/2014/main" id="{74E88571-C618-FB62-019F-F153AB2C4C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3C39DD-A283-B87C-0F1C-663DF64244C3}"/>
              </a:ext>
            </a:extLst>
          </p:cNvPr>
          <p:cNvSpPr>
            <a:spLocks noGrp="1"/>
          </p:cNvSpPr>
          <p:nvPr>
            <p:ph type="sldNum" sz="quarter" idx="12"/>
          </p:nvPr>
        </p:nvSpPr>
        <p:spPr/>
        <p:txBody>
          <a:bodyPr/>
          <a:lstStyle/>
          <a:p>
            <a:fld id="{4F326AE7-FD88-4596-A608-1949BC60F77B}" type="slidenum">
              <a:rPr kumimoji="1" lang="ja-JP" altLang="en-US" smtClean="0"/>
              <a:t>‹#›</a:t>
            </a:fld>
            <a:endParaRPr kumimoji="1" lang="ja-JP" altLang="en-US"/>
          </a:p>
        </p:txBody>
      </p:sp>
    </p:spTree>
    <p:extLst>
      <p:ext uri="{BB962C8B-B14F-4D97-AF65-F5344CB8AC3E}">
        <p14:creationId xmlns:p14="http://schemas.microsoft.com/office/powerpoint/2010/main" val="3376353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B6429B-AA32-B743-2307-99A2FE7DE7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54FA63F-C039-B27F-312C-AA9696AF53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D4CD682-6C04-F8C9-F915-5A4947C93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4312288-1F46-4AE7-7192-A3A68F9242C5}"/>
              </a:ext>
            </a:extLst>
          </p:cNvPr>
          <p:cNvSpPr>
            <a:spLocks noGrp="1"/>
          </p:cNvSpPr>
          <p:nvPr>
            <p:ph type="dt" sz="half" idx="10"/>
          </p:nvPr>
        </p:nvSpPr>
        <p:spPr/>
        <p:txBody>
          <a:bodyPr/>
          <a:lstStyle/>
          <a:p>
            <a:fld id="{AFBFB87C-2B3B-481C-86B8-45619BADF247}" type="datetimeFigureOut">
              <a:rPr kumimoji="1" lang="ja-JP" altLang="en-US" smtClean="0"/>
              <a:t>2023/4/15</a:t>
            </a:fld>
            <a:endParaRPr kumimoji="1" lang="ja-JP" altLang="en-US"/>
          </a:p>
        </p:txBody>
      </p:sp>
      <p:sp>
        <p:nvSpPr>
          <p:cNvPr id="6" name="フッター プレースホルダー 5">
            <a:extLst>
              <a:ext uri="{FF2B5EF4-FFF2-40B4-BE49-F238E27FC236}">
                <a16:creationId xmlns:a16="http://schemas.microsoft.com/office/drawing/2014/main" id="{C04A4133-C85F-DD7A-83B8-217E3BC0499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64DAE1-B050-D903-490A-85B2348DB1C5}"/>
              </a:ext>
            </a:extLst>
          </p:cNvPr>
          <p:cNvSpPr>
            <a:spLocks noGrp="1"/>
          </p:cNvSpPr>
          <p:nvPr>
            <p:ph type="sldNum" sz="quarter" idx="12"/>
          </p:nvPr>
        </p:nvSpPr>
        <p:spPr/>
        <p:txBody>
          <a:bodyPr/>
          <a:lstStyle/>
          <a:p>
            <a:fld id="{4F326AE7-FD88-4596-A608-1949BC60F77B}" type="slidenum">
              <a:rPr kumimoji="1" lang="ja-JP" altLang="en-US" smtClean="0"/>
              <a:t>‹#›</a:t>
            </a:fld>
            <a:endParaRPr kumimoji="1" lang="ja-JP" altLang="en-US"/>
          </a:p>
        </p:txBody>
      </p:sp>
    </p:spTree>
    <p:extLst>
      <p:ext uri="{BB962C8B-B14F-4D97-AF65-F5344CB8AC3E}">
        <p14:creationId xmlns:p14="http://schemas.microsoft.com/office/powerpoint/2010/main" val="28722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91655-DBD6-08AD-9B4B-FD9724CC5F4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F95DCF4-A153-BA2E-332A-83E7B135EBC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24E903-4891-6682-1A12-4C23392963CF}"/>
              </a:ext>
            </a:extLst>
          </p:cNvPr>
          <p:cNvSpPr>
            <a:spLocks noGrp="1"/>
          </p:cNvSpPr>
          <p:nvPr>
            <p:ph type="dt" sz="half" idx="10"/>
          </p:nvPr>
        </p:nvSpPr>
        <p:spPr/>
        <p:txBody>
          <a:bodyPr/>
          <a:lstStyle/>
          <a:p>
            <a:fld id="{AFBFB87C-2B3B-481C-86B8-45619BADF247}" type="datetimeFigureOut">
              <a:rPr kumimoji="1" lang="ja-JP" altLang="en-US" smtClean="0"/>
              <a:t>2023/4/15</a:t>
            </a:fld>
            <a:endParaRPr kumimoji="1" lang="ja-JP" altLang="en-US"/>
          </a:p>
        </p:txBody>
      </p:sp>
      <p:sp>
        <p:nvSpPr>
          <p:cNvPr id="5" name="フッター プレースホルダー 4">
            <a:extLst>
              <a:ext uri="{FF2B5EF4-FFF2-40B4-BE49-F238E27FC236}">
                <a16:creationId xmlns:a16="http://schemas.microsoft.com/office/drawing/2014/main" id="{AEAB0B6F-AA7D-7967-F1C8-C5B6A4E954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A888F9-B59E-E074-A44B-30EB5D1BB5D4}"/>
              </a:ext>
            </a:extLst>
          </p:cNvPr>
          <p:cNvSpPr>
            <a:spLocks noGrp="1"/>
          </p:cNvSpPr>
          <p:nvPr>
            <p:ph type="sldNum" sz="quarter" idx="12"/>
          </p:nvPr>
        </p:nvSpPr>
        <p:spPr/>
        <p:txBody>
          <a:bodyPr/>
          <a:lstStyle/>
          <a:p>
            <a:fld id="{4F326AE7-FD88-4596-A608-1949BC60F77B}" type="slidenum">
              <a:rPr kumimoji="1" lang="ja-JP" altLang="en-US" smtClean="0"/>
              <a:t>‹#›</a:t>
            </a:fld>
            <a:endParaRPr kumimoji="1" lang="ja-JP" altLang="en-US"/>
          </a:p>
        </p:txBody>
      </p:sp>
    </p:spTree>
    <p:extLst>
      <p:ext uri="{BB962C8B-B14F-4D97-AF65-F5344CB8AC3E}">
        <p14:creationId xmlns:p14="http://schemas.microsoft.com/office/powerpoint/2010/main" val="231627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D1E8742-908B-13CD-B844-64C9DCAA522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6C1964-C7D4-10DD-D011-6D60D7E015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80B2D3-D8A2-6AC8-9F30-7FDFF3C47AA5}"/>
              </a:ext>
            </a:extLst>
          </p:cNvPr>
          <p:cNvSpPr>
            <a:spLocks noGrp="1"/>
          </p:cNvSpPr>
          <p:nvPr>
            <p:ph type="dt" sz="half" idx="10"/>
          </p:nvPr>
        </p:nvSpPr>
        <p:spPr/>
        <p:txBody>
          <a:bodyPr/>
          <a:lstStyle/>
          <a:p>
            <a:fld id="{AFBFB87C-2B3B-481C-86B8-45619BADF247}" type="datetimeFigureOut">
              <a:rPr kumimoji="1" lang="ja-JP" altLang="en-US" smtClean="0"/>
              <a:t>2023/4/15</a:t>
            </a:fld>
            <a:endParaRPr kumimoji="1" lang="ja-JP" altLang="en-US"/>
          </a:p>
        </p:txBody>
      </p:sp>
      <p:sp>
        <p:nvSpPr>
          <p:cNvPr id="5" name="フッター プレースホルダー 4">
            <a:extLst>
              <a:ext uri="{FF2B5EF4-FFF2-40B4-BE49-F238E27FC236}">
                <a16:creationId xmlns:a16="http://schemas.microsoft.com/office/drawing/2014/main" id="{C8A61A3D-4FB1-1DE6-6D00-60F380D061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E9B6CA-7DDA-A239-6BA8-D90282AF52C9}"/>
              </a:ext>
            </a:extLst>
          </p:cNvPr>
          <p:cNvSpPr>
            <a:spLocks noGrp="1"/>
          </p:cNvSpPr>
          <p:nvPr>
            <p:ph type="sldNum" sz="quarter" idx="12"/>
          </p:nvPr>
        </p:nvSpPr>
        <p:spPr/>
        <p:txBody>
          <a:bodyPr/>
          <a:lstStyle/>
          <a:p>
            <a:fld id="{4F326AE7-FD88-4596-A608-1949BC60F77B}" type="slidenum">
              <a:rPr kumimoji="1" lang="ja-JP" altLang="en-US" smtClean="0"/>
              <a:t>‹#›</a:t>
            </a:fld>
            <a:endParaRPr kumimoji="1" lang="ja-JP" altLang="en-US"/>
          </a:p>
        </p:txBody>
      </p:sp>
    </p:spTree>
    <p:extLst>
      <p:ext uri="{BB962C8B-B14F-4D97-AF65-F5344CB8AC3E}">
        <p14:creationId xmlns:p14="http://schemas.microsoft.com/office/powerpoint/2010/main" val="135181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06519-E22A-CD86-8CA1-2C0BFFA09C7A}"/>
              </a:ext>
            </a:extLst>
          </p:cNvPr>
          <p:cNvSpPr>
            <a:spLocks noGrp="1"/>
          </p:cNvSpPr>
          <p:nvPr>
            <p:ph type="title"/>
          </p:nvPr>
        </p:nvSpPr>
        <p:spPr>
          <a:xfrm>
            <a:off x="838200" y="365125"/>
            <a:ext cx="10515600" cy="798657"/>
          </a:xfrm>
        </p:spPr>
        <p:txBody>
          <a:bodyPr>
            <a:normAutofit/>
          </a:bodyPr>
          <a:lstStyle>
            <a:lvl1pPr>
              <a:defRPr sz="280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33F40D5F-71C9-0EC5-75C6-E31233F64850}"/>
              </a:ext>
            </a:extLst>
          </p:cNvPr>
          <p:cNvSpPr>
            <a:spLocks noGrp="1"/>
          </p:cNvSpPr>
          <p:nvPr>
            <p:ph idx="1"/>
          </p:nvPr>
        </p:nvSpPr>
        <p:spPr>
          <a:xfrm>
            <a:off x="838200" y="1422400"/>
            <a:ext cx="10515600" cy="4754563"/>
          </a:xfrm>
        </p:spPr>
        <p:txBody>
          <a:bodyPr/>
          <a:lstStyle>
            <a:lvl1pPr>
              <a:defRPr sz="2400"/>
            </a:lvl1pPr>
            <a:lvl2pPr>
              <a:defRPr sz="2000"/>
            </a:lvl2pPr>
            <a:lvl3pPr>
              <a:defRPr sz="1800"/>
            </a:lvl3pPr>
            <a:lvl4pPr>
              <a:defRPr sz="1600"/>
            </a:lvl4pPr>
            <a:lvl5pPr>
              <a:defRPr sz="16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A432A00-5E73-AB10-1277-45A08F2BAC5D}"/>
              </a:ext>
            </a:extLst>
          </p:cNvPr>
          <p:cNvSpPr>
            <a:spLocks noGrp="1"/>
          </p:cNvSpPr>
          <p:nvPr>
            <p:ph type="dt" sz="half" idx="10"/>
          </p:nvPr>
        </p:nvSpPr>
        <p:spPr/>
        <p:txBody>
          <a:bodyPr/>
          <a:lstStyle/>
          <a:p>
            <a:fld id="{AFBFB87C-2B3B-481C-86B8-45619BADF247}" type="datetimeFigureOut">
              <a:rPr kumimoji="1" lang="ja-JP" altLang="en-US" smtClean="0"/>
              <a:t>2023/4/15</a:t>
            </a:fld>
            <a:endParaRPr kumimoji="1" lang="ja-JP" altLang="en-US"/>
          </a:p>
        </p:txBody>
      </p:sp>
      <p:sp>
        <p:nvSpPr>
          <p:cNvPr id="5" name="フッター プレースホルダー 4">
            <a:extLst>
              <a:ext uri="{FF2B5EF4-FFF2-40B4-BE49-F238E27FC236}">
                <a16:creationId xmlns:a16="http://schemas.microsoft.com/office/drawing/2014/main" id="{06B9B1D2-4901-F12E-CA49-AD53A32471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CEF8B0-C7B0-1152-43FA-EA656E674621}"/>
              </a:ext>
            </a:extLst>
          </p:cNvPr>
          <p:cNvSpPr>
            <a:spLocks noGrp="1"/>
          </p:cNvSpPr>
          <p:nvPr>
            <p:ph type="sldNum" sz="quarter" idx="12"/>
          </p:nvPr>
        </p:nvSpPr>
        <p:spPr/>
        <p:txBody>
          <a:bodyPr/>
          <a:lstStyle/>
          <a:p>
            <a:fld id="{4F326AE7-FD88-4596-A608-1949BC60F77B}" type="slidenum">
              <a:rPr kumimoji="1" lang="ja-JP" altLang="en-US" smtClean="0"/>
              <a:t>‹#›</a:t>
            </a:fld>
            <a:endParaRPr kumimoji="1" lang="ja-JP" altLang="en-US"/>
          </a:p>
        </p:txBody>
      </p:sp>
    </p:spTree>
    <p:extLst>
      <p:ext uri="{BB962C8B-B14F-4D97-AF65-F5344CB8AC3E}">
        <p14:creationId xmlns:p14="http://schemas.microsoft.com/office/powerpoint/2010/main" val="4098976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06519-E22A-CD86-8CA1-2C0BFFA09C7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F40D5F-71C9-0EC5-75C6-E31233F6485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432A00-5E73-AB10-1277-45A08F2BAC5D}"/>
              </a:ext>
            </a:extLst>
          </p:cNvPr>
          <p:cNvSpPr>
            <a:spLocks noGrp="1"/>
          </p:cNvSpPr>
          <p:nvPr>
            <p:ph type="dt" sz="half" idx="10"/>
          </p:nvPr>
        </p:nvSpPr>
        <p:spPr/>
        <p:txBody>
          <a:bodyPr/>
          <a:lstStyle/>
          <a:p>
            <a:fld id="{AFBFB87C-2B3B-481C-86B8-45619BADF247}" type="datetimeFigureOut">
              <a:rPr kumimoji="1" lang="ja-JP" altLang="en-US" smtClean="0"/>
              <a:t>2023/4/15</a:t>
            </a:fld>
            <a:endParaRPr kumimoji="1" lang="ja-JP" altLang="en-US"/>
          </a:p>
        </p:txBody>
      </p:sp>
      <p:sp>
        <p:nvSpPr>
          <p:cNvPr id="5" name="フッター プレースホルダー 4">
            <a:extLst>
              <a:ext uri="{FF2B5EF4-FFF2-40B4-BE49-F238E27FC236}">
                <a16:creationId xmlns:a16="http://schemas.microsoft.com/office/drawing/2014/main" id="{06B9B1D2-4901-F12E-CA49-AD53A32471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CEF8B0-C7B0-1152-43FA-EA656E674621}"/>
              </a:ext>
            </a:extLst>
          </p:cNvPr>
          <p:cNvSpPr>
            <a:spLocks noGrp="1"/>
          </p:cNvSpPr>
          <p:nvPr>
            <p:ph type="sldNum" sz="quarter" idx="12"/>
          </p:nvPr>
        </p:nvSpPr>
        <p:spPr/>
        <p:txBody>
          <a:bodyPr/>
          <a:lstStyle/>
          <a:p>
            <a:fld id="{4F326AE7-FD88-4596-A608-1949BC60F77B}" type="slidenum">
              <a:rPr kumimoji="1" lang="ja-JP" altLang="en-US" smtClean="0"/>
              <a:t>‹#›</a:t>
            </a:fld>
            <a:endParaRPr kumimoji="1" lang="ja-JP" altLang="en-US"/>
          </a:p>
        </p:txBody>
      </p:sp>
    </p:spTree>
    <p:extLst>
      <p:ext uri="{BB962C8B-B14F-4D97-AF65-F5344CB8AC3E}">
        <p14:creationId xmlns:p14="http://schemas.microsoft.com/office/powerpoint/2010/main" val="233833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8B09B1-71AF-2CA5-F9A2-9C5921029F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427D61-04FB-5E0D-2857-ACB0A7F254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554DB25-DBDD-1164-13CE-3CF1A074B5B6}"/>
              </a:ext>
            </a:extLst>
          </p:cNvPr>
          <p:cNvSpPr>
            <a:spLocks noGrp="1"/>
          </p:cNvSpPr>
          <p:nvPr>
            <p:ph type="dt" sz="half" idx="10"/>
          </p:nvPr>
        </p:nvSpPr>
        <p:spPr/>
        <p:txBody>
          <a:bodyPr/>
          <a:lstStyle/>
          <a:p>
            <a:fld id="{AFBFB87C-2B3B-481C-86B8-45619BADF247}" type="datetimeFigureOut">
              <a:rPr kumimoji="1" lang="ja-JP" altLang="en-US" smtClean="0"/>
              <a:t>2023/4/15</a:t>
            </a:fld>
            <a:endParaRPr kumimoji="1" lang="ja-JP" altLang="en-US"/>
          </a:p>
        </p:txBody>
      </p:sp>
      <p:sp>
        <p:nvSpPr>
          <p:cNvPr id="5" name="フッター プレースホルダー 4">
            <a:extLst>
              <a:ext uri="{FF2B5EF4-FFF2-40B4-BE49-F238E27FC236}">
                <a16:creationId xmlns:a16="http://schemas.microsoft.com/office/drawing/2014/main" id="{02F98457-265D-3745-5445-B4FE8F6D96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CA1395-667C-4463-4160-BE01DC91D38F}"/>
              </a:ext>
            </a:extLst>
          </p:cNvPr>
          <p:cNvSpPr>
            <a:spLocks noGrp="1"/>
          </p:cNvSpPr>
          <p:nvPr>
            <p:ph type="sldNum" sz="quarter" idx="12"/>
          </p:nvPr>
        </p:nvSpPr>
        <p:spPr/>
        <p:txBody>
          <a:bodyPr/>
          <a:lstStyle/>
          <a:p>
            <a:fld id="{4F326AE7-FD88-4596-A608-1949BC60F77B}" type="slidenum">
              <a:rPr kumimoji="1" lang="ja-JP" altLang="en-US" smtClean="0"/>
              <a:t>‹#›</a:t>
            </a:fld>
            <a:endParaRPr kumimoji="1" lang="ja-JP" altLang="en-US"/>
          </a:p>
        </p:txBody>
      </p:sp>
    </p:spTree>
    <p:extLst>
      <p:ext uri="{BB962C8B-B14F-4D97-AF65-F5344CB8AC3E}">
        <p14:creationId xmlns:p14="http://schemas.microsoft.com/office/powerpoint/2010/main" val="3418497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42FA8-2807-670A-4C83-8A51CA8A4F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CB17DE-42DA-1E01-A6FC-1C6A7CDF8E1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FC3E1D-A008-A9F7-A477-BAAA90EE73A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F2A3A04-9998-C153-D4E8-D735D7C1F225}"/>
              </a:ext>
            </a:extLst>
          </p:cNvPr>
          <p:cNvSpPr>
            <a:spLocks noGrp="1"/>
          </p:cNvSpPr>
          <p:nvPr>
            <p:ph type="dt" sz="half" idx="10"/>
          </p:nvPr>
        </p:nvSpPr>
        <p:spPr/>
        <p:txBody>
          <a:bodyPr/>
          <a:lstStyle/>
          <a:p>
            <a:fld id="{AFBFB87C-2B3B-481C-86B8-45619BADF247}" type="datetimeFigureOut">
              <a:rPr kumimoji="1" lang="ja-JP" altLang="en-US" smtClean="0"/>
              <a:t>2023/4/15</a:t>
            </a:fld>
            <a:endParaRPr kumimoji="1" lang="ja-JP" altLang="en-US"/>
          </a:p>
        </p:txBody>
      </p:sp>
      <p:sp>
        <p:nvSpPr>
          <p:cNvPr id="6" name="フッター プレースホルダー 5">
            <a:extLst>
              <a:ext uri="{FF2B5EF4-FFF2-40B4-BE49-F238E27FC236}">
                <a16:creationId xmlns:a16="http://schemas.microsoft.com/office/drawing/2014/main" id="{05E83997-F471-65C6-2555-9AA8B7EEF7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FDE3F2-3101-B2C2-3321-5C8BFC39F287}"/>
              </a:ext>
            </a:extLst>
          </p:cNvPr>
          <p:cNvSpPr>
            <a:spLocks noGrp="1"/>
          </p:cNvSpPr>
          <p:nvPr>
            <p:ph type="sldNum" sz="quarter" idx="12"/>
          </p:nvPr>
        </p:nvSpPr>
        <p:spPr/>
        <p:txBody>
          <a:bodyPr/>
          <a:lstStyle/>
          <a:p>
            <a:fld id="{4F326AE7-FD88-4596-A608-1949BC60F77B}" type="slidenum">
              <a:rPr kumimoji="1" lang="ja-JP" altLang="en-US" smtClean="0"/>
              <a:t>‹#›</a:t>
            </a:fld>
            <a:endParaRPr kumimoji="1" lang="ja-JP" altLang="en-US"/>
          </a:p>
        </p:txBody>
      </p:sp>
    </p:spTree>
    <p:extLst>
      <p:ext uri="{BB962C8B-B14F-4D97-AF65-F5344CB8AC3E}">
        <p14:creationId xmlns:p14="http://schemas.microsoft.com/office/powerpoint/2010/main" val="700017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E2592-FD89-6051-E127-CC5CCB4BF20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D237FD-4C12-324A-722A-28B66FB9B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B6E1137-F597-44B4-86AD-BC7477D138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2E8BC00-91B3-EE8D-849E-5955884F89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A6EB6D1-6ECE-29EF-4EF4-862D6870B86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04B5E19-2642-61B3-87A8-2A2CC9E5F295}"/>
              </a:ext>
            </a:extLst>
          </p:cNvPr>
          <p:cNvSpPr>
            <a:spLocks noGrp="1"/>
          </p:cNvSpPr>
          <p:nvPr>
            <p:ph type="dt" sz="half" idx="10"/>
          </p:nvPr>
        </p:nvSpPr>
        <p:spPr/>
        <p:txBody>
          <a:bodyPr/>
          <a:lstStyle/>
          <a:p>
            <a:fld id="{AFBFB87C-2B3B-481C-86B8-45619BADF247}" type="datetimeFigureOut">
              <a:rPr kumimoji="1" lang="ja-JP" altLang="en-US" smtClean="0"/>
              <a:t>2023/4/15</a:t>
            </a:fld>
            <a:endParaRPr kumimoji="1" lang="ja-JP" altLang="en-US"/>
          </a:p>
        </p:txBody>
      </p:sp>
      <p:sp>
        <p:nvSpPr>
          <p:cNvPr id="8" name="フッター プレースホルダー 7">
            <a:extLst>
              <a:ext uri="{FF2B5EF4-FFF2-40B4-BE49-F238E27FC236}">
                <a16:creationId xmlns:a16="http://schemas.microsoft.com/office/drawing/2014/main" id="{DA6EE9C1-C83B-BF0F-DF7E-81F2ACE0ED5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EE94F0E-E6DB-DBFC-B8E9-62730FC9285B}"/>
              </a:ext>
            </a:extLst>
          </p:cNvPr>
          <p:cNvSpPr>
            <a:spLocks noGrp="1"/>
          </p:cNvSpPr>
          <p:nvPr>
            <p:ph type="sldNum" sz="quarter" idx="12"/>
          </p:nvPr>
        </p:nvSpPr>
        <p:spPr/>
        <p:txBody>
          <a:bodyPr/>
          <a:lstStyle/>
          <a:p>
            <a:fld id="{4F326AE7-FD88-4596-A608-1949BC60F77B}" type="slidenum">
              <a:rPr kumimoji="1" lang="ja-JP" altLang="en-US" smtClean="0"/>
              <a:t>‹#›</a:t>
            </a:fld>
            <a:endParaRPr kumimoji="1" lang="ja-JP" altLang="en-US"/>
          </a:p>
        </p:txBody>
      </p:sp>
    </p:spTree>
    <p:extLst>
      <p:ext uri="{BB962C8B-B14F-4D97-AF65-F5344CB8AC3E}">
        <p14:creationId xmlns:p14="http://schemas.microsoft.com/office/powerpoint/2010/main" val="138593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9E13E9-9514-C6B8-21D4-8C3A0FFFAA6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866F51-F7DF-B466-098C-CE8715133A29}"/>
              </a:ext>
            </a:extLst>
          </p:cNvPr>
          <p:cNvSpPr>
            <a:spLocks noGrp="1"/>
          </p:cNvSpPr>
          <p:nvPr>
            <p:ph type="dt" sz="half" idx="10"/>
          </p:nvPr>
        </p:nvSpPr>
        <p:spPr/>
        <p:txBody>
          <a:bodyPr/>
          <a:lstStyle/>
          <a:p>
            <a:fld id="{AFBFB87C-2B3B-481C-86B8-45619BADF247}" type="datetimeFigureOut">
              <a:rPr kumimoji="1" lang="ja-JP" altLang="en-US" smtClean="0"/>
              <a:t>2023/4/15</a:t>
            </a:fld>
            <a:endParaRPr kumimoji="1" lang="ja-JP" altLang="en-US"/>
          </a:p>
        </p:txBody>
      </p:sp>
      <p:sp>
        <p:nvSpPr>
          <p:cNvPr id="4" name="フッター プレースホルダー 3">
            <a:extLst>
              <a:ext uri="{FF2B5EF4-FFF2-40B4-BE49-F238E27FC236}">
                <a16:creationId xmlns:a16="http://schemas.microsoft.com/office/drawing/2014/main" id="{591C2F3F-DFFB-CB94-2711-00CE9A9D819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A5C7C04-1CDF-707C-ACE6-268620C009BF}"/>
              </a:ext>
            </a:extLst>
          </p:cNvPr>
          <p:cNvSpPr>
            <a:spLocks noGrp="1"/>
          </p:cNvSpPr>
          <p:nvPr>
            <p:ph type="sldNum" sz="quarter" idx="12"/>
          </p:nvPr>
        </p:nvSpPr>
        <p:spPr/>
        <p:txBody>
          <a:bodyPr/>
          <a:lstStyle/>
          <a:p>
            <a:fld id="{4F326AE7-FD88-4596-A608-1949BC60F77B}" type="slidenum">
              <a:rPr kumimoji="1" lang="ja-JP" altLang="en-US" smtClean="0"/>
              <a:t>‹#›</a:t>
            </a:fld>
            <a:endParaRPr kumimoji="1" lang="ja-JP" altLang="en-US"/>
          </a:p>
        </p:txBody>
      </p:sp>
    </p:spTree>
    <p:extLst>
      <p:ext uri="{BB962C8B-B14F-4D97-AF65-F5344CB8AC3E}">
        <p14:creationId xmlns:p14="http://schemas.microsoft.com/office/powerpoint/2010/main" val="317112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73214E-A637-2E69-5DD7-5FA0A8CA48E8}"/>
              </a:ext>
            </a:extLst>
          </p:cNvPr>
          <p:cNvSpPr>
            <a:spLocks noGrp="1"/>
          </p:cNvSpPr>
          <p:nvPr>
            <p:ph type="dt" sz="half" idx="10"/>
          </p:nvPr>
        </p:nvSpPr>
        <p:spPr/>
        <p:txBody>
          <a:bodyPr/>
          <a:lstStyle/>
          <a:p>
            <a:fld id="{AFBFB87C-2B3B-481C-86B8-45619BADF247}" type="datetimeFigureOut">
              <a:rPr kumimoji="1" lang="ja-JP" altLang="en-US" smtClean="0"/>
              <a:t>2023/4/15</a:t>
            </a:fld>
            <a:endParaRPr kumimoji="1" lang="ja-JP" altLang="en-US"/>
          </a:p>
        </p:txBody>
      </p:sp>
      <p:sp>
        <p:nvSpPr>
          <p:cNvPr id="3" name="フッター プレースホルダー 2">
            <a:extLst>
              <a:ext uri="{FF2B5EF4-FFF2-40B4-BE49-F238E27FC236}">
                <a16:creationId xmlns:a16="http://schemas.microsoft.com/office/drawing/2014/main" id="{AEFE5A20-346C-3EB5-8C7E-2C9751D0D4B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E63EDB0-5694-2DF9-E854-807565338F0E}"/>
              </a:ext>
            </a:extLst>
          </p:cNvPr>
          <p:cNvSpPr>
            <a:spLocks noGrp="1"/>
          </p:cNvSpPr>
          <p:nvPr>
            <p:ph type="sldNum" sz="quarter" idx="12"/>
          </p:nvPr>
        </p:nvSpPr>
        <p:spPr/>
        <p:txBody>
          <a:bodyPr/>
          <a:lstStyle/>
          <a:p>
            <a:fld id="{4F326AE7-FD88-4596-A608-1949BC60F77B}" type="slidenum">
              <a:rPr kumimoji="1" lang="ja-JP" altLang="en-US" smtClean="0"/>
              <a:t>‹#›</a:t>
            </a:fld>
            <a:endParaRPr kumimoji="1" lang="ja-JP" altLang="en-US"/>
          </a:p>
        </p:txBody>
      </p:sp>
    </p:spTree>
    <p:extLst>
      <p:ext uri="{BB962C8B-B14F-4D97-AF65-F5344CB8AC3E}">
        <p14:creationId xmlns:p14="http://schemas.microsoft.com/office/powerpoint/2010/main" val="92815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5FF8D-8E8B-706C-933F-F14E84674C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ED79D1-72BA-8FFA-6D4B-D6D19C1642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62AD4B3-7CBB-0578-9D85-028502760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7CA302E-5410-6E11-2B35-324F83C3D71B}"/>
              </a:ext>
            </a:extLst>
          </p:cNvPr>
          <p:cNvSpPr>
            <a:spLocks noGrp="1"/>
          </p:cNvSpPr>
          <p:nvPr>
            <p:ph type="dt" sz="half" idx="10"/>
          </p:nvPr>
        </p:nvSpPr>
        <p:spPr/>
        <p:txBody>
          <a:bodyPr/>
          <a:lstStyle/>
          <a:p>
            <a:fld id="{AFBFB87C-2B3B-481C-86B8-45619BADF247}" type="datetimeFigureOut">
              <a:rPr kumimoji="1" lang="ja-JP" altLang="en-US" smtClean="0"/>
              <a:t>2023/4/15</a:t>
            </a:fld>
            <a:endParaRPr kumimoji="1" lang="ja-JP" altLang="en-US"/>
          </a:p>
        </p:txBody>
      </p:sp>
      <p:sp>
        <p:nvSpPr>
          <p:cNvPr id="6" name="フッター プレースホルダー 5">
            <a:extLst>
              <a:ext uri="{FF2B5EF4-FFF2-40B4-BE49-F238E27FC236}">
                <a16:creationId xmlns:a16="http://schemas.microsoft.com/office/drawing/2014/main" id="{B20B9654-6369-A8D3-AB85-12C2DE9293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17B90D-5468-0643-6F4B-0D7224BA99CB}"/>
              </a:ext>
            </a:extLst>
          </p:cNvPr>
          <p:cNvSpPr>
            <a:spLocks noGrp="1"/>
          </p:cNvSpPr>
          <p:nvPr>
            <p:ph type="sldNum" sz="quarter" idx="12"/>
          </p:nvPr>
        </p:nvSpPr>
        <p:spPr/>
        <p:txBody>
          <a:bodyPr/>
          <a:lstStyle/>
          <a:p>
            <a:fld id="{4F326AE7-FD88-4596-A608-1949BC60F77B}" type="slidenum">
              <a:rPr kumimoji="1" lang="ja-JP" altLang="en-US" smtClean="0"/>
              <a:t>‹#›</a:t>
            </a:fld>
            <a:endParaRPr kumimoji="1" lang="ja-JP" altLang="en-US"/>
          </a:p>
        </p:txBody>
      </p:sp>
    </p:spTree>
    <p:extLst>
      <p:ext uri="{BB962C8B-B14F-4D97-AF65-F5344CB8AC3E}">
        <p14:creationId xmlns:p14="http://schemas.microsoft.com/office/powerpoint/2010/main" val="119042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213BBCC-3877-1504-C9E4-0C21C0CCD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F84A46-483F-9909-EAA8-4B05D0CD9D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A312BB-3E8A-5C6D-4FC5-8ECA660712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FB87C-2B3B-481C-86B8-45619BADF247}" type="datetimeFigureOut">
              <a:rPr kumimoji="1" lang="ja-JP" altLang="en-US" smtClean="0"/>
              <a:t>2023/4/15</a:t>
            </a:fld>
            <a:endParaRPr kumimoji="1" lang="ja-JP" altLang="en-US"/>
          </a:p>
        </p:txBody>
      </p:sp>
      <p:sp>
        <p:nvSpPr>
          <p:cNvPr id="5" name="フッター プレースホルダー 4">
            <a:extLst>
              <a:ext uri="{FF2B5EF4-FFF2-40B4-BE49-F238E27FC236}">
                <a16:creationId xmlns:a16="http://schemas.microsoft.com/office/drawing/2014/main" id="{90EF8D7D-2779-E528-9CA6-B275DA2B1E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99BE2A7-BDE6-B8B7-1732-23D9EFA3D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26AE7-FD88-4596-A608-1949BC60F77B}" type="slidenum">
              <a:rPr kumimoji="1" lang="ja-JP" altLang="en-US" smtClean="0"/>
              <a:t>‹#›</a:t>
            </a:fld>
            <a:endParaRPr kumimoji="1" lang="ja-JP" altLang="en-US"/>
          </a:p>
        </p:txBody>
      </p:sp>
    </p:spTree>
    <p:extLst>
      <p:ext uri="{BB962C8B-B14F-4D97-AF65-F5344CB8AC3E}">
        <p14:creationId xmlns:p14="http://schemas.microsoft.com/office/powerpoint/2010/main" val="46709126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510D05-3283-A096-137D-3FF3B41AD180}"/>
              </a:ext>
            </a:extLst>
          </p:cNvPr>
          <p:cNvSpPr>
            <a:spLocks noGrp="1"/>
          </p:cNvSpPr>
          <p:nvPr>
            <p:ph type="ctrTitle"/>
          </p:nvPr>
        </p:nvSpPr>
        <p:spPr/>
        <p:txBody>
          <a:bodyPr/>
          <a:lstStyle/>
          <a:p>
            <a:r>
              <a:rPr kumimoji="1" lang="ja-JP" altLang="en-US" dirty="0"/>
              <a:t>ハースト指数について</a:t>
            </a:r>
          </a:p>
        </p:txBody>
      </p:sp>
      <p:sp>
        <p:nvSpPr>
          <p:cNvPr id="3" name="字幕 2">
            <a:extLst>
              <a:ext uri="{FF2B5EF4-FFF2-40B4-BE49-F238E27FC236}">
                <a16:creationId xmlns:a16="http://schemas.microsoft.com/office/drawing/2014/main" id="{D25923DE-891E-CAC4-3224-A5B076942DDB}"/>
              </a:ext>
            </a:extLst>
          </p:cNvPr>
          <p:cNvSpPr>
            <a:spLocks noGrp="1"/>
          </p:cNvSpPr>
          <p:nvPr>
            <p:ph type="subTitle" idx="1"/>
          </p:nvPr>
        </p:nvSpPr>
        <p:spPr>
          <a:xfrm>
            <a:off x="1524000" y="4316360"/>
            <a:ext cx="9144000" cy="941439"/>
          </a:xfrm>
        </p:spPr>
        <p:txBody>
          <a:bodyPr/>
          <a:lstStyle/>
          <a:p>
            <a:r>
              <a:rPr kumimoji="1" lang="en-US" altLang="ja-JP" dirty="0"/>
              <a:t>2023/4/19</a:t>
            </a:r>
          </a:p>
          <a:p>
            <a:r>
              <a:rPr lang="ja-JP" altLang="en-US" dirty="0"/>
              <a:t>仲山</a:t>
            </a:r>
            <a:endParaRPr kumimoji="1" lang="ja-JP" altLang="en-US" dirty="0"/>
          </a:p>
        </p:txBody>
      </p:sp>
    </p:spTree>
    <p:extLst>
      <p:ext uri="{BB962C8B-B14F-4D97-AF65-F5344CB8AC3E}">
        <p14:creationId xmlns:p14="http://schemas.microsoft.com/office/powerpoint/2010/main" val="3524759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587E4C-B8A8-414B-6B4B-2302F69D2B0F}"/>
              </a:ext>
            </a:extLst>
          </p:cNvPr>
          <p:cNvSpPr>
            <a:spLocks noGrp="1"/>
          </p:cNvSpPr>
          <p:nvPr>
            <p:ph type="title"/>
          </p:nvPr>
        </p:nvSpPr>
        <p:spPr>
          <a:xfrm>
            <a:off x="434280" y="98536"/>
            <a:ext cx="10515600" cy="798657"/>
          </a:xfrm>
        </p:spPr>
        <p:txBody>
          <a:bodyPr/>
          <a:lstStyle/>
          <a:p>
            <a:r>
              <a:rPr kumimoji="1" lang="ja-JP" altLang="en-US" dirty="0"/>
              <a:t>金融時系列（ドル円）</a:t>
            </a:r>
          </a:p>
        </p:txBody>
      </p:sp>
      <p:sp>
        <p:nvSpPr>
          <p:cNvPr id="3" name="コンテンツ プレースホルダー 2">
            <a:extLst>
              <a:ext uri="{FF2B5EF4-FFF2-40B4-BE49-F238E27FC236}">
                <a16:creationId xmlns:a16="http://schemas.microsoft.com/office/drawing/2014/main" id="{CF9DA5D5-FC89-8FB2-1A0C-6B227F651F13}"/>
              </a:ext>
            </a:extLst>
          </p:cNvPr>
          <p:cNvSpPr>
            <a:spLocks noGrp="1"/>
          </p:cNvSpPr>
          <p:nvPr>
            <p:ph idx="1"/>
          </p:nvPr>
        </p:nvSpPr>
        <p:spPr>
          <a:xfrm>
            <a:off x="749709" y="1107346"/>
            <a:ext cx="10515600" cy="1258528"/>
          </a:xfrm>
        </p:spPr>
        <p:txBody>
          <a:bodyPr/>
          <a:lstStyle/>
          <a:p>
            <a:r>
              <a:rPr kumimoji="1" lang="en-US" altLang="ja-JP" dirty="0"/>
              <a:t>2000/1</a:t>
            </a:r>
            <a:r>
              <a:rPr kumimoji="1" lang="ja-JP" altLang="en-US" dirty="0"/>
              <a:t>～</a:t>
            </a:r>
            <a:r>
              <a:rPr kumimoji="1" lang="en-US" altLang="ja-JP" dirty="0"/>
              <a:t>2023/4</a:t>
            </a:r>
            <a:r>
              <a:rPr kumimoji="1" lang="ja-JP" altLang="en-US" dirty="0"/>
              <a:t>までの日足</a:t>
            </a:r>
            <a:endParaRPr kumimoji="1" lang="en-US" altLang="ja-JP" dirty="0"/>
          </a:p>
          <a:p>
            <a:r>
              <a:rPr kumimoji="1" lang="ja-JP" altLang="en-US" dirty="0"/>
              <a:t>全期間のデータ約</a:t>
            </a:r>
            <a:r>
              <a:rPr kumimoji="1" lang="en-US" altLang="ja-JP" dirty="0"/>
              <a:t>6,000</a:t>
            </a:r>
            <a:r>
              <a:rPr kumimoji="1" lang="ja-JP" altLang="en-US" dirty="0"/>
              <a:t>日のデータでハースト指数を計算したところ、</a:t>
            </a:r>
            <a:r>
              <a:rPr kumimoji="1" lang="en-US" altLang="ja-JP" dirty="0"/>
              <a:t>0.538</a:t>
            </a:r>
            <a:r>
              <a:rPr kumimoji="1" lang="ja-JP" altLang="en-US" dirty="0"/>
              <a:t>で、ほぼ通常のブラウン運動に近い結果</a:t>
            </a:r>
          </a:p>
        </p:txBody>
      </p:sp>
      <p:pic>
        <p:nvPicPr>
          <p:cNvPr id="5" name="図 4">
            <a:extLst>
              <a:ext uri="{FF2B5EF4-FFF2-40B4-BE49-F238E27FC236}">
                <a16:creationId xmlns:a16="http://schemas.microsoft.com/office/drawing/2014/main" id="{C4478E8C-796F-E690-641B-1A9E1F0B2C71}"/>
              </a:ext>
            </a:extLst>
          </p:cNvPr>
          <p:cNvPicPr>
            <a:picLocks noChangeAspect="1"/>
          </p:cNvPicPr>
          <p:nvPr/>
        </p:nvPicPr>
        <p:blipFill>
          <a:blip r:embed="rId2"/>
          <a:stretch>
            <a:fillRect/>
          </a:stretch>
        </p:blipFill>
        <p:spPr>
          <a:xfrm>
            <a:off x="926691" y="2769291"/>
            <a:ext cx="9748261" cy="3028360"/>
          </a:xfrm>
          <a:prstGeom prst="rect">
            <a:avLst/>
          </a:prstGeom>
        </p:spPr>
      </p:pic>
      <p:sp>
        <p:nvSpPr>
          <p:cNvPr id="6" name="コンテンツ プレースホルダー 2">
            <a:extLst>
              <a:ext uri="{FF2B5EF4-FFF2-40B4-BE49-F238E27FC236}">
                <a16:creationId xmlns:a16="http://schemas.microsoft.com/office/drawing/2014/main" id="{B5CDF283-C471-3DFB-A8F3-49577E5DE09D}"/>
              </a:ext>
            </a:extLst>
          </p:cNvPr>
          <p:cNvSpPr txBox="1">
            <a:spLocks/>
          </p:cNvSpPr>
          <p:nvPr/>
        </p:nvSpPr>
        <p:spPr>
          <a:xfrm>
            <a:off x="749709" y="4835840"/>
            <a:ext cx="10515600" cy="1923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a:p>
            <a:endParaRPr lang="ja-JP" altLang="en-US" dirty="0"/>
          </a:p>
        </p:txBody>
      </p:sp>
    </p:spTree>
    <p:extLst>
      <p:ext uri="{BB962C8B-B14F-4D97-AF65-F5344CB8AC3E}">
        <p14:creationId xmlns:p14="http://schemas.microsoft.com/office/powerpoint/2010/main" val="3027956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DE3EFD-7415-A44E-653F-220F074F3E80}"/>
              </a:ext>
            </a:extLst>
          </p:cNvPr>
          <p:cNvSpPr>
            <a:spLocks noGrp="1"/>
          </p:cNvSpPr>
          <p:nvPr>
            <p:ph type="title"/>
          </p:nvPr>
        </p:nvSpPr>
        <p:spPr/>
        <p:txBody>
          <a:bodyPr/>
          <a:lstStyle/>
          <a:p>
            <a:r>
              <a:rPr lang="ja-JP" altLang="en-US" dirty="0"/>
              <a:t>先行研究</a:t>
            </a:r>
            <a:endParaRPr kumimoji="1" lang="ja-JP" altLang="en-US" dirty="0"/>
          </a:p>
        </p:txBody>
      </p:sp>
      <p:sp>
        <p:nvSpPr>
          <p:cNvPr id="3" name="コンテンツ プレースホルダー 2">
            <a:extLst>
              <a:ext uri="{FF2B5EF4-FFF2-40B4-BE49-F238E27FC236}">
                <a16:creationId xmlns:a16="http://schemas.microsoft.com/office/drawing/2014/main" id="{075E7CEE-FEAD-D554-76BB-F7D87995871F}"/>
              </a:ext>
            </a:extLst>
          </p:cNvPr>
          <p:cNvSpPr>
            <a:spLocks noGrp="1"/>
          </p:cNvSpPr>
          <p:nvPr>
            <p:ph idx="1"/>
          </p:nvPr>
        </p:nvSpPr>
        <p:spPr>
          <a:xfrm>
            <a:off x="838200" y="1265084"/>
            <a:ext cx="10515600" cy="4754563"/>
          </a:xfrm>
        </p:spPr>
        <p:txBody>
          <a:bodyPr/>
          <a:lstStyle/>
          <a:p>
            <a:r>
              <a:rPr lang="ja-JP" altLang="en-US" dirty="0"/>
              <a:t>直近の研究はあまり見つからないが、</a:t>
            </a:r>
            <a:r>
              <a:rPr lang="en-US" altLang="ja-JP" dirty="0"/>
              <a:t>30</a:t>
            </a:r>
            <a:r>
              <a:rPr lang="ja-JP" altLang="en-US" dirty="0"/>
              <a:t>年ぐらい前には多くの先行研究がある。ただし測定方法や期間によって結果はかなり異なる</a:t>
            </a:r>
            <a:endParaRPr lang="en-US" altLang="ja-JP" dirty="0"/>
          </a:p>
          <a:p>
            <a:r>
              <a:rPr lang="ja-JP" altLang="en-US" dirty="0"/>
              <a:t>為替の日足データのハースト指数は</a:t>
            </a:r>
            <a:r>
              <a:rPr lang="en-US" altLang="ja-JP" dirty="0"/>
              <a:t>0.5</a:t>
            </a:r>
            <a:r>
              <a:rPr lang="ja-JP" altLang="en-US" dirty="0"/>
              <a:t>に近いという報告が多い</a:t>
            </a:r>
            <a:endParaRPr lang="en-US" altLang="ja-JP" dirty="0"/>
          </a:p>
          <a:p>
            <a:r>
              <a:rPr lang="ja-JP" altLang="en-US" dirty="0"/>
              <a:t>個別株はほぼ</a:t>
            </a:r>
            <a:r>
              <a:rPr lang="en-US" altLang="ja-JP" dirty="0"/>
              <a:t>0.5</a:t>
            </a:r>
            <a:r>
              <a:rPr lang="ja-JP" altLang="en-US" dirty="0"/>
              <a:t>だが、株価指数は</a:t>
            </a:r>
            <a:r>
              <a:rPr lang="en-US" altLang="ja-JP" dirty="0"/>
              <a:t>0.5</a:t>
            </a:r>
            <a:r>
              <a:rPr lang="ja-JP" altLang="en-US" dirty="0"/>
              <a:t>以上の値が観測されるという報告がある</a:t>
            </a:r>
            <a:endParaRPr lang="en-US" altLang="ja-JP" dirty="0"/>
          </a:p>
          <a:p>
            <a:pPr lvl="1"/>
            <a:r>
              <a:rPr lang="en-US" altLang="ja-JP" sz="2400" dirty="0"/>
              <a:t>30</a:t>
            </a:r>
            <a:r>
              <a:rPr lang="ja-JP" altLang="en-US" sz="2400" dirty="0"/>
              <a:t>分以内という短期間では</a:t>
            </a:r>
            <a:r>
              <a:rPr lang="en-US" altLang="ja-JP" sz="2400" dirty="0"/>
              <a:t>0.5</a:t>
            </a:r>
            <a:r>
              <a:rPr lang="ja-JP" altLang="en-US" sz="2400" dirty="0"/>
              <a:t>を超えるが、それ以上のスケールではほぼ</a:t>
            </a:r>
            <a:r>
              <a:rPr lang="en-US" altLang="ja-JP" sz="2400" dirty="0"/>
              <a:t>0.5</a:t>
            </a:r>
          </a:p>
          <a:p>
            <a:r>
              <a:rPr lang="ja-JP" altLang="en-US" dirty="0"/>
              <a:t>為替の場合は逆で、数十分程度までの短期では、</a:t>
            </a:r>
            <a:r>
              <a:rPr lang="en-US" altLang="ja-JP" dirty="0"/>
              <a:t>0.5</a:t>
            </a:r>
            <a:r>
              <a:rPr lang="ja-JP" altLang="en-US" dirty="0"/>
              <a:t>より小さいハースト指数（反持続的な性質）が観測されている</a:t>
            </a:r>
            <a:endParaRPr lang="en-US" altLang="ja-JP" dirty="0"/>
          </a:p>
          <a:p>
            <a:pPr lvl="1"/>
            <a:r>
              <a:rPr lang="ja-JP" altLang="en-US" sz="2400" dirty="0"/>
              <a:t>ドル円では</a:t>
            </a:r>
            <a:r>
              <a:rPr lang="en-US" altLang="ja-JP" sz="2400" dirty="0"/>
              <a:t>10</a:t>
            </a:r>
            <a:r>
              <a:rPr lang="ja-JP" altLang="en-US" sz="2400" dirty="0"/>
              <a:t>分以上のスケールでは、ブラウン運動だという主張もある</a:t>
            </a:r>
            <a:endParaRPr lang="en-US" altLang="ja-JP" sz="2400" dirty="0"/>
          </a:p>
          <a:p>
            <a:endParaRPr kumimoji="1" lang="ja-JP" altLang="en-US" dirty="0"/>
          </a:p>
        </p:txBody>
      </p:sp>
    </p:spTree>
    <p:extLst>
      <p:ext uri="{BB962C8B-B14F-4D97-AF65-F5344CB8AC3E}">
        <p14:creationId xmlns:p14="http://schemas.microsoft.com/office/powerpoint/2010/main" val="313240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2B3102-9934-05E7-A866-ECF384063405}"/>
              </a:ext>
            </a:extLst>
          </p:cNvPr>
          <p:cNvSpPr>
            <a:spLocks noGrp="1"/>
          </p:cNvSpPr>
          <p:nvPr>
            <p:ph type="title"/>
          </p:nvPr>
        </p:nvSpPr>
        <p:spPr>
          <a:xfrm>
            <a:off x="602225" y="197976"/>
            <a:ext cx="10515600" cy="798657"/>
          </a:xfrm>
        </p:spPr>
        <p:txBody>
          <a:bodyPr/>
          <a:lstStyle/>
          <a:p>
            <a:r>
              <a:rPr kumimoji="1" lang="ja-JP" altLang="en-US" dirty="0"/>
              <a:t>トレード戦略との組み合わせ</a:t>
            </a:r>
          </a:p>
        </p:txBody>
      </p:sp>
      <p:sp>
        <p:nvSpPr>
          <p:cNvPr id="3" name="コンテンツ プレースホルダー 2">
            <a:extLst>
              <a:ext uri="{FF2B5EF4-FFF2-40B4-BE49-F238E27FC236}">
                <a16:creationId xmlns:a16="http://schemas.microsoft.com/office/drawing/2014/main" id="{076BE97A-44DB-951F-AB7E-6DE531521C9B}"/>
              </a:ext>
            </a:extLst>
          </p:cNvPr>
          <p:cNvSpPr>
            <a:spLocks noGrp="1"/>
          </p:cNvSpPr>
          <p:nvPr>
            <p:ph idx="1"/>
          </p:nvPr>
        </p:nvSpPr>
        <p:spPr>
          <a:xfrm>
            <a:off x="749710" y="1156929"/>
            <a:ext cx="10515600" cy="1891071"/>
          </a:xfrm>
        </p:spPr>
        <p:txBody>
          <a:bodyPr/>
          <a:lstStyle/>
          <a:p>
            <a:r>
              <a:rPr kumimoji="1" lang="ja-JP" altLang="en-US" dirty="0"/>
              <a:t>ハースト指数 </a:t>
            </a:r>
            <a:r>
              <a:rPr kumimoji="1" lang="en-US" altLang="ja-JP" dirty="0"/>
              <a:t>H &lt; 0.5</a:t>
            </a:r>
            <a:endParaRPr lang="en-US" altLang="ja-JP" dirty="0"/>
          </a:p>
          <a:p>
            <a:pPr lvl="1"/>
            <a:r>
              <a:rPr kumimoji="1" lang="ja-JP" altLang="en-US" dirty="0"/>
              <a:t>リバーサル型戦略</a:t>
            </a:r>
          </a:p>
          <a:p>
            <a:r>
              <a:rPr kumimoji="1" lang="ja-JP" altLang="en-US" dirty="0"/>
              <a:t>ハースト指数 </a:t>
            </a:r>
            <a:r>
              <a:rPr kumimoji="1" lang="en-US" altLang="ja-JP" dirty="0"/>
              <a:t>H &gt; 0.5</a:t>
            </a:r>
          </a:p>
          <a:p>
            <a:pPr lvl="1"/>
            <a:r>
              <a:rPr kumimoji="1" lang="ja-JP" altLang="en-US" dirty="0"/>
              <a:t>トレンドフォロー型戦略</a:t>
            </a:r>
          </a:p>
        </p:txBody>
      </p:sp>
      <p:sp>
        <p:nvSpPr>
          <p:cNvPr id="4" name="コンテンツ プレースホルダー 2">
            <a:extLst>
              <a:ext uri="{FF2B5EF4-FFF2-40B4-BE49-F238E27FC236}">
                <a16:creationId xmlns:a16="http://schemas.microsoft.com/office/drawing/2014/main" id="{59EB53A2-8376-3FCD-D651-D18BD223989E}"/>
              </a:ext>
            </a:extLst>
          </p:cNvPr>
          <p:cNvSpPr txBox="1">
            <a:spLocks/>
          </p:cNvSpPr>
          <p:nvPr/>
        </p:nvSpPr>
        <p:spPr>
          <a:xfrm>
            <a:off x="838200" y="3610077"/>
            <a:ext cx="10515600" cy="2505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今回は以下のような単純な戦略を用いることにする</a:t>
            </a:r>
            <a:endParaRPr lang="en-US" altLang="ja-JP" dirty="0"/>
          </a:p>
          <a:p>
            <a:endParaRPr lang="en-US" altLang="ja-JP" dirty="0"/>
          </a:p>
          <a:p>
            <a:r>
              <a:rPr lang="ja-JP" altLang="en-US" dirty="0"/>
              <a:t>リバーサル戦略</a:t>
            </a:r>
            <a:endParaRPr lang="en-US" altLang="ja-JP" dirty="0"/>
          </a:p>
          <a:p>
            <a:pPr lvl="1"/>
            <a:r>
              <a:rPr lang="ja-JP" altLang="en-US" dirty="0"/>
              <a:t>直近の価格平均より高ければ売り、低ければ買う</a:t>
            </a:r>
            <a:endParaRPr lang="en-US" altLang="ja-JP" dirty="0"/>
          </a:p>
          <a:p>
            <a:r>
              <a:rPr lang="ja-JP" altLang="en-US" dirty="0"/>
              <a:t>トレンドフォロー戦略</a:t>
            </a:r>
            <a:endParaRPr lang="en-US" altLang="ja-JP" dirty="0"/>
          </a:p>
          <a:p>
            <a:pPr lvl="1"/>
            <a:r>
              <a:rPr lang="ja-JP" altLang="en-US" dirty="0"/>
              <a:t>直近のトレンドの方向にポジションを取る</a:t>
            </a:r>
          </a:p>
        </p:txBody>
      </p:sp>
    </p:spTree>
    <p:extLst>
      <p:ext uri="{BB962C8B-B14F-4D97-AF65-F5344CB8AC3E}">
        <p14:creationId xmlns:p14="http://schemas.microsoft.com/office/powerpoint/2010/main" val="65587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2E4005-E052-3E3D-DBA5-1D8236E99D0F}"/>
              </a:ext>
            </a:extLst>
          </p:cNvPr>
          <p:cNvSpPr>
            <a:spLocks noGrp="1"/>
          </p:cNvSpPr>
          <p:nvPr>
            <p:ph type="title"/>
          </p:nvPr>
        </p:nvSpPr>
        <p:spPr>
          <a:xfrm>
            <a:off x="320162" y="24410"/>
            <a:ext cx="10515600" cy="798657"/>
          </a:xfrm>
        </p:spPr>
        <p:txBody>
          <a:bodyPr/>
          <a:lstStyle/>
          <a:p>
            <a:r>
              <a:rPr kumimoji="1" lang="ja-JP" altLang="en-US" dirty="0"/>
              <a:t>ローリングでハースト指数を計算</a:t>
            </a:r>
          </a:p>
        </p:txBody>
      </p:sp>
      <p:sp>
        <p:nvSpPr>
          <p:cNvPr id="3" name="コンテンツ プレースホルダー 2">
            <a:extLst>
              <a:ext uri="{FF2B5EF4-FFF2-40B4-BE49-F238E27FC236}">
                <a16:creationId xmlns:a16="http://schemas.microsoft.com/office/drawing/2014/main" id="{6FC38086-37D2-1A31-2047-9D930D7FB249}"/>
              </a:ext>
            </a:extLst>
          </p:cNvPr>
          <p:cNvSpPr>
            <a:spLocks noGrp="1"/>
          </p:cNvSpPr>
          <p:nvPr>
            <p:ph idx="1"/>
          </p:nvPr>
        </p:nvSpPr>
        <p:spPr>
          <a:xfrm>
            <a:off x="470718" y="696485"/>
            <a:ext cx="10515600" cy="1004057"/>
          </a:xfrm>
        </p:spPr>
        <p:txBody>
          <a:bodyPr/>
          <a:lstStyle/>
          <a:p>
            <a:r>
              <a:rPr kumimoji="1" lang="ja-JP" altLang="en-US" dirty="0"/>
              <a:t>直近１年</a:t>
            </a:r>
            <a:r>
              <a:rPr kumimoji="1" lang="en-US" altLang="ja-JP" dirty="0"/>
              <a:t>(260</a:t>
            </a:r>
            <a:r>
              <a:rPr kumimoji="1" lang="ja-JP" altLang="en-US" dirty="0"/>
              <a:t>日</a:t>
            </a:r>
            <a:r>
              <a:rPr kumimoji="1" lang="en-US" altLang="ja-JP" dirty="0"/>
              <a:t>)</a:t>
            </a:r>
            <a:r>
              <a:rPr kumimoji="1" lang="ja-JP" altLang="en-US" dirty="0"/>
              <a:t>のデータでハースト指数を計算</a:t>
            </a:r>
            <a:endParaRPr kumimoji="1" lang="en-US" altLang="ja-JP" dirty="0"/>
          </a:p>
          <a:p>
            <a:r>
              <a:rPr lang="ja-JP" altLang="en-US" dirty="0"/>
              <a:t>計算頻度は月次</a:t>
            </a:r>
            <a:endParaRPr kumimoji="1" lang="ja-JP" altLang="en-US" dirty="0"/>
          </a:p>
        </p:txBody>
      </p:sp>
      <p:pic>
        <p:nvPicPr>
          <p:cNvPr id="5" name="図 4">
            <a:extLst>
              <a:ext uri="{FF2B5EF4-FFF2-40B4-BE49-F238E27FC236}">
                <a16:creationId xmlns:a16="http://schemas.microsoft.com/office/drawing/2014/main" id="{BA781A6E-B5B9-0F1B-78C9-468B4FA22452}"/>
              </a:ext>
            </a:extLst>
          </p:cNvPr>
          <p:cNvPicPr>
            <a:picLocks noChangeAspect="1"/>
          </p:cNvPicPr>
          <p:nvPr/>
        </p:nvPicPr>
        <p:blipFill>
          <a:blip r:embed="rId2"/>
          <a:stretch>
            <a:fillRect/>
          </a:stretch>
        </p:blipFill>
        <p:spPr>
          <a:xfrm>
            <a:off x="1621883" y="1495142"/>
            <a:ext cx="7781003" cy="2568143"/>
          </a:xfrm>
          <a:prstGeom prst="rect">
            <a:avLst/>
          </a:prstGeom>
        </p:spPr>
      </p:pic>
      <p:pic>
        <p:nvPicPr>
          <p:cNvPr id="6" name="図 5">
            <a:extLst>
              <a:ext uri="{FF2B5EF4-FFF2-40B4-BE49-F238E27FC236}">
                <a16:creationId xmlns:a16="http://schemas.microsoft.com/office/drawing/2014/main" id="{DD4834AB-0062-83A1-B898-5EDB0589EE72}"/>
              </a:ext>
            </a:extLst>
          </p:cNvPr>
          <p:cNvPicPr>
            <a:picLocks noChangeAspect="1"/>
          </p:cNvPicPr>
          <p:nvPr/>
        </p:nvPicPr>
        <p:blipFill>
          <a:blip r:embed="rId3"/>
          <a:stretch>
            <a:fillRect/>
          </a:stretch>
        </p:blipFill>
        <p:spPr>
          <a:xfrm>
            <a:off x="1533831" y="4196453"/>
            <a:ext cx="7869055" cy="2444573"/>
          </a:xfrm>
          <a:prstGeom prst="rect">
            <a:avLst/>
          </a:prstGeom>
        </p:spPr>
      </p:pic>
      <p:sp>
        <p:nvSpPr>
          <p:cNvPr id="7" name="楕円 6">
            <a:extLst>
              <a:ext uri="{FF2B5EF4-FFF2-40B4-BE49-F238E27FC236}">
                <a16:creationId xmlns:a16="http://schemas.microsoft.com/office/drawing/2014/main" id="{CC17F978-E84E-F560-F85E-490CFE8D646B}"/>
              </a:ext>
            </a:extLst>
          </p:cNvPr>
          <p:cNvSpPr/>
          <p:nvPr/>
        </p:nvSpPr>
        <p:spPr>
          <a:xfrm rot="683081">
            <a:off x="5908915" y="5548434"/>
            <a:ext cx="286632" cy="813127"/>
          </a:xfrm>
          <a:prstGeom prst="ellipse">
            <a:avLst/>
          </a:prstGeom>
          <a:solidFill>
            <a:srgbClr val="FF0000">
              <a:alpha val="41000"/>
            </a:srgbClr>
          </a:solidFill>
          <a:ln>
            <a:solidFill>
              <a:schemeClr val="accent1">
                <a:shade val="50000"/>
                <a:alpha val="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BA4B78F-48B5-D076-3280-7B0B406F8716}"/>
              </a:ext>
            </a:extLst>
          </p:cNvPr>
          <p:cNvSpPr/>
          <p:nvPr/>
        </p:nvSpPr>
        <p:spPr>
          <a:xfrm rot="683081">
            <a:off x="6470275" y="4855843"/>
            <a:ext cx="274954" cy="871125"/>
          </a:xfrm>
          <a:prstGeom prst="ellipse">
            <a:avLst/>
          </a:prstGeom>
          <a:solidFill>
            <a:srgbClr val="FF0000">
              <a:alpha val="41000"/>
            </a:srgbClr>
          </a:solidFill>
          <a:ln>
            <a:solidFill>
              <a:schemeClr val="accent1">
                <a:shade val="50000"/>
                <a:alpha val="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970B7724-2C72-5B69-DF49-87618ED2C59D}"/>
              </a:ext>
            </a:extLst>
          </p:cNvPr>
          <p:cNvSpPr/>
          <p:nvPr/>
        </p:nvSpPr>
        <p:spPr>
          <a:xfrm rot="683081">
            <a:off x="8530188" y="4320073"/>
            <a:ext cx="347637" cy="1087797"/>
          </a:xfrm>
          <a:prstGeom prst="ellipse">
            <a:avLst/>
          </a:prstGeom>
          <a:solidFill>
            <a:srgbClr val="FF0000">
              <a:alpha val="41000"/>
            </a:srgbClr>
          </a:solidFill>
          <a:ln>
            <a:solidFill>
              <a:schemeClr val="accent1">
                <a:shade val="50000"/>
                <a:alpha val="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21EEB6AE-E59F-70B2-92C7-47D200362623}"/>
              </a:ext>
            </a:extLst>
          </p:cNvPr>
          <p:cNvSpPr/>
          <p:nvPr/>
        </p:nvSpPr>
        <p:spPr>
          <a:xfrm rot="5400000">
            <a:off x="5791675" y="1642464"/>
            <a:ext cx="521107" cy="441501"/>
          </a:xfrm>
          <a:prstGeom prst="ellipse">
            <a:avLst/>
          </a:prstGeom>
          <a:solidFill>
            <a:srgbClr val="FF0000">
              <a:alpha val="41000"/>
            </a:srgbClr>
          </a:solidFill>
          <a:ln>
            <a:solidFill>
              <a:schemeClr val="accent1">
                <a:shade val="50000"/>
                <a:alpha val="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2C7BA1DA-1123-8466-3370-FD25DF2D6C26}"/>
              </a:ext>
            </a:extLst>
          </p:cNvPr>
          <p:cNvSpPr/>
          <p:nvPr/>
        </p:nvSpPr>
        <p:spPr>
          <a:xfrm rot="5400000">
            <a:off x="6383732" y="1695411"/>
            <a:ext cx="521107" cy="441501"/>
          </a:xfrm>
          <a:prstGeom prst="ellipse">
            <a:avLst/>
          </a:prstGeom>
          <a:solidFill>
            <a:srgbClr val="FF0000">
              <a:alpha val="41000"/>
            </a:srgbClr>
          </a:solidFill>
          <a:ln>
            <a:solidFill>
              <a:schemeClr val="accent1">
                <a:shade val="50000"/>
                <a:alpha val="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CE393875-E3E3-1886-7B59-D36CBE9BB519}"/>
              </a:ext>
            </a:extLst>
          </p:cNvPr>
          <p:cNvSpPr/>
          <p:nvPr/>
        </p:nvSpPr>
        <p:spPr>
          <a:xfrm rot="5400000">
            <a:off x="8461133" y="1682212"/>
            <a:ext cx="521107" cy="441501"/>
          </a:xfrm>
          <a:prstGeom prst="ellipse">
            <a:avLst/>
          </a:prstGeom>
          <a:solidFill>
            <a:srgbClr val="FF0000">
              <a:alpha val="41000"/>
            </a:srgbClr>
          </a:solidFill>
          <a:ln>
            <a:solidFill>
              <a:schemeClr val="accent1">
                <a:shade val="50000"/>
                <a:alpha val="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135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2E4005-E052-3E3D-DBA5-1D8236E99D0F}"/>
              </a:ext>
            </a:extLst>
          </p:cNvPr>
          <p:cNvSpPr>
            <a:spLocks noGrp="1"/>
          </p:cNvSpPr>
          <p:nvPr>
            <p:ph type="title"/>
          </p:nvPr>
        </p:nvSpPr>
        <p:spPr>
          <a:xfrm>
            <a:off x="189271" y="109486"/>
            <a:ext cx="10515600" cy="798657"/>
          </a:xfrm>
        </p:spPr>
        <p:txBody>
          <a:bodyPr/>
          <a:lstStyle/>
          <a:p>
            <a:r>
              <a:rPr kumimoji="1" lang="ja-JP" altLang="en-US" dirty="0"/>
              <a:t>売買ルール</a:t>
            </a:r>
          </a:p>
        </p:txBody>
      </p:sp>
      <p:sp>
        <p:nvSpPr>
          <p:cNvPr id="7" name="コンテンツ プレースホルダー 2">
            <a:extLst>
              <a:ext uri="{FF2B5EF4-FFF2-40B4-BE49-F238E27FC236}">
                <a16:creationId xmlns:a16="http://schemas.microsoft.com/office/drawing/2014/main" id="{159C3B40-3B93-91BB-B77F-492A3C544DB3}"/>
              </a:ext>
            </a:extLst>
          </p:cNvPr>
          <p:cNvSpPr txBox="1">
            <a:spLocks/>
          </p:cNvSpPr>
          <p:nvPr/>
        </p:nvSpPr>
        <p:spPr>
          <a:xfrm>
            <a:off x="749710" y="1022554"/>
            <a:ext cx="10515600" cy="55158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毎月初に過去１年のデータを用いてハースト指数を計算</a:t>
            </a:r>
            <a:endParaRPr lang="en-US" altLang="ja-JP" dirty="0"/>
          </a:p>
          <a:p>
            <a:r>
              <a:rPr lang="ja-JP" altLang="en-US" dirty="0"/>
              <a:t>ハースト指数の値によって１ヶ月以下の戦略をとる</a:t>
            </a:r>
            <a:endParaRPr lang="en-US" altLang="ja-JP" dirty="0"/>
          </a:p>
          <a:p>
            <a:pPr lvl="1"/>
            <a:r>
              <a:rPr lang="ja-JP" altLang="en-US" sz="2400" dirty="0"/>
              <a:t>ハースト指数 </a:t>
            </a:r>
            <a:r>
              <a:rPr lang="en-US" altLang="ja-JP" sz="2400" dirty="0"/>
              <a:t>H &lt; 0.5</a:t>
            </a:r>
          </a:p>
          <a:p>
            <a:pPr lvl="2"/>
            <a:r>
              <a:rPr lang="ja-JP" altLang="en-US" sz="2400" dirty="0"/>
              <a:t>月初時点での直近１年の価格平均を上回っている場合は売り、下回っている場合は買い</a:t>
            </a:r>
            <a:endParaRPr lang="en-US" altLang="ja-JP" sz="2400" dirty="0"/>
          </a:p>
          <a:p>
            <a:pPr lvl="2"/>
            <a:r>
              <a:rPr lang="ja-JP" altLang="en-US" sz="2400" dirty="0"/>
              <a:t>月初のポジションをキープするわけではなく、方向が変わった場合は月中でもポジションを変更</a:t>
            </a:r>
          </a:p>
          <a:p>
            <a:pPr lvl="1"/>
            <a:r>
              <a:rPr lang="ja-JP" altLang="en-US" sz="2400" dirty="0"/>
              <a:t>ハースト指数 </a:t>
            </a:r>
            <a:r>
              <a:rPr lang="en-US" altLang="ja-JP" sz="2400" dirty="0"/>
              <a:t>H &gt; 0.5</a:t>
            </a:r>
          </a:p>
          <a:p>
            <a:pPr lvl="2"/>
            <a:r>
              <a:rPr lang="ja-JP" altLang="en-US" sz="2400" dirty="0"/>
              <a:t>月初時点での直近１年のトレンドが上昇の場合は買い、下落の場合は売り</a:t>
            </a:r>
            <a:endParaRPr lang="en-US" altLang="ja-JP" sz="2400" dirty="0"/>
          </a:p>
          <a:p>
            <a:pPr lvl="2"/>
            <a:r>
              <a:rPr lang="ja-JP" altLang="en-US" sz="2400" dirty="0"/>
              <a:t>月中でポジションが変わることはない</a:t>
            </a:r>
            <a:endParaRPr lang="en-US" altLang="ja-JP" sz="2400" dirty="0"/>
          </a:p>
          <a:p>
            <a:r>
              <a:rPr lang="en-US" altLang="ja-JP" dirty="0"/>
              <a:t>2001</a:t>
            </a:r>
            <a:r>
              <a:rPr lang="ja-JP" altLang="en-US" dirty="0"/>
              <a:t>年</a:t>
            </a:r>
            <a:r>
              <a:rPr lang="en-US" altLang="ja-JP" dirty="0"/>
              <a:t>1</a:t>
            </a:r>
            <a:r>
              <a:rPr lang="ja-JP" altLang="en-US" dirty="0"/>
              <a:t>月～</a:t>
            </a:r>
            <a:r>
              <a:rPr lang="en-US" altLang="ja-JP" dirty="0"/>
              <a:t>2023</a:t>
            </a:r>
            <a:r>
              <a:rPr lang="ja-JP" altLang="en-US" dirty="0"/>
              <a:t>年</a:t>
            </a:r>
            <a:r>
              <a:rPr lang="en-US" altLang="ja-JP" dirty="0"/>
              <a:t>3</a:t>
            </a:r>
            <a:r>
              <a:rPr lang="ja-JP" altLang="en-US" dirty="0"/>
              <a:t>月までの</a:t>
            </a:r>
            <a:r>
              <a:rPr lang="en-US" altLang="ja-JP" dirty="0"/>
              <a:t>267</a:t>
            </a:r>
            <a:r>
              <a:rPr lang="ja-JP" altLang="en-US" dirty="0"/>
              <a:t>ヶ月で実施</a:t>
            </a:r>
          </a:p>
        </p:txBody>
      </p:sp>
    </p:spTree>
    <p:extLst>
      <p:ext uri="{BB962C8B-B14F-4D97-AF65-F5344CB8AC3E}">
        <p14:creationId xmlns:p14="http://schemas.microsoft.com/office/powerpoint/2010/main" val="2931222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E11A11-96E5-2D77-A14D-0AE250DE42E2}"/>
              </a:ext>
            </a:extLst>
          </p:cNvPr>
          <p:cNvSpPr>
            <a:spLocks noGrp="1"/>
          </p:cNvSpPr>
          <p:nvPr>
            <p:ph type="title"/>
          </p:nvPr>
        </p:nvSpPr>
        <p:spPr>
          <a:xfrm>
            <a:off x="267929" y="89822"/>
            <a:ext cx="10515600" cy="798657"/>
          </a:xfrm>
        </p:spPr>
        <p:txBody>
          <a:bodyPr/>
          <a:lstStyle/>
          <a:p>
            <a:r>
              <a:rPr kumimoji="1" lang="ja-JP" altLang="en-US" dirty="0"/>
              <a:t>結果</a:t>
            </a:r>
          </a:p>
        </p:txBody>
      </p:sp>
      <p:pic>
        <p:nvPicPr>
          <p:cNvPr id="5" name="図 4">
            <a:extLst>
              <a:ext uri="{FF2B5EF4-FFF2-40B4-BE49-F238E27FC236}">
                <a16:creationId xmlns:a16="http://schemas.microsoft.com/office/drawing/2014/main" id="{DBD7635E-31D8-637C-CEA9-9514DA03EF6B}"/>
              </a:ext>
            </a:extLst>
          </p:cNvPr>
          <p:cNvPicPr>
            <a:picLocks noChangeAspect="1"/>
          </p:cNvPicPr>
          <p:nvPr/>
        </p:nvPicPr>
        <p:blipFill>
          <a:blip r:embed="rId2"/>
          <a:stretch>
            <a:fillRect/>
          </a:stretch>
        </p:blipFill>
        <p:spPr>
          <a:xfrm>
            <a:off x="907889" y="888479"/>
            <a:ext cx="10376222" cy="3437715"/>
          </a:xfrm>
          <a:prstGeom prst="rect">
            <a:avLst/>
          </a:prstGeom>
        </p:spPr>
      </p:pic>
      <p:graphicFrame>
        <p:nvGraphicFramePr>
          <p:cNvPr id="6" name="表 6">
            <a:extLst>
              <a:ext uri="{FF2B5EF4-FFF2-40B4-BE49-F238E27FC236}">
                <a16:creationId xmlns:a16="http://schemas.microsoft.com/office/drawing/2014/main" id="{E0E04110-10DA-ABED-D88D-B221F44A5AB3}"/>
              </a:ext>
            </a:extLst>
          </p:cNvPr>
          <p:cNvGraphicFramePr>
            <a:graphicFrameLocks noGrp="1"/>
          </p:cNvGraphicFramePr>
          <p:nvPr>
            <p:extLst>
              <p:ext uri="{D42A27DB-BD31-4B8C-83A1-F6EECF244321}">
                <p14:modId xmlns:p14="http://schemas.microsoft.com/office/powerpoint/2010/main" val="3852043873"/>
              </p:ext>
            </p:extLst>
          </p:nvPr>
        </p:nvGraphicFramePr>
        <p:xfrm>
          <a:off x="3854617" y="4554247"/>
          <a:ext cx="4482765" cy="1854200"/>
        </p:xfrm>
        <a:graphic>
          <a:graphicData uri="http://schemas.openxmlformats.org/drawingml/2006/table">
            <a:tbl>
              <a:tblPr firstRow="1" bandRow="1">
                <a:tableStyleId>{5C22544A-7EE6-4342-B048-85BDC9FD1C3A}</a:tableStyleId>
              </a:tblPr>
              <a:tblGrid>
                <a:gridCol w="2076768">
                  <a:extLst>
                    <a:ext uri="{9D8B030D-6E8A-4147-A177-3AD203B41FA5}">
                      <a16:colId xmlns:a16="http://schemas.microsoft.com/office/drawing/2014/main" val="3261071002"/>
                    </a:ext>
                  </a:extLst>
                </a:gridCol>
                <a:gridCol w="1390968">
                  <a:extLst>
                    <a:ext uri="{9D8B030D-6E8A-4147-A177-3AD203B41FA5}">
                      <a16:colId xmlns:a16="http://schemas.microsoft.com/office/drawing/2014/main" val="4139280644"/>
                    </a:ext>
                  </a:extLst>
                </a:gridCol>
                <a:gridCol w="1015029">
                  <a:extLst>
                    <a:ext uri="{9D8B030D-6E8A-4147-A177-3AD203B41FA5}">
                      <a16:colId xmlns:a16="http://schemas.microsoft.com/office/drawing/2014/main" val="1917572784"/>
                    </a:ext>
                  </a:extLst>
                </a:gridCol>
              </a:tblGrid>
              <a:tr h="370840">
                <a:tc>
                  <a:txBody>
                    <a:bodyPr/>
                    <a:lstStyle/>
                    <a:p>
                      <a:r>
                        <a:rPr kumimoji="1" lang="ja-JP" altLang="en-US" dirty="0"/>
                        <a:t>戦略</a:t>
                      </a:r>
                    </a:p>
                  </a:txBody>
                  <a:tcPr/>
                </a:tc>
                <a:tc>
                  <a:txBody>
                    <a:bodyPr/>
                    <a:lstStyle/>
                    <a:p>
                      <a:r>
                        <a:rPr kumimoji="1" lang="ja-JP" altLang="en-US" dirty="0"/>
                        <a:t>損益（円）</a:t>
                      </a:r>
                    </a:p>
                  </a:txBody>
                  <a:tcPr/>
                </a:tc>
                <a:tc>
                  <a:txBody>
                    <a:bodyPr/>
                    <a:lstStyle/>
                    <a:p>
                      <a:r>
                        <a:rPr kumimoji="1" lang="ja-JP" altLang="en-US" dirty="0"/>
                        <a:t>勝率</a:t>
                      </a:r>
                    </a:p>
                  </a:txBody>
                  <a:tcPr/>
                </a:tc>
                <a:extLst>
                  <a:ext uri="{0D108BD9-81ED-4DB2-BD59-A6C34878D82A}">
                    <a16:rowId xmlns:a16="http://schemas.microsoft.com/office/drawing/2014/main" val="2535205762"/>
                  </a:ext>
                </a:extLst>
              </a:tr>
              <a:tr h="370840">
                <a:tc>
                  <a:txBody>
                    <a:bodyPr/>
                    <a:lstStyle/>
                    <a:p>
                      <a:r>
                        <a:rPr kumimoji="1" lang="ja-JP" altLang="en-US" dirty="0"/>
                        <a:t>トレンドフォロー</a:t>
                      </a:r>
                    </a:p>
                  </a:txBody>
                  <a:tcPr/>
                </a:tc>
                <a:tc>
                  <a:txBody>
                    <a:bodyPr/>
                    <a:lstStyle/>
                    <a:p>
                      <a:pPr algn="r"/>
                      <a:r>
                        <a:rPr kumimoji="1" lang="en-US" altLang="ja-JP" dirty="0"/>
                        <a:t>73.8</a:t>
                      </a:r>
                      <a:endParaRPr kumimoji="1" lang="ja-JP" altLang="en-US" dirty="0"/>
                    </a:p>
                  </a:txBody>
                  <a:tcPr/>
                </a:tc>
                <a:tc>
                  <a:txBody>
                    <a:bodyPr/>
                    <a:lstStyle/>
                    <a:p>
                      <a:pPr algn="r"/>
                      <a:r>
                        <a:rPr kumimoji="1" lang="en-US" altLang="ja-JP" dirty="0"/>
                        <a:t>54.3%</a:t>
                      </a:r>
                      <a:endParaRPr kumimoji="1" lang="ja-JP" altLang="en-US" dirty="0"/>
                    </a:p>
                  </a:txBody>
                  <a:tcPr/>
                </a:tc>
                <a:extLst>
                  <a:ext uri="{0D108BD9-81ED-4DB2-BD59-A6C34878D82A}">
                    <a16:rowId xmlns:a16="http://schemas.microsoft.com/office/drawing/2014/main" val="4006463036"/>
                  </a:ext>
                </a:extLst>
              </a:tr>
              <a:tr h="370840">
                <a:tc>
                  <a:txBody>
                    <a:bodyPr/>
                    <a:lstStyle/>
                    <a:p>
                      <a:r>
                        <a:rPr kumimoji="1" lang="ja-JP" altLang="en-US" dirty="0"/>
                        <a:t>リバーサル</a:t>
                      </a:r>
                    </a:p>
                  </a:txBody>
                  <a:tcPr/>
                </a:tc>
                <a:tc>
                  <a:txBody>
                    <a:bodyPr/>
                    <a:lstStyle/>
                    <a:p>
                      <a:pPr algn="r"/>
                      <a:r>
                        <a:rPr kumimoji="1" lang="en-US" altLang="ja-JP" dirty="0"/>
                        <a:t>13.3</a:t>
                      </a:r>
                      <a:endParaRPr kumimoji="1" lang="ja-JP" altLang="en-US" dirty="0"/>
                    </a:p>
                  </a:txBody>
                  <a:tcPr/>
                </a:tc>
                <a:tc>
                  <a:txBody>
                    <a:bodyPr/>
                    <a:lstStyle/>
                    <a:p>
                      <a:pPr algn="r"/>
                      <a:r>
                        <a:rPr kumimoji="1" lang="en-US" altLang="ja-JP" dirty="0"/>
                        <a:t>49.8%</a:t>
                      </a:r>
                      <a:endParaRPr kumimoji="1" lang="ja-JP" altLang="en-US" dirty="0"/>
                    </a:p>
                  </a:txBody>
                  <a:tcPr/>
                </a:tc>
                <a:extLst>
                  <a:ext uri="{0D108BD9-81ED-4DB2-BD59-A6C34878D82A}">
                    <a16:rowId xmlns:a16="http://schemas.microsoft.com/office/drawing/2014/main" val="487021734"/>
                  </a:ext>
                </a:extLst>
              </a:tr>
              <a:tr h="370840">
                <a:tc>
                  <a:txBody>
                    <a:bodyPr/>
                    <a:lstStyle/>
                    <a:p>
                      <a:r>
                        <a:rPr kumimoji="1" lang="ja-JP" altLang="en-US" dirty="0"/>
                        <a:t>ハースト指数</a:t>
                      </a:r>
                    </a:p>
                  </a:txBody>
                  <a:tcPr/>
                </a:tc>
                <a:tc>
                  <a:txBody>
                    <a:bodyPr/>
                    <a:lstStyle/>
                    <a:p>
                      <a:pPr algn="r"/>
                      <a:r>
                        <a:rPr kumimoji="1" lang="en-US" altLang="ja-JP" dirty="0"/>
                        <a:t>91.0</a:t>
                      </a:r>
                      <a:endParaRPr kumimoji="1" lang="ja-JP" altLang="en-US" dirty="0"/>
                    </a:p>
                  </a:txBody>
                  <a:tcPr/>
                </a:tc>
                <a:tc>
                  <a:txBody>
                    <a:bodyPr/>
                    <a:lstStyle/>
                    <a:p>
                      <a:pPr algn="r"/>
                      <a:r>
                        <a:rPr kumimoji="1" lang="en-US" altLang="ja-JP" dirty="0"/>
                        <a:t>55.4%</a:t>
                      </a:r>
                      <a:endParaRPr kumimoji="1" lang="ja-JP" altLang="en-US" dirty="0"/>
                    </a:p>
                  </a:txBody>
                  <a:tcPr/>
                </a:tc>
                <a:extLst>
                  <a:ext uri="{0D108BD9-81ED-4DB2-BD59-A6C34878D82A}">
                    <a16:rowId xmlns:a16="http://schemas.microsoft.com/office/drawing/2014/main" val="2079335388"/>
                  </a:ext>
                </a:extLst>
              </a:tr>
              <a:tr h="370840">
                <a:tc>
                  <a:txBody>
                    <a:bodyPr/>
                    <a:lstStyle/>
                    <a:p>
                      <a:r>
                        <a:rPr kumimoji="1" lang="en-US" altLang="ja-JP" dirty="0"/>
                        <a:t>Buy &amp; Hold</a:t>
                      </a:r>
                      <a:endParaRPr kumimoji="1" lang="ja-JP" altLang="en-US" dirty="0"/>
                    </a:p>
                  </a:txBody>
                  <a:tcPr/>
                </a:tc>
                <a:tc>
                  <a:txBody>
                    <a:bodyPr/>
                    <a:lstStyle/>
                    <a:p>
                      <a:pPr algn="r"/>
                      <a:r>
                        <a:rPr kumimoji="1" lang="en-US" altLang="ja-JP" dirty="0"/>
                        <a:t>18.8</a:t>
                      </a:r>
                      <a:endParaRPr kumimoji="1" lang="ja-JP" altLang="en-US" dirty="0"/>
                    </a:p>
                  </a:txBody>
                  <a:tcPr/>
                </a:tc>
                <a:tc>
                  <a:txBody>
                    <a:bodyPr/>
                    <a:lstStyle/>
                    <a:p>
                      <a:pPr algn="r"/>
                      <a:r>
                        <a:rPr kumimoji="1" lang="en-US" altLang="ja-JP" dirty="0"/>
                        <a:t>50.9%</a:t>
                      </a:r>
                      <a:endParaRPr kumimoji="1" lang="ja-JP" altLang="en-US" dirty="0"/>
                    </a:p>
                  </a:txBody>
                  <a:tcPr/>
                </a:tc>
                <a:extLst>
                  <a:ext uri="{0D108BD9-81ED-4DB2-BD59-A6C34878D82A}">
                    <a16:rowId xmlns:a16="http://schemas.microsoft.com/office/drawing/2014/main" val="2614902123"/>
                  </a:ext>
                </a:extLst>
              </a:tr>
            </a:tbl>
          </a:graphicData>
        </a:graphic>
      </p:graphicFrame>
    </p:spTree>
    <p:extLst>
      <p:ext uri="{BB962C8B-B14F-4D97-AF65-F5344CB8AC3E}">
        <p14:creationId xmlns:p14="http://schemas.microsoft.com/office/powerpoint/2010/main" val="3280876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5D63A0-669F-21A0-1838-825E33EFBADF}"/>
              </a:ext>
            </a:extLst>
          </p:cNvPr>
          <p:cNvSpPr>
            <a:spLocks noGrp="1"/>
          </p:cNvSpPr>
          <p:nvPr>
            <p:ph type="title"/>
          </p:nvPr>
        </p:nvSpPr>
        <p:spPr>
          <a:xfrm>
            <a:off x="100781" y="98969"/>
            <a:ext cx="10515600" cy="667947"/>
          </a:xfrm>
        </p:spPr>
        <p:txBody>
          <a:bodyPr/>
          <a:lstStyle/>
          <a:p>
            <a:r>
              <a:rPr kumimoji="1" lang="ja-JP" altLang="en-US" dirty="0"/>
              <a:t>各戦略の月次</a:t>
            </a:r>
            <a:r>
              <a:rPr kumimoji="1" lang="en-US" altLang="ja-JP" dirty="0"/>
              <a:t>PL</a:t>
            </a:r>
            <a:r>
              <a:rPr kumimoji="1" lang="ja-JP" altLang="en-US" dirty="0"/>
              <a:t>の分布</a:t>
            </a:r>
          </a:p>
        </p:txBody>
      </p:sp>
      <p:pic>
        <p:nvPicPr>
          <p:cNvPr id="5" name="図 4">
            <a:extLst>
              <a:ext uri="{FF2B5EF4-FFF2-40B4-BE49-F238E27FC236}">
                <a16:creationId xmlns:a16="http://schemas.microsoft.com/office/drawing/2014/main" id="{710B4ADA-9620-D4EE-F53C-C04940038214}"/>
              </a:ext>
            </a:extLst>
          </p:cNvPr>
          <p:cNvPicPr>
            <a:picLocks noChangeAspect="1"/>
          </p:cNvPicPr>
          <p:nvPr/>
        </p:nvPicPr>
        <p:blipFill>
          <a:blip r:embed="rId2"/>
          <a:stretch>
            <a:fillRect/>
          </a:stretch>
        </p:blipFill>
        <p:spPr>
          <a:xfrm>
            <a:off x="1365885" y="1053258"/>
            <a:ext cx="3589572" cy="2703497"/>
          </a:xfrm>
          <a:prstGeom prst="rect">
            <a:avLst/>
          </a:prstGeom>
        </p:spPr>
      </p:pic>
      <p:pic>
        <p:nvPicPr>
          <p:cNvPr id="7" name="図 6">
            <a:extLst>
              <a:ext uri="{FF2B5EF4-FFF2-40B4-BE49-F238E27FC236}">
                <a16:creationId xmlns:a16="http://schemas.microsoft.com/office/drawing/2014/main" id="{650ECD55-FF8C-DBBB-6361-FAFE30FF8871}"/>
              </a:ext>
            </a:extLst>
          </p:cNvPr>
          <p:cNvPicPr>
            <a:picLocks noChangeAspect="1"/>
          </p:cNvPicPr>
          <p:nvPr/>
        </p:nvPicPr>
        <p:blipFill>
          <a:blip r:embed="rId3"/>
          <a:stretch>
            <a:fillRect/>
          </a:stretch>
        </p:blipFill>
        <p:spPr>
          <a:xfrm>
            <a:off x="6565976" y="938314"/>
            <a:ext cx="3804226" cy="2828273"/>
          </a:xfrm>
          <a:prstGeom prst="rect">
            <a:avLst/>
          </a:prstGeom>
        </p:spPr>
      </p:pic>
      <p:pic>
        <p:nvPicPr>
          <p:cNvPr id="9" name="図 8">
            <a:extLst>
              <a:ext uri="{FF2B5EF4-FFF2-40B4-BE49-F238E27FC236}">
                <a16:creationId xmlns:a16="http://schemas.microsoft.com/office/drawing/2014/main" id="{C478B503-3F37-D3BC-DE7D-79E8AF4CBF61}"/>
              </a:ext>
            </a:extLst>
          </p:cNvPr>
          <p:cNvPicPr>
            <a:picLocks noChangeAspect="1"/>
          </p:cNvPicPr>
          <p:nvPr/>
        </p:nvPicPr>
        <p:blipFill>
          <a:blip r:embed="rId4"/>
          <a:stretch>
            <a:fillRect/>
          </a:stretch>
        </p:blipFill>
        <p:spPr>
          <a:xfrm>
            <a:off x="1326557" y="3990548"/>
            <a:ext cx="3759101" cy="2768483"/>
          </a:xfrm>
          <a:prstGeom prst="rect">
            <a:avLst/>
          </a:prstGeom>
        </p:spPr>
      </p:pic>
      <p:pic>
        <p:nvPicPr>
          <p:cNvPr id="11" name="図 10">
            <a:extLst>
              <a:ext uri="{FF2B5EF4-FFF2-40B4-BE49-F238E27FC236}">
                <a16:creationId xmlns:a16="http://schemas.microsoft.com/office/drawing/2014/main" id="{96625371-2837-DD9A-C55F-0D6719838AF5}"/>
              </a:ext>
            </a:extLst>
          </p:cNvPr>
          <p:cNvPicPr>
            <a:picLocks noChangeAspect="1"/>
          </p:cNvPicPr>
          <p:nvPr/>
        </p:nvPicPr>
        <p:blipFill>
          <a:blip r:embed="rId5"/>
          <a:stretch>
            <a:fillRect/>
          </a:stretch>
        </p:blipFill>
        <p:spPr>
          <a:xfrm>
            <a:off x="6626941" y="3990548"/>
            <a:ext cx="3804227" cy="2895857"/>
          </a:xfrm>
          <a:prstGeom prst="rect">
            <a:avLst/>
          </a:prstGeom>
        </p:spPr>
      </p:pic>
      <p:sp>
        <p:nvSpPr>
          <p:cNvPr id="12" name="テキスト ボックス 11">
            <a:extLst>
              <a:ext uri="{FF2B5EF4-FFF2-40B4-BE49-F238E27FC236}">
                <a16:creationId xmlns:a16="http://schemas.microsoft.com/office/drawing/2014/main" id="{CC245F08-B5A3-A99D-359D-D670EA8F48F6}"/>
              </a:ext>
            </a:extLst>
          </p:cNvPr>
          <p:cNvSpPr txBox="1"/>
          <p:nvPr/>
        </p:nvSpPr>
        <p:spPr>
          <a:xfrm>
            <a:off x="2087698" y="753648"/>
            <a:ext cx="2435570" cy="369332"/>
          </a:xfrm>
          <a:prstGeom prst="rect">
            <a:avLst/>
          </a:prstGeom>
          <a:noFill/>
        </p:spPr>
        <p:txBody>
          <a:bodyPr wrap="square" rtlCol="0">
            <a:spAutoFit/>
          </a:bodyPr>
          <a:lstStyle/>
          <a:p>
            <a:pPr algn="ctr"/>
            <a:r>
              <a:rPr kumimoji="1" lang="ja-JP" altLang="en-US" dirty="0"/>
              <a:t>ハースト指数</a:t>
            </a:r>
          </a:p>
        </p:txBody>
      </p:sp>
      <p:sp>
        <p:nvSpPr>
          <p:cNvPr id="13" name="テキスト ボックス 12">
            <a:extLst>
              <a:ext uri="{FF2B5EF4-FFF2-40B4-BE49-F238E27FC236}">
                <a16:creationId xmlns:a16="http://schemas.microsoft.com/office/drawing/2014/main" id="{A85DB9DE-5EC4-D391-1693-BA6CE9BA654D}"/>
              </a:ext>
            </a:extLst>
          </p:cNvPr>
          <p:cNvSpPr txBox="1"/>
          <p:nvPr/>
        </p:nvSpPr>
        <p:spPr>
          <a:xfrm>
            <a:off x="7402033" y="3693902"/>
            <a:ext cx="2435570" cy="369332"/>
          </a:xfrm>
          <a:prstGeom prst="rect">
            <a:avLst/>
          </a:prstGeom>
          <a:noFill/>
        </p:spPr>
        <p:txBody>
          <a:bodyPr wrap="square" rtlCol="0">
            <a:spAutoFit/>
          </a:bodyPr>
          <a:lstStyle/>
          <a:p>
            <a:pPr algn="ctr"/>
            <a:r>
              <a:rPr lang="en-US" altLang="ja-JP" dirty="0"/>
              <a:t>Buy</a:t>
            </a:r>
            <a:r>
              <a:rPr lang="ja-JP" altLang="en-US" dirty="0"/>
              <a:t> </a:t>
            </a:r>
            <a:r>
              <a:rPr lang="en-US" altLang="ja-JP" dirty="0"/>
              <a:t>&amp;</a:t>
            </a:r>
            <a:r>
              <a:rPr lang="ja-JP" altLang="en-US" dirty="0"/>
              <a:t> </a:t>
            </a:r>
            <a:r>
              <a:rPr lang="en-US" altLang="ja-JP" dirty="0"/>
              <a:t>Hold</a:t>
            </a:r>
            <a:endParaRPr kumimoji="1" lang="ja-JP" altLang="en-US" dirty="0"/>
          </a:p>
        </p:txBody>
      </p:sp>
      <p:sp>
        <p:nvSpPr>
          <p:cNvPr id="14" name="テキスト ボックス 13">
            <a:extLst>
              <a:ext uri="{FF2B5EF4-FFF2-40B4-BE49-F238E27FC236}">
                <a16:creationId xmlns:a16="http://schemas.microsoft.com/office/drawing/2014/main" id="{A6B87378-B4A1-6FF3-6825-A3ACFB3596BC}"/>
              </a:ext>
            </a:extLst>
          </p:cNvPr>
          <p:cNvSpPr txBox="1"/>
          <p:nvPr/>
        </p:nvSpPr>
        <p:spPr>
          <a:xfrm>
            <a:off x="2202945" y="3693902"/>
            <a:ext cx="2435570" cy="369332"/>
          </a:xfrm>
          <a:prstGeom prst="rect">
            <a:avLst/>
          </a:prstGeom>
          <a:noFill/>
        </p:spPr>
        <p:txBody>
          <a:bodyPr wrap="square" rtlCol="0">
            <a:spAutoFit/>
          </a:bodyPr>
          <a:lstStyle/>
          <a:p>
            <a:pPr algn="ctr"/>
            <a:r>
              <a:rPr lang="ja-JP" altLang="en-US" dirty="0"/>
              <a:t>リバーサル</a:t>
            </a:r>
            <a:endParaRPr kumimoji="1" lang="ja-JP" altLang="en-US" dirty="0"/>
          </a:p>
        </p:txBody>
      </p:sp>
      <p:sp>
        <p:nvSpPr>
          <p:cNvPr id="15" name="テキスト ボックス 14">
            <a:extLst>
              <a:ext uri="{FF2B5EF4-FFF2-40B4-BE49-F238E27FC236}">
                <a16:creationId xmlns:a16="http://schemas.microsoft.com/office/drawing/2014/main" id="{9AD62C51-F44A-00E2-020E-58DCB63B97DB}"/>
              </a:ext>
            </a:extLst>
          </p:cNvPr>
          <p:cNvSpPr txBox="1"/>
          <p:nvPr/>
        </p:nvSpPr>
        <p:spPr>
          <a:xfrm>
            <a:off x="7497616" y="655700"/>
            <a:ext cx="2435570" cy="369332"/>
          </a:xfrm>
          <a:prstGeom prst="rect">
            <a:avLst/>
          </a:prstGeom>
          <a:noFill/>
        </p:spPr>
        <p:txBody>
          <a:bodyPr wrap="square" rtlCol="0">
            <a:spAutoFit/>
          </a:bodyPr>
          <a:lstStyle/>
          <a:p>
            <a:pPr algn="ctr"/>
            <a:r>
              <a:rPr kumimoji="1" lang="ja-JP" altLang="en-US" dirty="0"/>
              <a:t>トレンドフォロー</a:t>
            </a:r>
          </a:p>
        </p:txBody>
      </p:sp>
    </p:spTree>
    <p:extLst>
      <p:ext uri="{BB962C8B-B14F-4D97-AF65-F5344CB8AC3E}">
        <p14:creationId xmlns:p14="http://schemas.microsoft.com/office/powerpoint/2010/main" val="142538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7610C-575A-1987-DE37-E547BC91E931}"/>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B191404D-ED09-5558-790E-E7DC5FE27EC2}"/>
              </a:ext>
            </a:extLst>
          </p:cNvPr>
          <p:cNvSpPr>
            <a:spLocks noGrp="1"/>
          </p:cNvSpPr>
          <p:nvPr>
            <p:ph idx="1"/>
          </p:nvPr>
        </p:nvSpPr>
        <p:spPr/>
        <p:txBody>
          <a:bodyPr/>
          <a:lstStyle/>
          <a:p>
            <a:r>
              <a:rPr kumimoji="1" lang="ja-JP" altLang="en-US" dirty="0"/>
              <a:t>多くの先行研究で、日次データではほぼブラウン運動になるといわれているので、イントラデイのデータを使って検証する</a:t>
            </a:r>
            <a:endParaRPr kumimoji="1" lang="en-US" altLang="ja-JP" dirty="0"/>
          </a:p>
          <a:p>
            <a:endParaRPr lang="en-US" altLang="ja-JP" dirty="0"/>
          </a:p>
          <a:p>
            <a:r>
              <a:rPr kumimoji="1" lang="ja-JP" altLang="en-US" dirty="0"/>
              <a:t>非整数ブラウン運動についてきちんと理解する</a:t>
            </a:r>
            <a:endParaRPr kumimoji="1" lang="en-US" altLang="ja-JP" dirty="0"/>
          </a:p>
          <a:p>
            <a:endParaRPr lang="en-US" altLang="ja-JP" dirty="0"/>
          </a:p>
          <a:p>
            <a:r>
              <a:rPr kumimoji="1" lang="ja-JP" altLang="en-US" dirty="0"/>
              <a:t>フラクタルやカオスとの関係を理解する</a:t>
            </a:r>
          </a:p>
        </p:txBody>
      </p:sp>
    </p:spTree>
    <p:extLst>
      <p:ext uri="{BB962C8B-B14F-4D97-AF65-F5344CB8AC3E}">
        <p14:creationId xmlns:p14="http://schemas.microsoft.com/office/powerpoint/2010/main" val="1691387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DC9499-EEC1-2904-72B3-73DD4984B499}"/>
              </a:ext>
            </a:extLst>
          </p:cNvPr>
          <p:cNvSpPr>
            <a:spLocks noGrp="1"/>
          </p:cNvSpPr>
          <p:nvPr>
            <p:ph type="title"/>
          </p:nvPr>
        </p:nvSpPr>
        <p:spPr/>
        <p:txBody>
          <a:bodyPr/>
          <a:lstStyle/>
          <a:p>
            <a:r>
              <a:rPr kumimoji="1" lang="ja-JP" altLang="en-US" dirty="0"/>
              <a:t>参考</a:t>
            </a:r>
          </a:p>
        </p:txBody>
      </p:sp>
      <p:sp>
        <p:nvSpPr>
          <p:cNvPr id="3" name="コンテンツ プレースホルダー 2">
            <a:extLst>
              <a:ext uri="{FF2B5EF4-FFF2-40B4-BE49-F238E27FC236}">
                <a16:creationId xmlns:a16="http://schemas.microsoft.com/office/drawing/2014/main" id="{9DBAE185-EF4E-20DB-AB16-C6CF5C7F7388}"/>
              </a:ext>
            </a:extLst>
          </p:cNvPr>
          <p:cNvSpPr>
            <a:spLocks noGrp="1"/>
          </p:cNvSpPr>
          <p:nvPr>
            <p:ph idx="1"/>
          </p:nvPr>
        </p:nvSpPr>
        <p:spPr/>
        <p:txBody>
          <a:bodyPr/>
          <a:lstStyle/>
          <a:p>
            <a:r>
              <a:rPr kumimoji="1" lang="ja-JP" altLang="en-US" dirty="0"/>
              <a:t>カオス時系列解析の基礎と応用</a:t>
            </a:r>
            <a:endParaRPr kumimoji="1" lang="en-US" altLang="ja-JP" dirty="0"/>
          </a:p>
          <a:p>
            <a:r>
              <a:rPr kumimoji="1" lang="ja-JP" altLang="en-US" dirty="0"/>
              <a:t>円ドルレートティックデータの週次フラクタル次元</a:t>
            </a:r>
            <a:endParaRPr kumimoji="1" lang="en-US" altLang="ja-JP" dirty="0"/>
          </a:p>
          <a:p>
            <a:r>
              <a:rPr lang="ja-JP" altLang="en-US" dirty="0"/>
              <a:t>時系列データの識別と</a:t>
            </a:r>
            <a:r>
              <a:rPr lang="en-US" altLang="ja-JP" dirty="0"/>
              <a:t>R/S</a:t>
            </a:r>
            <a:r>
              <a:rPr lang="ja-JP" altLang="en-US" dirty="0"/>
              <a:t>解析</a:t>
            </a:r>
            <a:endParaRPr kumimoji="1" lang="ja-JP" altLang="en-US" dirty="0"/>
          </a:p>
        </p:txBody>
      </p:sp>
    </p:spTree>
    <p:extLst>
      <p:ext uri="{BB962C8B-B14F-4D97-AF65-F5344CB8AC3E}">
        <p14:creationId xmlns:p14="http://schemas.microsoft.com/office/powerpoint/2010/main" val="90148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75050F-C5DF-13EC-E883-5C3B96E2AA8A}"/>
              </a:ext>
            </a:extLst>
          </p:cNvPr>
          <p:cNvSpPr>
            <a:spLocks noGrp="1"/>
          </p:cNvSpPr>
          <p:nvPr>
            <p:ph type="title"/>
          </p:nvPr>
        </p:nvSpPr>
        <p:spPr/>
        <p:txBody>
          <a:bodyPr/>
          <a:lstStyle/>
          <a:p>
            <a:r>
              <a:rPr lang="ja-JP" altLang="en-US" dirty="0"/>
              <a:t>ハースト指数とは</a:t>
            </a:r>
            <a:endParaRPr kumimoji="1" lang="ja-JP" altLang="en-US" dirty="0"/>
          </a:p>
        </p:txBody>
      </p:sp>
      <p:sp>
        <p:nvSpPr>
          <p:cNvPr id="3" name="コンテンツ プレースホルダー 2">
            <a:extLst>
              <a:ext uri="{FF2B5EF4-FFF2-40B4-BE49-F238E27FC236}">
                <a16:creationId xmlns:a16="http://schemas.microsoft.com/office/drawing/2014/main" id="{ADA43FB9-37EC-ADB1-050F-457EF5EC0454}"/>
              </a:ext>
            </a:extLst>
          </p:cNvPr>
          <p:cNvSpPr>
            <a:spLocks noGrp="1"/>
          </p:cNvSpPr>
          <p:nvPr>
            <p:ph idx="1"/>
          </p:nvPr>
        </p:nvSpPr>
        <p:spPr>
          <a:xfrm>
            <a:off x="838200" y="1238866"/>
            <a:ext cx="10515600" cy="4938098"/>
          </a:xfrm>
        </p:spPr>
        <p:txBody>
          <a:bodyPr>
            <a:noAutofit/>
          </a:bodyPr>
          <a:lstStyle/>
          <a:p>
            <a:r>
              <a:rPr kumimoji="1" lang="ja-JP" altLang="en-US" dirty="0"/>
              <a:t>ハースト指数は、時系列データの長期記憶特性を表す指標</a:t>
            </a:r>
            <a:endParaRPr kumimoji="1" lang="en-US" altLang="ja-JP" dirty="0"/>
          </a:p>
          <a:p>
            <a:r>
              <a:rPr kumimoji="1" lang="ja-JP" altLang="en-US" dirty="0"/>
              <a:t>イギリスの水文学者である</a:t>
            </a:r>
            <a:r>
              <a:rPr kumimoji="1" lang="en-US" altLang="ja-JP" dirty="0"/>
              <a:t>Harold Edwin Hurst</a:t>
            </a:r>
            <a:r>
              <a:rPr kumimoji="1" lang="ja-JP" altLang="en-US" dirty="0"/>
              <a:t>によって開発された</a:t>
            </a:r>
            <a:r>
              <a:rPr kumimoji="1" lang="en-US" altLang="ja-JP" dirty="0"/>
              <a:t>	</a:t>
            </a:r>
          </a:p>
          <a:p>
            <a:pPr lvl="1"/>
            <a:r>
              <a:rPr kumimoji="1" lang="ja-JP" altLang="en-US" dirty="0"/>
              <a:t>ナイル川の水位の変動を研究するために導入</a:t>
            </a:r>
            <a:endParaRPr kumimoji="1" lang="en-US" altLang="ja-JP" dirty="0"/>
          </a:p>
          <a:p>
            <a:pPr lvl="1"/>
            <a:r>
              <a:rPr lang="ja-JP" altLang="en-US" dirty="0"/>
              <a:t>ちなみにナイル川の水位のハースト指数は</a:t>
            </a:r>
            <a:r>
              <a:rPr lang="en-US" altLang="ja-JP" dirty="0"/>
              <a:t>0.86</a:t>
            </a:r>
            <a:r>
              <a:rPr lang="ja-JP" altLang="en-US" dirty="0"/>
              <a:t>であった</a:t>
            </a:r>
            <a:endParaRPr lang="en-US" altLang="ja-JP" dirty="0"/>
          </a:p>
          <a:p>
            <a:pPr lvl="1"/>
            <a:r>
              <a:rPr kumimoji="1" lang="en-US" altLang="ja-JP" dirty="0"/>
              <a:t>1951</a:t>
            </a:r>
            <a:r>
              <a:rPr kumimoji="1" lang="ja-JP" altLang="en-US" dirty="0"/>
              <a:t>年に</a:t>
            </a:r>
            <a:r>
              <a:rPr lang="en-US" altLang="ja-JP" dirty="0"/>
              <a:t>Hurst</a:t>
            </a:r>
            <a:r>
              <a:rPr lang="ja-JP" altLang="en-US" dirty="0"/>
              <a:t>によって長期記憶解析が初めて行われた</a:t>
            </a:r>
            <a:endParaRPr lang="en-US" altLang="ja-JP" dirty="0"/>
          </a:p>
          <a:p>
            <a:pPr lvl="1"/>
            <a:r>
              <a:rPr kumimoji="1" lang="en-US" altLang="ja-JP" dirty="0"/>
              <a:t>1968</a:t>
            </a:r>
            <a:r>
              <a:rPr kumimoji="1" lang="ja-JP" altLang="en-US" dirty="0"/>
              <a:t>年に</a:t>
            </a:r>
            <a:r>
              <a:rPr kumimoji="1" lang="en-US" altLang="ja-JP" dirty="0"/>
              <a:t>Mandelbrot</a:t>
            </a:r>
            <a:r>
              <a:rPr kumimoji="1" lang="ja-JP" altLang="en-US" dirty="0"/>
              <a:t>らによって、非整数ブラウン運動に拡張された</a:t>
            </a:r>
          </a:p>
          <a:p>
            <a:r>
              <a:rPr kumimoji="1" lang="ja-JP" altLang="en-US" dirty="0"/>
              <a:t>ハースト指数</a:t>
            </a:r>
            <a:r>
              <a:rPr kumimoji="1" lang="en-US" altLang="ja-JP" dirty="0"/>
              <a:t>(H)</a:t>
            </a:r>
            <a:r>
              <a:rPr kumimoji="1" lang="ja-JP" altLang="en-US" dirty="0"/>
              <a:t>は</a:t>
            </a:r>
            <a:r>
              <a:rPr kumimoji="1" lang="en-US" altLang="ja-JP" dirty="0"/>
              <a:t>0</a:t>
            </a:r>
            <a:r>
              <a:rPr lang="ja-JP" altLang="en-US" dirty="0"/>
              <a:t>～</a:t>
            </a:r>
            <a:r>
              <a:rPr kumimoji="1" lang="en-US" altLang="ja-JP" dirty="0"/>
              <a:t>1</a:t>
            </a:r>
            <a:r>
              <a:rPr kumimoji="1" lang="ja-JP" altLang="en-US" dirty="0"/>
              <a:t>の範囲を取り、値により以下のような性質がある</a:t>
            </a:r>
          </a:p>
          <a:p>
            <a:pPr lvl="1"/>
            <a:r>
              <a:rPr kumimoji="1" lang="en-US" altLang="ja-JP" b="1" u="sng" dirty="0"/>
              <a:t>H &lt; 0.5</a:t>
            </a:r>
            <a:r>
              <a:rPr kumimoji="1" lang="ja-JP" altLang="en-US" b="1" u="sng" dirty="0"/>
              <a:t>：</a:t>
            </a:r>
            <a:r>
              <a:rPr lang="ja-JP" altLang="en-US" b="1" u="sng" dirty="0"/>
              <a:t>反持続性</a:t>
            </a:r>
            <a:endParaRPr lang="en-US" altLang="ja-JP" b="1" u="sng" dirty="0"/>
          </a:p>
          <a:p>
            <a:pPr lvl="2"/>
            <a:r>
              <a:rPr kumimoji="1" lang="ja-JP" altLang="en-US" dirty="0"/>
              <a:t>過去の変動とは反対方向の変動が起きやすい（レンジ）</a:t>
            </a:r>
          </a:p>
          <a:p>
            <a:pPr lvl="1"/>
            <a:r>
              <a:rPr kumimoji="1" lang="en-US" altLang="ja-JP" b="1" u="sng" dirty="0"/>
              <a:t>H = 0.5</a:t>
            </a:r>
            <a:r>
              <a:rPr kumimoji="1" lang="ja-JP" altLang="en-US" b="1" u="sng" dirty="0"/>
              <a:t>：</a:t>
            </a:r>
            <a:r>
              <a:rPr lang="ja-JP" altLang="en-US" b="1" u="sng" dirty="0"/>
              <a:t>ブラウン運動</a:t>
            </a:r>
            <a:endParaRPr lang="en-US" altLang="ja-JP" b="1" u="sng" dirty="0"/>
          </a:p>
          <a:p>
            <a:pPr lvl="2"/>
            <a:r>
              <a:rPr kumimoji="1" lang="ja-JP" altLang="en-US" dirty="0"/>
              <a:t>過去の値と未来の値に相関はなく予測は困難</a:t>
            </a:r>
          </a:p>
          <a:p>
            <a:pPr lvl="1"/>
            <a:r>
              <a:rPr kumimoji="1" lang="en-US" altLang="ja-JP" b="1" u="sng" dirty="0"/>
              <a:t>H &gt; 0.5</a:t>
            </a:r>
            <a:r>
              <a:rPr kumimoji="1" lang="ja-JP" altLang="en-US" b="1" u="sng" dirty="0"/>
              <a:t>：持続性</a:t>
            </a:r>
            <a:endParaRPr kumimoji="1" lang="en-US" altLang="ja-JP" b="1" u="sng" dirty="0"/>
          </a:p>
          <a:p>
            <a:pPr lvl="2"/>
            <a:r>
              <a:rPr lang="ja-JP" altLang="en-US" dirty="0"/>
              <a:t>過去の変動と同方向の変動が起きやすい（トレンド）</a:t>
            </a:r>
            <a:endParaRPr kumimoji="1" lang="ja-JP" altLang="en-US" dirty="0"/>
          </a:p>
        </p:txBody>
      </p:sp>
    </p:spTree>
    <p:extLst>
      <p:ext uri="{BB962C8B-B14F-4D97-AF65-F5344CB8AC3E}">
        <p14:creationId xmlns:p14="http://schemas.microsoft.com/office/powerpoint/2010/main" val="2075123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F3AB8-63D0-AC2D-ACE3-13FD15869D08}"/>
              </a:ext>
            </a:extLst>
          </p:cNvPr>
          <p:cNvSpPr>
            <a:spLocks noGrp="1"/>
          </p:cNvSpPr>
          <p:nvPr>
            <p:ph type="title"/>
          </p:nvPr>
        </p:nvSpPr>
        <p:spPr>
          <a:xfrm>
            <a:off x="726196" y="233262"/>
            <a:ext cx="10515600" cy="798657"/>
          </a:xfrm>
        </p:spPr>
        <p:txBody>
          <a:bodyPr/>
          <a:lstStyle/>
          <a:p>
            <a:r>
              <a:rPr kumimoji="1" lang="ja-JP" altLang="en-US" dirty="0"/>
              <a:t>非整数ブラウン運動の性質とハースト指数</a:t>
            </a:r>
          </a:p>
        </p:txBody>
      </p:sp>
      <p:sp>
        <p:nvSpPr>
          <p:cNvPr id="3" name="コンテンツ プレースホルダー 2">
            <a:extLst>
              <a:ext uri="{FF2B5EF4-FFF2-40B4-BE49-F238E27FC236}">
                <a16:creationId xmlns:a16="http://schemas.microsoft.com/office/drawing/2014/main" id="{E9614AAD-299B-09D3-19B1-D07B8D20049F}"/>
              </a:ext>
            </a:extLst>
          </p:cNvPr>
          <p:cNvSpPr>
            <a:spLocks noGrp="1"/>
          </p:cNvSpPr>
          <p:nvPr>
            <p:ph idx="1"/>
          </p:nvPr>
        </p:nvSpPr>
        <p:spPr>
          <a:xfrm>
            <a:off x="838200" y="1422401"/>
            <a:ext cx="2249129" cy="465394"/>
          </a:xfrm>
        </p:spPr>
        <p:txBody>
          <a:bodyPr/>
          <a:lstStyle/>
          <a:p>
            <a:r>
              <a:rPr lang="ja-JP" altLang="en-US" dirty="0"/>
              <a:t>増分の平均</a:t>
            </a:r>
            <a:endParaRPr kumimoji="1" lang="ja-JP" altLang="en-US"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A2AEA3DB-3223-0387-36D5-D68AFA6F1DC8}"/>
                  </a:ext>
                </a:extLst>
              </p:cNvPr>
              <p:cNvSpPr txBox="1"/>
              <p:nvPr/>
            </p:nvSpPr>
            <p:spPr>
              <a:xfrm>
                <a:off x="3930123" y="1419693"/>
                <a:ext cx="3453903"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𝐵</m:t>
                              </m:r>
                            </m:e>
                            <m:sub>
                              <m:r>
                                <a:rPr kumimoji="1" lang="en-US" altLang="ja-JP" sz="2400" b="0" i="1" smtClean="0">
                                  <a:latin typeface="Cambria Math" panose="02040503050406030204" pitchFamily="18" charset="0"/>
                                </a:rPr>
                                <m:t>𝐻</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𝐵</m:t>
                              </m:r>
                            </m:e>
                            <m:sub>
                              <m:r>
                                <a:rPr kumimoji="1" lang="en-US" altLang="ja-JP" sz="2400" b="0" i="1" smtClean="0">
                                  <a:latin typeface="Cambria Math" panose="02040503050406030204" pitchFamily="18" charset="0"/>
                                </a:rPr>
                                <m:t>𝐻</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m:t>
                          </m:r>
                        </m:e>
                      </m:d>
                      <m:r>
                        <a:rPr kumimoji="1" lang="en-US" altLang="ja-JP" sz="2400" b="0" i="1" smtClean="0">
                          <a:latin typeface="Cambria Math" panose="02040503050406030204" pitchFamily="18" charset="0"/>
                        </a:rPr>
                        <m:t>=0</m:t>
                      </m:r>
                    </m:oMath>
                  </m:oMathPara>
                </a14:m>
                <a:endParaRPr kumimoji="1" lang="ja-JP" altLang="en-US" sz="2400" dirty="0"/>
              </a:p>
            </p:txBody>
          </p:sp>
        </mc:Choice>
        <mc:Fallback>
          <p:sp>
            <p:nvSpPr>
              <p:cNvPr id="4" name="テキスト ボックス 3">
                <a:extLst>
                  <a:ext uri="{FF2B5EF4-FFF2-40B4-BE49-F238E27FC236}">
                    <a16:creationId xmlns:a16="http://schemas.microsoft.com/office/drawing/2014/main" id="{A2AEA3DB-3223-0387-36D5-D68AFA6F1DC8}"/>
                  </a:ext>
                </a:extLst>
              </p:cNvPr>
              <p:cNvSpPr txBox="1">
                <a:spLocks noRot="1" noChangeAspect="1" noMove="1" noResize="1" noEditPoints="1" noAdjustHandles="1" noChangeArrowheads="1" noChangeShapeType="1" noTextEdit="1"/>
              </p:cNvSpPr>
              <p:nvPr/>
            </p:nvSpPr>
            <p:spPr>
              <a:xfrm>
                <a:off x="3930123" y="1419693"/>
                <a:ext cx="3453903" cy="369332"/>
              </a:xfrm>
              <a:prstGeom prst="rect">
                <a:avLst/>
              </a:prstGeom>
              <a:blipFill>
                <a:blip r:embed="rId2"/>
                <a:stretch>
                  <a:fillRect t="-1667" b="-3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B053033B-26E8-7B51-C511-3249CA1253DE}"/>
                  </a:ext>
                </a:extLst>
              </p:cNvPr>
              <p:cNvSpPr txBox="1"/>
              <p:nvPr/>
            </p:nvSpPr>
            <p:spPr>
              <a:xfrm>
                <a:off x="2971477" y="2371085"/>
                <a:ext cx="6025038"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d>
                        <m:dPr>
                          <m:begChr m:val="["/>
                          <m:endChr m:val="]"/>
                          <m:ctrlPr>
                            <a:rPr kumimoji="1" lang="en-US" altLang="ja-JP" sz="2400" b="0" i="1" smtClean="0">
                              <a:latin typeface="Cambria Math" panose="02040503050406030204" pitchFamily="18" charset="0"/>
                            </a:rPr>
                          </m:ctrlPr>
                        </m:dPr>
                        <m:e>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𝐻</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𝑡</m:t>
                                  </m:r>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𝐵</m:t>
                                  </m:r>
                                </m:e>
                                <m:sub>
                                  <m:r>
                                    <a:rPr lang="en-US" altLang="ja-JP" sz="2400" i="1">
                                      <a:latin typeface="Cambria Math" panose="02040503050406030204" pitchFamily="18" charset="0"/>
                                    </a:rPr>
                                    <m:t>𝐻</m:t>
                                  </m:r>
                                </m:sub>
                              </m:sSub>
                              <m:r>
                                <a:rPr lang="en-US" altLang="ja-JP" sz="2400" i="1">
                                  <a:latin typeface="Cambria Math" panose="02040503050406030204" pitchFamily="18" charset="0"/>
                                </a:rPr>
                                <m:t>(</m:t>
                              </m:r>
                              <m:r>
                                <a:rPr lang="en-US" altLang="ja-JP" sz="2400" i="1">
                                  <a:latin typeface="Cambria Math" panose="02040503050406030204" pitchFamily="18" charset="0"/>
                                </a:rPr>
                                <m:t>𝑠</m:t>
                              </m:r>
                              <m:r>
                                <a:rPr lang="en-US" altLang="ja-JP" sz="2400" i="1">
                                  <a:latin typeface="Cambria Math" panose="02040503050406030204" pitchFamily="18" charset="0"/>
                                </a:rPr>
                                <m:t>))</m:t>
                              </m:r>
                            </m:e>
                            <m:sup>
                              <m:r>
                                <a:rPr kumimoji="1" lang="en-US" altLang="ja-JP" sz="2400" b="0" i="1" smtClean="0">
                                  <a:latin typeface="Cambria Math" panose="02040503050406030204" pitchFamily="18" charset="0"/>
                                </a:rPr>
                                <m:t>2</m:t>
                              </m:r>
                            </m:sup>
                          </m:sSup>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ja-JP" altLang="en-US" sz="2400" b="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sSup>
                        <m:sSupPr>
                          <m:ctrlPr>
                            <a:rPr kumimoji="1" lang="en-US" altLang="ja-JP" sz="2400" b="0" i="1" smtClean="0">
                              <a:latin typeface="Cambria Math" panose="02040503050406030204" pitchFamily="18" charset="0"/>
                            </a:rPr>
                          </m:ctrlPr>
                        </m:sSup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e>
                          </m:d>
                        </m:e>
                        <m:sup>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𝐻</m:t>
                          </m:r>
                        </m:sup>
                      </m:sSup>
                    </m:oMath>
                  </m:oMathPara>
                </a14:m>
                <a:endParaRPr kumimoji="1" lang="ja-JP" altLang="en-US" sz="2400" dirty="0"/>
              </a:p>
            </p:txBody>
          </p:sp>
        </mc:Choice>
        <mc:Fallback>
          <p:sp>
            <p:nvSpPr>
              <p:cNvPr id="5" name="テキスト ボックス 4">
                <a:extLst>
                  <a:ext uri="{FF2B5EF4-FFF2-40B4-BE49-F238E27FC236}">
                    <a16:creationId xmlns:a16="http://schemas.microsoft.com/office/drawing/2014/main" id="{B053033B-26E8-7B51-C511-3249CA1253DE}"/>
                  </a:ext>
                </a:extLst>
              </p:cNvPr>
              <p:cNvSpPr txBox="1">
                <a:spLocks noRot="1" noChangeAspect="1" noMove="1" noResize="1" noEditPoints="1" noAdjustHandles="1" noChangeArrowheads="1" noChangeShapeType="1" noTextEdit="1"/>
              </p:cNvSpPr>
              <p:nvPr/>
            </p:nvSpPr>
            <p:spPr>
              <a:xfrm>
                <a:off x="2971477" y="2371085"/>
                <a:ext cx="6025038" cy="369332"/>
              </a:xfrm>
              <a:prstGeom prst="rect">
                <a:avLst/>
              </a:prstGeom>
              <a:blipFill>
                <a:blip r:embed="rId3"/>
                <a:stretch>
                  <a:fillRect b="-32787"/>
                </a:stretch>
              </a:blipFill>
            </p:spPr>
            <p:txBody>
              <a:bodyPr/>
              <a:lstStyle/>
              <a:p>
                <a:r>
                  <a:rPr lang="ja-JP" altLang="en-US">
                    <a:noFill/>
                  </a:rPr>
                  <a:t> </a:t>
                </a:r>
              </a:p>
            </p:txBody>
          </p:sp>
        </mc:Fallback>
      </mc:AlternateContent>
      <p:sp>
        <p:nvSpPr>
          <p:cNvPr id="6" name="コンテンツ プレースホルダー 2">
            <a:extLst>
              <a:ext uri="{FF2B5EF4-FFF2-40B4-BE49-F238E27FC236}">
                <a16:creationId xmlns:a16="http://schemas.microsoft.com/office/drawing/2014/main" id="{DA1D6623-170F-0EC4-A2D5-6774DD16D8A7}"/>
              </a:ext>
            </a:extLst>
          </p:cNvPr>
          <p:cNvSpPr txBox="1">
            <a:spLocks/>
          </p:cNvSpPr>
          <p:nvPr/>
        </p:nvSpPr>
        <p:spPr>
          <a:xfrm>
            <a:off x="838200" y="2338310"/>
            <a:ext cx="2249129" cy="4653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増分の分散</a:t>
            </a:r>
          </a:p>
        </p:txBody>
      </p:sp>
      <p:sp>
        <p:nvSpPr>
          <p:cNvPr id="7" name="テキスト ボックス 6">
            <a:extLst>
              <a:ext uri="{FF2B5EF4-FFF2-40B4-BE49-F238E27FC236}">
                <a16:creationId xmlns:a16="http://schemas.microsoft.com/office/drawing/2014/main" id="{00DB9C87-16DA-E6BB-B05A-33A722B0F861}"/>
              </a:ext>
            </a:extLst>
          </p:cNvPr>
          <p:cNvSpPr txBox="1"/>
          <p:nvPr/>
        </p:nvSpPr>
        <p:spPr>
          <a:xfrm>
            <a:off x="8819535" y="2329989"/>
            <a:ext cx="2753033" cy="461665"/>
          </a:xfrm>
          <a:prstGeom prst="rect">
            <a:avLst/>
          </a:prstGeom>
          <a:noFill/>
        </p:spPr>
        <p:txBody>
          <a:bodyPr wrap="square" rtlCol="0">
            <a:spAutoFit/>
          </a:bodyPr>
          <a:lstStyle/>
          <a:p>
            <a:pPr algn="ctr"/>
            <a:r>
              <a:rPr kumimoji="1" lang="en-US" altLang="ja-JP" sz="2400" dirty="0"/>
              <a:t>H</a:t>
            </a:r>
            <a:r>
              <a:rPr kumimoji="1" lang="ja-JP" altLang="en-US" sz="2400" dirty="0"/>
              <a:t>：ハースト指数</a:t>
            </a:r>
          </a:p>
        </p:txBody>
      </p:sp>
      <p:pic>
        <p:nvPicPr>
          <p:cNvPr id="9" name="図 8">
            <a:extLst>
              <a:ext uri="{FF2B5EF4-FFF2-40B4-BE49-F238E27FC236}">
                <a16:creationId xmlns:a16="http://schemas.microsoft.com/office/drawing/2014/main" id="{4546593F-DAAD-CEB1-8E82-A41DBF50AE2A}"/>
              </a:ext>
            </a:extLst>
          </p:cNvPr>
          <p:cNvPicPr>
            <a:picLocks noChangeAspect="1"/>
          </p:cNvPicPr>
          <p:nvPr/>
        </p:nvPicPr>
        <p:blipFill>
          <a:blip r:embed="rId4"/>
          <a:stretch>
            <a:fillRect/>
          </a:stretch>
        </p:blipFill>
        <p:spPr>
          <a:xfrm>
            <a:off x="3087329" y="3141175"/>
            <a:ext cx="6684782" cy="819529"/>
          </a:xfrm>
          <a:prstGeom prst="rect">
            <a:avLst/>
          </a:prstGeom>
        </p:spPr>
      </p:pic>
      <p:sp>
        <p:nvSpPr>
          <p:cNvPr id="10" name="コンテンツ プレースホルダー 2">
            <a:extLst>
              <a:ext uri="{FF2B5EF4-FFF2-40B4-BE49-F238E27FC236}">
                <a16:creationId xmlns:a16="http://schemas.microsoft.com/office/drawing/2014/main" id="{E5D245EE-13FA-8064-7EE2-75A14BEC6895}"/>
              </a:ext>
            </a:extLst>
          </p:cNvPr>
          <p:cNvSpPr txBox="1">
            <a:spLocks/>
          </p:cNvSpPr>
          <p:nvPr/>
        </p:nvSpPr>
        <p:spPr>
          <a:xfrm>
            <a:off x="838200" y="3364273"/>
            <a:ext cx="2249129" cy="4653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共分散</a:t>
            </a:r>
          </a:p>
        </p:txBody>
      </p:sp>
      <p:sp>
        <p:nvSpPr>
          <p:cNvPr id="11" name="テキスト ボックス 10">
            <a:extLst>
              <a:ext uri="{FF2B5EF4-FFF2-40B4-BE49-F238E27FC236}">
                <a16:creationId xmlns:a16="http://schemas.microsoft.com/office/drawing/2014/main" id="{84ADAD16-462D-7AFB-5012-78FD006785CD}"/>
              </a:ext>
            </a:extLst>
          </p:cNvPr>
          <p:cNvSpPr txBox="1"/>
          <p:nvPr/>
        </p:nvSpPr>
        <p:spPr>
          <a:xfrm>
            <a:off x="968476" y="4657086"/>
            <a:ext cx="10604092" cy="1200329"/>
          </a:xfrm>
          <a:prstGeom prst="rect">
            <a:avLst/>
          </a:prstGeom>
          <a:noFill/>
        </p:spPr>
        <p:txBody>
          <a:bodyPr wrap="square" rtlCol="0">
            <a:spAutoFit/>
          </a:bodyPr>
          <a:lstStyle/>
          <a:p>
            <a:r>
              <a:rPr kumimoji="1" lang="ja-JP" altLang="en-US" sz="2400" u="sng" dirty="0"/>
              <a:t>直感的な理解</a:t>
            </a:r>
            <a:endParaRPr kumimoji="1" lang="en-US" altLang="ja-JP" sz="2400" u="sng" dirty="0"/>
          </a:p>
          <a:p>
            <a:r>
              <a:rPr lang="ja-JP" altLang="en-US" sz="2400" dirty="0"/>
              <a:t>通常のブラウン運動は時間の</a:t>
            </a:r>
            <a:r>
              <a:rPr lang="en-US" altLang="ja-JP" sz="2400" dirty="0"/>
              <a:t>1/2</a:t>
            </a:r>
            <a:r>
              <a:rPr lang="ja-JP" altLang="en-US" sz="2400" dirty="0"/>
              <a:t>乗で分布の標準偏差が広がっていくが、非整数ブラウン運動では時間の</a:t>
            </a:r>
            <a:r>
              <a:rPr lang="en-US" altLang="ja-JP" sz="2400" dirty="0"/>
              <a:t>H</a:t>
            </a:r>
            <a:r>
              <a:rPr lang="ja-JP" altLang="en-US" sz="2400" dirty="0"/>
              <a:t>乗で分布の標準偏差が広がっていく</a:t>
            </a:r>
            <a:endParaRPr kumimoji="1" lang="ja-JP" altLang="en-US" sz="2400" dirty="0"/>
          </a:p>
        </p:txBody>
      </p:sp>
    </p:spTree>
    <p:extLst>
      <p:ext uri="{BB962C8B-B14F-4D97-AF65-F5344CB8AC3E}">
        <p14:creationId xmlns:p14="http://schemas.microsoft.com/office/powerpoint/2010/main" val="2762758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DB1C1-F21E-4576-1874-96A0572755E8}"/>
              </a:ext>
            </a:extLst>
          </p:cNvPr>
          <p:cNvSpPr>
            <a:spLocks noGrp="1"/>
          </p:cNvSpPr>
          <p:nvPr>
            <p:ph type="title"/>
          </p:nvPr>
        </p:nvSpPr>
        <p:spPr/>
        <p:txBody>
          <a:bodyPr/>
          <a:lstStyle/>
          <a:p>
            <a:r>
              <a:rPr kumimoji="1" lang="ja-JP" altLang="en-US" dirty="0"/>
              <a:t>非整数ブラウン運動の性質とハースト指数</a:t>
            </a:r>
          </a:p>
        </p:txBody>
      </p:sp>
      <p:sp>
        <p:nvSpPr>
          <p:cNvPr id="3" name="コンテンツ プレースホルダー 2">
            <a:extLst>
              <a:ext uri="{FF2B5EF4-FFF2-40B4-BE49-F238E27FC236}">
                <a16:creationId xmlns:a16="http://schemas.microsoft.com/office/drawing/2014/main" id="{D1DAEC2F-1344-856D-C41F-64FAF65F359F}"/>
              </a:ext>
            </a:extLst>
          </p:cNvPr>
          <p:cNvSpPr>
            <a:spLocks noGrp="1"/>
          </p:cNvSpPr>
          <p:nvPr>
            <p:ph idx="1"/>
          </p:nvPr>
        </p:nvSpPr>
        <p:spPr>
          <a:xfrm>
            <a:off x="838200" y="1422401"/>
            <a:ext cx="10515600" cy="494889"/>
          </a:xfrm>
        </p:spPr>
        <p:txBody>
          <a:bodyPr/>
          <a:lstStyle/>
          <a:p>
            <a:r>
              <a:rPr kumimoji="1" lang="ja-JP" altLang="en-US" dirty="0"/>
              <a:t>過去の増分と将来の増分の相関</a:t>
            </a:r>
          </a:p>
        </p:txBody>
      </p:sp>
      <p:pic>
        <p:nvPicPr>
          <p:cNvPr id="5" name="図 4">
            <a:extLst>
              <a:ext uri="{FF2B5EF4-FFF2-40B4-BE49-F238E27FC236}">
                <a16:creationId xmlns:a16="http://schemas.microsoft.com/office/drawing/2014/main" id="{592CE886-951A-E61B-6359-8997062AAB85}"/>
              </a:ext>
            </a:extLst>
          </p:cNvPr>
          <p:cNvPicPr>
            <a:picLocks noChangeAspect="1"/>
          </p:cNvPicPr>
          <p:nvPr/>
        </p:nvPicPr>
        <p:blipFill>
          <a:blip r:embed="rId2"/>
          <a:stretch>
            <a:fillRect/>
          </a:stretch>
        </p:blipFill>
        <p:spPr>
          <a:xfrm>
            <a:off x="1859551" y="2035279"/>
            <a:ext cx="7437583" cy="2171151"/>
          </a:xfrm>
          <a:prstGeom prst="rect">
            <a:avLst/>
          </a:prstGeom>
        </p:spPr>
      </p:pic>
      <p:sp>
        <p:nvSpPr>
          <p:cNvPr id="6" name="コンテンツ プレースホルダー 2">
            <a:extLst>
              <a:ext uri="{FF2B5EF4-FFF2-40B4-BE49-F238E27FC236}">
                <a16:creationId xmlns:a16="http://schemas.microsoft.com/office/drawing/2014/main" id="{F28F63C9-FC42-B53E-7C30-AC42D1AED7D9}"/>
              </a:ext>
            </a:extLst>
          </p:cNvPr>
          <p:cNvSpPr txBox="1">
            <a:spLocks/>
          </p:cNvSpPr>
          <p:nvPr/>
        </p:nvSpPr>
        <p:spPr>
          <a:xfrm>
            <a:off x="838200" y="4650658"/>
            <a:ext cx="9141542" cy="12683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kumimoji="1" lang="en-US" altLang="ja-JP" b="1" dirty="0"/>
              <a:t>H &lt; 0.5</a:t>
            </a:r>
            <a:r>
              <a:rPr kumimoji="1" lang="ja-JP" altLang="en-US" b="1" dirty="0"/>
              <a:t>：相関は正</a:t>
            </a:r>
            <a:endParaRPr kumimoji="1" lang="en-US" altLang="ja-JP" b="1" dirty="0"/>
          </a:p>
          <a:p>
            <a:pPr lvl="1"/>
            <a:r>
              <a:rPr kumimoji="1" lang="en-US" altLang="ja-JP" b="1" dirty="0"/>
              <a:t>H = 0.5</a:t>
            </a:r>
            <a:r>
              <a:rPr kumimoji="1" lang="ja-JP" altLang="en-US" b="1" dirty="0"/>
              <a:t>：相関０</a:t>
            </a:r>
            <a:endParaRPr kumimoji="1" lang="en-US" altLang="ja-JP" b="1" dirty="0"/>
          </a:p>
          <a:p>
            <a:pPr lvl="1"/>
            <a:r>
              <a:rPr kumimoji="1" lang="en-US" altLang="ja-JP" b="1" dirty="0"/>
              <a:t>H &gt; 0.5</a:t>
            </a:r>
            <a:r>
              <a:rPr kumimoji="1" lang="ja-JP" altLang="en-US" b="1" dirty="0"/>
              <a:t>：相関は負</a:t>
            </a:r>
            <a:endParaRPr lang="ja-JP" altLang="en-US" dirty="0"/>
          </a:p>
        </p:txBody>
      </p:sp>
    </p:spTree>
    <p:extLst>
      <p:ext uri="{BB962C8B-B14F-4D97-AF65-F5344CB8AC3E}">
        <p14:creationId xmlns:p14="http://schemas.microsoft.com/office/powerpoint/2010/main" val="226320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BABEF-F582-0AF4-F2E7-26F928C02FD3}"/>
              </a:ext>
            </a:extLst>
          </p:cNvPr>
          <p:cNvSpPr>
            <a:spLocks noGrp="1"/>
          </p:cNvSpPr>
          <p:nvPr>
            <p:ph type="title"/>
          </p:nvPr>
        </p:nvSpPr>
        <p:spPr>
          <a:xfrm>
            <a:off x="838200" y="218292"/>
            <a:ext cx="10515600" cy="798657"/>
          </a:xfrm>
        </p:spPr>
        <p:txBody>
          <a:bodyPr/>
          <a:lstStyle/>
          <a:p>
            <a:r>
              <a:rPr kumimoji="1" lang="ja-JP" altLang="en-US" dirty="0"/>
              <a:t>フラクタル次元</a:t>
            </a:r>
          </a:p>
        </p:txBody>
      </p:sp>
      <p:sp>
        <p:nvSpPr>
          <p:cNvPr id="3" name="コンテンツ プレースホルダー 2">
            <a:extLst>
              <a:ext uri="{FF2B5EF4-FFF2-40B4-BE49-F238E27FC236}">
                <a16:creationId xmlns:a16="http://schemas.microsoft.com/office/drawing/2014/main" id="{6A5F644A-2F5C-6ECE-1511-1BC242DC4A6E}"/>
              </a:ext>
            </a:extLst>
          </p:cNvPr>
          <p:cNvSpPr>
            <a:spLocks noGrp="1"/>
          </p:cNvSpPr>
          <p:nvPr>
            <p:ph idx="1"/>
          </p:nvPr>
        </p:nvSpPr>
        <p:spPr>
          <a:xfrm>
            <a:off x="838200" y="994386"/>
            <a:ext cx="10515600" cy="1560944"/>
          </a:xfrm>
        </p:spPr>
        <p:txBody>
          <a:bodyPr>
            <a:normAutofit/>
          </a:bodyPr>
          <a:lstStyle/>
          <a:p>
            <a:r>
              <a:rPr kumimoji="1" lang="ja-JP" altLang="en-US" dirty="0"/>
              <a:t>自己相似構造の定量化</a:t>
            </a:r>
            <a:endParaRPr kumimoji="1" lang="en-US" altLang="ja-JP" dirty="0"/>
          </a:p>
          <a:p>
            <a:pPr lvl="1"/>
            <a:r>
              <a:rPr lang="ja-JP" altLang="en-US" dirty="0"/>
              <a:t>元の図形の線分を</a:t>
            </a:r>
            <a:r>
              <a:rPr lang="en-US" altLang="ja-JP" dirty="0"/>
              <a:t>2</a:t>
            </a:r>
            <a:r>
              <a:rPr lang="ja-JP" altLang="en-US" dirty="0"/>
              <a:t>分の１した線分の図形何個で元の図形を被覆できるかを考える</a:t>
            </a:r>
            <a:endParaRPr lang="en-US" altLang="ja-JP" dirty="0"/>
          </a:p>
          <a:p>
            <a:pPr lvl="1"/>
            <a:r>
              <a:rPr lang="ja-JP" altLang="en-US" dirty="0"/>
              <a:t>縮小比の逆数で個数を表した際の指数が次元に一致していることがわかる</a:t>
            </a:r>
            <a:endParaRPr lang="en-US" altLang="ja-JP" dirty="0"/>
          </a:p>
          <a:p>
            <a:pPr lvl="1"/>
            <a:r>
              <a:rPr kumimoji="1" lang="ja-JP" altLang="en-US" dirty="0"/>
              <a:t>これを一般化してフラクタル次元を定義する</a:t>
            </a:r>
          </a:p>
        </p:txBody>
      </p:sp>
      <p:graphicFrame>
        <p:nvGraphicFramePr>
          <p:cNvPr id="12" name="表 12">
            <a:extLst>
              <a:ext uri="{FF2B5EF4-FFF2-40B4-BE49-F238E27FC236}">
                <a16:creationId xmlns:a16="http://schemas.microsoft.com/office/drawing/2014/main" id="{62666BD6-278D-C6FC-B9EB-42C820BF2FFD}"/>
              </a:ext>
            </a:extLst>
          </p:cNvPr>
          <p:cNvGraphicFramePr>
            <a:graphicFrameLocks noGrp="1"/>
          </p:cNvGraphicFramePr>
          <p:nvPr>
            <p:extLst>
              <p:ext uri="{D42A27DB-BD31-4B8C-83A1-F6EECF244321}">
                <p14:modId xmlns:p14="http://schemas.microsoft.com/office/powerpoint/2010/main" val="2773424440"/>
              </p:ext>
            </p:extLst>
          </p:nvPr>
        </p:nvGraphicFramePr>
        <p:xfrm>
          <a:off x="3629884" y="2555330"/>
          <a:ext cx="4496313" cy="1854200"/>
        </p:xfrm>
        <a:graphic>
          <a:graphicData uri="http://schemas.openxmlformats.org/drawingml/2006/table">
            <a:tbl>
              <a:tblPr firstRow="1" bandRow="1">
                <a:tableStyleId>{5C22544A-7EE6-4342-B048-85BDC9FD1C3A}</a:tableStyleId>
              </a:tblPr>
              <a:tblGrid>
                <a:gridCol w="1061799">
                  <a:extLst>
                    <a:ext uri="{9D8B030D-6E8A-4147-A177-3AD203B41FA5}">
                      <a16:colId xmlns:a16="http://schemas.microsoft.com/office/drawing/2014/main" val="1997199964"/>
                    </a:ext>
                  </a:extLst>
                </a:gridCol>
                <a:gridCol w="1061799">
                  <a:extLst>
                    <a:ext uri="{9D8B030D-6E8A-4147-A177-3AD203B41FA5}">
                      <a16:colId xmlns:a16="http://schemas.microsoft.com/office/drawing/2014/main" val="437986647"/>
                    </a:ext>
                  </a:extLst>
                </a:gridCol>
                <a:gridCol w="1314768">
                  <a:extLst>
                    <a:ext uri="{9D8B030D-6E8A-4147-A177-3AD203B41FA5}">
                      <a16:colId xmlns:a16="http://schemas.microsoft.com/office/drawing/2014/main" val="1020973145"/>
                    </a:ext>
                  </a:extLst>
                </a:gridCol>
                <a:gridCol w="1057947">
                  <a:extLst>
                    <a:ext uri="{9D8B030D-6E8A-4147-A177-3AD203B41FA5}">
                      <a16:colId xmlns:a16="http://schemas.microsoft.com/office/drawing/2014/main" val="3694574855"/>
                    </a:ext>
                  </a:extLst>
                </a:gridCol>
              </a:tblGrid>
              <a:tr h="370840">
                <a:tc>
                  <a:txBody>
                    <a:bodyPr/>
                    <a:lstStyle/>
                    <a:p>
                      <a:r>
                        <a:rPr kumimoji="1" lang="ja-JP" altLang="en-US" dirty="0"/>
                        <a:t>図形</a:t>
                      </a:r>
                    </a:p>
                  </a:txBody>
                  <a:tcPr/>
                </a:tc>
                <a:tc>
                  <a:txBody>
                    <a:bodyPr/>
                    <a:lstStyle/>
                    <a:p>
                      <a:r>
                        <a:rPr kumimoji="1" lang="ja-JP" altLang="en-US" dirty="0"/>
                        <a:t>縮小比</a:t>
                      </a:r>
                    </a:p>
                  </a:txBody>
                  <a:tcPr/>
                </a:tc>
                <a:tc>
                  <a:txBody>
                    <a:bodyPr/>
                    <a:lstStyle/>
                    <a:p>
                      <a:r>
                        <a:rPr kumimoji="1" lang="ja-JP" altLang="en-US" dirty="0"/>
                        <a:t>個数</a:t>
                      </a:r>
                    </a:p>
                  </a:txBody>
                  <a:tcPr/>
                </a:tc>
                <a:tc>
                  <a:txBody>
                    <a:bodyPr/>
                    <a:lstStyle/>
                    <a:p>
                      <a:r>
                        <a:rPr kumimoji="1" lang="ja-JP" altLang="en-US" dirty="0"/>
                        <a:t>次元</a:t>
                      </a:r>
                    </a:p>
                  </a:txBody>
                  <a:tcPr/>
                </a:tc>
                <a:extLst>
                  <a:ext uri="{0D108BD9-81ED-4DB2-BD59-A6C34878D82A}">
                    <a16:rowId xmlns:a16="http://schemas.microsoft.com/office/drawing/2014/main" val="3041909847"/>
                  </a:ext>
                </a:extLst>
              </a:tr>
              <a:tr h="370840">
                <a:tc>
                  <a:txBody>
                    <a:bodyPr/>
                    <a:lstStyle/>
                    <a:p>
                      <a:r>
                        <a:rPr kumimoji="1" lang="ja-JP" altLang="en-US" dirty="0"/>
                        <a:t>線分</a:t>
                      </a:r>
                    </a:p>
                  </a:txBody>
                  <a:tcPr/>
                </a:tc>
                <a:tc>
                  <a:txBody>
                    <a:bodyPr/>
                    <a:lstStyle/>
                    <a:p>
                      <a:pPr algn="ctr"/>
                      <a:r>
                        <a:rPr kumimoji="1" lang="en-US" altLang="ja-JP" dirty="0"/>
                        <a:t>1/2</a:t>
                      </a:r>
                      <a:endParaRPr kumimoji="1" lang="ja-JP" altLang="en-US" dirty="0"/>
                    </a:p>
                  </a:txBody>
                  <a:tcPr/>
                </a:tc>
                <a:tc>
                  <a:txBody>
                    <a:bodyPr/>
                    <a:lstStyle/>
                    <a:p>
                      <a:pPr algn="ctr"/>
                      <a:r>
                        <a:rPr kumimoji="1" lang="en-US" altLang="ja-JP" dirty="0"/>
                        <a:t>2 = 2</a:t>
                      </a:r>
                      <a:r>
                        <a:rPr kumimoji="1" lang="en-US" altLang="ja-JP" b="1" baseline="30000" dirty="0"/>
                        <a:t>1</a:t>
                      </a:r>
                      <a:endParaRPr kumimoji="1" lang="ja-JP" altLang="en-US" b="1" baseline="30000" dirty="0"/>
                    </a:p>
                  </a:txBody>
                  <a:tcPr/>
                </a:tc>
                <a:tc>
                  <a:txBody>
                    <a:bodyPr/>
                    <a:lstStyle/>
                    <a:p>
                      <a:pPr algn="ctr"/>
                      <a:r>
                        <a:rPr kumimoji="1" lang="en-US" altLang="ja-JP" b="0" baseline="0" dirty="0"/>
                        <a:t>1</a:t>
                      </a:r>
                      <a:endParaRPr kumimoji="1" lang="ja-JP" altLang="en-US" b="0" baseline="0" dirty="0"/>
                    </a:p>
                  </a:txBody>
                  <a:tcPr/>
                </a:tc>
                <a:extLst>
                  <a:ext uri="{0D108BD9-81ED-4DB2-BD59-A6C34878D82A}">
                    <a16:rowId xmlns:a16="http://schemas.microsoft.com/office/drawing/2014/main" val="4112536354"/>
                  </a:ext>
                </a:extLst>
              </a:tr>
              <a:tr h="370840">
                <a:tc>
                  <a:txBody>
                    <a:bodyPr/>
                    <a:lstStyle/>
                    <a:p>
                      <a:r>
                        <a:rPr kumimoji="1" lang="ja-JP" altLang="en-US" dirty="0"/>
                        <a:t>正方形</a:t>
                      </a:r>
                    </a:p>
                  </a:txBody>
                  <a:tcPr/>
                </a:tc>
                <a:tc>
                  <a:txBody>
                    <a:bodyPr/>
                    <a:lstStyle/>
                    <a:p>
                      <a:pPr algn="ctr"/>
                      <a:r>
                        <a:rPr kumimoji="1" lang="en-US" altLang="ja-JP" dirty="0"/>
                        <a:t>1/2</a:t>
                      </a:r>
                      <a:endParaRPr kumimoji="1" lang="ja-JP" altLang="en-US" dirty="0"/>
                    </a:p>
                  </a:txBody>
                  <a:tcPr/>
                </a:tc>
                <a:tc>
                  <a:txBody>
                    <a:bodyPr/>
                    <a:lstStyle/>
                    <a:p>
                      <a:pPr algn="ctr"/>
                      <a:r>
                        <a:rPr kumimoji="1" lang="en-US" altLang="ja-JP" dirty="0"/>
                        <a:t>4 = 2</a:t>
                      </a:r>
                      <a:r>
                        <a:rPr kumimoji="1" lang="en-US" altLang="ja-JP" b="1" baseline="30000" dirty="0"/>
                        <a:t>2</a:t>
                      </a:r>
                      <a:endParaRPr kumimoji="1" lang="ja-JP" altLang="en-US" b="1" baseline="30000" dirty="0"/>
                    </a:p>
                  </a:txBody>
                  <a:tcPr/>
                </a:tc>
                <a:tc>
                  <a:txBody>
                    <a:bodyPr/>
                    <a:lstStyle/>
                    <a:p>
                      <a:pPr algn="ctr"/>
                      <a:r>
                        <a:rPr kumimoji="1" lang="en-US" altLang="ja-JP" b="0" baseline="0" dirty="0"/>
                        <a:t>2</a:t>
                      </a:r>
                      <a:endParaRPr kumimoji="1" lang="ja-JP" altLang="en-US" b="0" baseline="0" dirty="0"/>
                    </a:p>
                  </a:txBody>
                  <a:tcPr/>
                </a:tc>
                <a:extLst>
                  <a:ext uri="{0D108BD9-81ED-4DB2-BD59-A6C34878D82A}">
                    <a16:rowId xmlns:a16="http://schemas.microsoft.com/office/drawing/2014/main" val="3959827204"/>
                  </a:ext>
                </a:extLst>
              </a:tr>
              <a:tr h="370840">
                <a:tc>
                  <a:txBody>
                    <a:bodyPr/>
                    <a:lstStyle/>
                    <a:p>
                      <a:r>
                        <a:rPr kumimoji="1" lang="ja-JP" altLang="en-US" dirty="0"/>
                        <a:t>立方体</a:t>
                      </a:r>
                    </a:p>
                  </a:txBody>
                  <a:tcPr/>
                </a:tc>
                <a:tc>
                  <a:txBody>
                    <a:bodyPr/>
                    <a:lstStyle/>
                    <a:p>
                      <a:pPr algn="ctr"/>
                      <a:r>
                        <a:rPr kumimoji="1" lang="en-US" altLang="ja-JP" dirty="0"/>
                        <a:t>1/2</a:t>
                      </a:r>
                      <a:endParaRPr kumimoji="1" lang="ja-JP" altLang="en-US" dirty="0"/>
                    </a:p>
                  </a:txBody>
                  <a:tcPr/>
                </a:tc>
                <a:tc>
                  <a:txBody>
                    <a:bodyPr/>
                    <a:lstStyle/>
                    <a:p>
                      <a:pPr algn="ctr"/>
                      <a:r>
                        <a:rPr kumimoji="1" lang="en-US" altLang="ja-JP" dirty="0"/>
                        <a:t>8 = 2</a:t>
                      </a:r>
                      <a:r>
                        <a:rPr kumimoji="1" lang="en-US" altLang="ja-JP" b="1" baseline="30000" dirty="0"/>
                        <a:t>3</a:t>
                      </a:r>
                      <a:endParaRPr kumimoji="1" lang="ja-JP" altLang="en-US" b="1" baseline="30000" dirty="0"/>
                    </a:p>
                  </a:txBody>
                  <a:tcPr/>
                </a:tc>
                <a:tc>
                  <a:txBody>
                    <a:bodyPr/>
                    <a:lstStyle/>
                    <a:p>
                      <a:pPr algn="ctr"/>
                      <a:r>
                        <a:rPr kumimoji="1" lang="en-US" altLang="ja-JP" b="0" baseline="0" dirty="0"/>
                        <a:t>3</a:t>
                      </a:r>
                      <a:endParaRPr kumimoji="1" lang="ja-JP" altLang="en-US" b="0" baseline="0" dirty="0"/>
                    </a:p>
                  </a:txBody>
                  <a:tcPr/>
                </a:tc>
                <a:extLst>
                  <a:ext uri="{0D108BD9-81ED-4DB2-BD59-A6C34878D82A}">
                    <a16:rowId xmlns:a16="http://schemas.microsoft.com/office/drawing/2014/main" val="2329938864"/>
                  </a:ext>
                </a:extLst>
              </a:tr>
              <a:tr h="370840">
                <a:tc>
                  <a:txBody>
                    <a:bodyPr/>
                    <a:lstStyle/>
                    <a:p>
                      <a:r>
                        <a:rPr kumimoji="1" lang="ja-JP" altLang="en-US" dirty="0"/>
                        <a:t>一般化</a:t>
                      </a:r>
                    </a:p>
                  </a:txBody>
                  <a:tcPr/>
                </a:tc>
                <a:tc>
                  <a:txBody>
                    <a:bodyPr/>
                    <a:lstStyle/>
                    <a:p>
                      <a:pPr algn="ctr"/>
                      <a:r>
                        <a:rPr kumimoji="1" lang="en-US" altLang="ja-JP" dirty="0"/>
                        <a:t>1/r</a:t>
                      </a:r>
                      <a:endParaRPr kumimoji="1" lang="ja-JP" altLang="en-US" dirty="0"/>
                    </a:p>
                  </a:txBody>
                  <a:tcPr/>
                </a:tc>
                <a:tc>
                  <a:txBody>
                    <a:bodyPr/>
                    <a:lstStyle/>
                    <a:p>
                      <a:pPr algn="ctr"/>
                      <a:r>
                        <a:rPr kumimoji="1" lang="en-US" altLang="ja-JP" dirty="0"/>
                        <a:t>N(r)=</a:t>
                      </a:r>
                      <a:r>
                        <a:rPr kumimoji="1" lang="en-US" altLang="ja-JP" dirty="0" err="1"/>
                        <a:t>r</a:t>
                      </a:r>
                      <a:r>
                        <a:rPr kumimoji="1" lang="en-US" altLang="ja-JP" b="1" baseline="30000" dirty="0" err="1"/>
                        <a:t>D</a:t>
                      </a:r>
                      <a:endParaRPr kumimoji="1" lang="ja-JP" altLang="en-US" b="1" baseline="30000" dirty="0"/>
                    </a:p>
                  </a:txBody>
                  <a:tcPr/>
                </a:tc>
                <a:tc>
                  <a:txBody>
                    <a:bodyPr/>
                    <a:lstStyle/>
                    <a:p>
                      <a:pPr algn="ctr"/>
                      <a:r>
                        <a:rPr kumimoji="1" lang="en-US" altLang="ja-JP" b="0" baseline="0" dirty="0"/>
                        <a:t>D</a:t>
                      </a:r>
                      <a:endParaRPr kumimoji="1" lang="ja-JP" altLang="en-US" b="0" baseline="0" dirty="0"/>
                    </a:p>
                  </a:txBody>
                  <a:tcPr/>
                </a:tc>
                <a:extLst>
                  <a:ext uri="{0D108BD9-81ED-4DB2-BD59-A6C34878D82A}">
                    <a16:rowId xmlns:a16="http://schemas.microsoft.com/office/drawing/2014/main" val="2175222841"/>
                  </a:ext>
                </a:extLst>
              </a:tr>
            </a:tbl>
          </a:graphicData>
        </a:graphic>
      </p:graphicFrame>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04FCB4CE-DE5E-366D-56F5-1CFCDDD03767}"/>
                  </a:ext>
                </a:extLst>
              </p:cNvPr>
              <p:cNvSpPr txBox="1"/>
              <p:nvPr/>
            </p:nvSpPr>
            <p:spPr>
              <a:xfrm>
                <a:off x="3474819" y="4759863"/>
                <a:ext cx="1980119"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𝑁</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𝑟</m:t>
                      </m:r>
                      <m:r>
                        <a:rPr kumimoji="1" lang="en-US" altLang="ja-JP" sz="2400" b="0" i="1" smtClean="0">
                          <a:latin typeface="Cambria Math" panose="02040503050406030204" pitchFamily="18" charset="0"/>
                        </a:rPr>
                        <m:t>)=</m:t>
                      </m:r>
                      <m:sSup>
                        <m:sSupPr>
                          <m:ctrlPr>
                            <a:rPr kumimoji="1" lang="en-US" altLang="ja-JP" sz="2400" i="1" smtClean="0">
                              <a:latin typeface="Cambria Math" panose="02040503050406030204" pitchFamily="18" charset="0"/>
                            </a:rPr>
                          </m:ctrlPr>
                        </m:sSupPr>
                        <m:e>
                          <m:r>
                            <a:rPr kumimoji="1" lang="en-US" altLang="ja-JP" sz="2400" i="1" smtClean="0">
                              <a:latin typeface="Cambria Math" panose="02040503050406030204" pitchFamily="18" charset="0"/>
                            </a:rPr>
                            <m:t>𝑟</m:t>
                          </m:r>
                        </m:e>
                        <m:sup>
                          <m:r>
                            <a:rPr kumimoji="1" lang="en-US" altLang="ja-JP" sz="2400" b="0" i="1" smtClean="0">
                              <a:latin typeface="Cambria Math" panose="02040503050406030204" pitchFamily="18" charset="0"/>
                            </a:rPr>
                            <m:t>𝐷</m:t>
                          </m:r>
                        </m:sup>
                      </m:sSup>
                    </m:oMath>
                  </m:oMathPara>
                </a14:m>
                <a:endParaRPr kumimoji="1" lang="ja-JP" altLang="en-US" sz="2400" dirty="0"/>
              </a:p>
            </p:txBody>
          </p:sp>
        </mc:Choice>
        <mc:Fallback>
          <p:sp>
            <p:nvSpPr>
              <p:cNvPr id="13" name="テキスト ボックス 12">
                <a:extLst>
                  <a:ext uri="{FF2B5EF4-FFF2-40B4-BE49-F238E27FC236}">
                    <a16:creationId xmlns:a16="http://schemas.microsoft.com/office/drawing/2014/main" id="{04FCB4CE-DE5E-366D-56F5-1CFCDDD03767}"/>
                  </a:ext>
                </a:extLst>
              </p:cNvPr>
              <p:cNvSpPr txBox="1">
                <a:spLocks noRot="1" noChangeAspect="1" noMove="1" noResize="1" noEditPoints="1" noAdjustHandles="1" noChangeArrowheads="1" noChangeShapeType="1" noTextEdit="1"/>
              </p:cNvSpPr>
              <p:nvPr/>
            </p:nvSpPr>
            <p:spPr>
              <a:xfrm>
                <a:off x="3474819" y="4759863"/>
                <a:ext cx="1980119" cy="369332"/>
              </a:xfrm>
              <a:prstGeom prst="rect">
                <a:avLst/>
              </a:prstGeom>
              <a:blipFill>
                <a:blip r:embed="rId2"/>
                <a:stretch>
                  <a:fillRect b="-3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19C542B4-AB00-2130-BD8F-5829F56E2B67}"/>
                  </a:ext>
                </a:extLst>
              </p:cNvPr>
              <p:cNvSpPr txBox="1"/>
              <p:nvPr/>
            </p:nvSpPr>
            <p:spPr>
              <a:xfrm>
                <a:off x="4969310" y="4525910"/>
                <a:ext cx="3156887" cy="7682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𝐷</m:t>
                      </m:r>
                      <m:r>
                        <a:rPr kumimoji="1" lang="en-US" altLang="ja-JP" sz="2400" i="1" smtClean="0">
                          <a:latin typeface="Cambria Math" panose="02040503050406030204" pitchFamily="18" charset="0"/>
                        </a:rPr>
                        <m:t>=</m:t>
                      </m:r>
                      <m:f>
                        <m:fPr>
                          <m:ctrlPr>
                            <a:rPr kumimoji="1" lang="en-US" altLang="ja-JP" sz="2400" i="1" smtClean="0">
                              <a:latin typeface="Cambria Math" panose="02040503050406030204" pitchFamily="18" charset="0"/>
                            </a:rPr>
                          </m:ctrlPr>
                        </m:fPr>
                        <m:num>
                          <m:func>
                            <m:funcPr>
                              <m:ctrlPr>
                                <a:rPr kumimoji="1" lang="en-US" altLang="ja-JP" sz="2400" i="1" smtClean="0">
                                  <a:latin typeface="Cambria Math" panose="02040503050406030204" pitchFamily="18" charset="0"/>
                                </a:rPr>
                              </m:ctrlPr>
                            </m:funcPr>
                            <m:fName>
                              <m:r>
                                <m:rPr>
                                  <m:sty m:val="p"/>
                                </m:rPr>
                                <a:rPr kumimoji="1" lang="en-US" altLang="ja-JP" sz="2400" i="0" smtClean="0">
                                  <a:latin typeface="Cambria Math" panose="02040503050406030204" pitchFamily="18" charset="0"/>
                                </a:rPr>
                                <m:t>log</m:t>
                              </m:r>
                            </m:fName>
                            <m:e>
                              <m:r>
                                <a:rPr kumimoji="1" lang="en-US" altLang="ja-JP" sz="2400" b="0" i="1" smtClean="0">
                                  <a:latin typeface="Cambria Math" panose="02040503050406030204" pitchFamily="18" charset="0"/>
                                </a:rPr>
                                <m:t>𝑁</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𝑟</m:t>
                              </m:r>
                              <m:r>
                                <a:rPr kumimoji="1" lang="en-US" altLang="ja-JP" sz="2400" b="0" i="1" smtClean="0">
                                  <a:latin typeface="Cambria Math" panose="02040503050406030204" pitchFamily="18" charset="0"/>
                                </a:rPr>
                                <m:t>)</m:t>
                              </m:r>
                            </m:e>
                          </m:func>
                        </m:num>
                        <m:den>
                          <m:func>
                            <m:funcPr>
                              <m:ctrlPr>
                                <a:rPr kumimoji="1" lang="en-US" altLang="ja-JP" sz="2400" i="1" smtClean="0">
                                  <a:latin typeface="Cambria Math" panose="02040503050406030204" pitchFamily="18" charset="0"/>
                                </a:rPr>
                              </m:ctrlPr>
                            </m:funcPr>
                            <m:fName>
                              <m:r>
                                <m:rPr>
                                  <m:sty m:val="p"/>
                                </m:rPr>
                                <a:rPr kumimoji="1" lang="en-US" altLang="ja-JP" sz="2400" i="0" smtClean="0">
                                  <a:latin typeface="Cambria Math" panose="02040503050406030204" pitchFamily="18" charset="0"/>
                                </a:rPr>
                                <m:t>log</m:t>
                              </m:r>
                            </m:fName>
                            <m:e>
                              <m:r>
                                <a:rPr kumimoji="1" lang="en-US" altLang="ja-JP" sz="2400" b="0" i="1" smtClean="0">
                                  <a:latin typeface="Cambria Math" panose="02040503050406030204" pitchFamily="18" charset="0"/>
                                </a:rPr>
                                <m:t>𝑟</m:t>
                              </m:r>
                            </m:e>
                          </m:func>
                        </m:den>
                      </m:f>
                    </m:oMath>
                  </m:oMathPara>
                </a14:m>
                <a:endParaRPr kumimoji="1" lang="ja-JP" altLang="en-US" sz="2400" dirty="0"/>
              </a:p>
            </p:txBody>
          </p:sp>
        </mc:Choice>
        <mc:Fallback>
          <p:sp>
            <p:nvSpPr>
              <p:cNvPr id="14" name="テキスト ボックス 13">
                <a:extLst>
                  <a:ext uri="{FF2B5EF4-FFF2-40B4-BE49-F238E27FC236}">
                    <a16:creationId xmlns:a16="http://schemas.microsoft.com/office/drawing/2014/main" id="{19C542B4-AB00-2130-BD8F-5829F56E2B67}"/>
                  </a:ext>
                </a:extLst>
              </p:cNvPr>
              <p:cNvSpPr txBox="1">
                <a:spLocks noRot="1" noChangeAspect="1" noMove="1" noResize="1" noEditPoints="1" noAdjustHandles="1" noChangeArrowheads="1" noChangeShapeType="1" noTextEdit="1"/>
              </p:cNvSpPr>
              <p:nvPr/>
            </p:nvSpPr>
            <p:spPr>
              <a:xfrm>
                <a:off x="4969310" y="4525910"/>
                <a:ext cx="3156887" cy="7682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5DE226DB-C20D-B8F7-9868-A639938B657F}"/>
                  </a:ext>
                </a:extLst>
              </p:cNvPr>
              <p:cNvSpPr txBox="1"/>
              <p:nvPr/>
            </p:nvSpPr>
            <p:spPr>
              <a:xfrm>
                <a:off x="4028446" y="6063149"/>
                <a:ext cx="3180089"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𝐷</m:t>
                      </m:r>
                      <m:r>
                        <a:rPr kumimoji="1" lang="en-US" altLang="ja-JP" sz="2400" i="1" smtClean="0">
                          <a:latin typeface="Cambria Math" panose="02040503050406030204" pitchFamily="18" charset="0"/>
                        </a:rPr>
                        <m:t>=</m:t>
                      </m:r>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𝐻</m:t>
                      </m:r>
                    </m:oMath>
                  </m:oMathPara>
                </a14:m>
                <a:endParaRPr kumimoji="1" lang="ja-JP" altLang="en-US" sz="2400" dirty="0"/>
              </a:p>
            </p:txBody>
          </p:sp>
        </mc:Choice>
        <mc:Fallback>
          <p:sp>
            <p:nvSpPr>
              <p:cNvPr id="15" name="テキスト ボックス 14">
                <a:extLst>
                  <a:ext uri="{FF2B5EF4-FFF2-40B4-BE49-F238E27FC236}">
                    <a16:creationId xmlns:a16="http://schemas.microsoft.com/office/drawing/2014/main" id="{5DE226DB-C20D-B8F7-9868-A639938B657F}"/>
                  </a:ext>
                </a:extLst>
              </p:cNvPr>
              <p:cNvSpPr txBox="1">
                <a:spLocks noRot="1" noChangeAspect="1" noMove="1" noResize="1" noEditPoints="1" noAdjustHandles="1" noChangeArrowheads="1" noChangeShapeType="1" noTextEdit="1"/>
              </p:cNvSpPr>
              <p:nvPr/>
            </p:nvSpPr>
            <p:spPr>
              <a:xfrm>
                <a:off x="4028446" y="6063149"/>
                <a:ext cx="3180089" cy="369332"/>
              </a:xfrm>
              <a:prstGeom prst="rect">
                <a:avLst/>
              </a:prstGeom>
              <a:blipFill>
                <a:blip r:embed="rId4"/>
                <a:stretch>
                  <a:fillRect b="-5000"/>
                </a:stretch>
              </a:blipFill>
            </p:spPr>
            <p:txBody>
              <a:bodyPr/>
              <a:lstStyle/>
              <a:p>
                <a:r>
                  <a:rPr lang="ja-JP" altLang="en-US">
                    <a:noFill/>
                  </a:rPr>
                  <a:t> </a:t>
                </a:r>
              </a:p>
            </p:txBody>
          </p:sp>
        </mc:Fallback>
      </mc:AlternateContent>
      <p:sp>
        <p:nvSpPr>
          <p:cNvPr id="16" name="コンテンツ プレースホルダー 2">
            <a:extLst>
              <a:ext uri="{FF2B5EF4-FFF2-40B4-BE49-F238E27FC236}">
                <a16:creationId xmlns:a16="http://schemas.microsoft.com/office/drawing/2014/main" id="{C6DBAC4E-94D8-7BFC-EBA0-B88C2DD21816}"/>
              </a:ext>
            </a:extLst>
          </p:cNvPr>
          <p:cNvSpPr txBox="1">
            <a:spLocks/>
          </p:cNvSpPr>
          <p:nvPr/>
        </p:nvSpPr>
        <p:spPr>
          <a:xfrm>
            <a:off x="1119909" y="5528150"/>
            <a:ext cx="10515600" cy="432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ハースト指数とフラクタル次元には以下関係がある</a:t>
            </a:r>
            <a:endParaRPr lang="en-US" altLang="ja-JP" dirty="0"/>
          </a:p>
        </p:txBody>
      </p:sp>
    </p:spTree>
    <p:extLst>
      <p:ext uri="{BB962C8B-B14F-4D97-AF65-F5344CB8AC3E}">
        <p14:creationId xmlns:p14="http://schemas.microsoft.com/office/powerpoint/2010/main" val="4247304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BABEF-F582-0AF4-F2E7-26F928C02FD3}"/>
              </a:ext>
            </a:extLst>
          </p:cNvPr>
          <p:cNvSpPr>
            <a:spLocks noGrp="1"/>
          </p:cNvSpPr>
          <p:nvPr>
            <p:ph type="title"/>
          </p:nvPr>
        </p:nvSpPr>
        <p:spPr>
          <a:xfrm>
            <a:off x="720213" y="225611"/>
            <a:ext cx="10515600" cy="798657"/>
          </a:xfrm>
        </p:spPr>
        <p:txBody>
          <a:bodyPr/>
          <a:lstStyle/>
          <a:p>
            <a:r>
              <a:rPr kumimoji="1" lang="ja-JP" altLang="en-US" dirty="0"/>
              <a:t>フラクタル次元の例</a:t>
            </a:r>
          </a:p>
        </p:txBody>
      </p:sp>
      <p:sp>
        <p:nvSpPr>
          <p:cNvPr id="3" name="コンテンツ プレースホルダー 2">
            <a:extLst>
              <a:ext uri="{FF2B5EF4-FFF2-40B4-BE49-F238E27FC236}">
                <a16:creationId xmlns:a16="http://schemas.microsoft.com/office/drawing/2014/main" id="{6A5F644A-2F5C-6ECE-1511-1BC242DC4A6E}"/>
              </a:ext>
            </a:extLst>
          </p:cNvPr>
          <p:cNvSpPr>
            <a:spLocks noGrp="1"/>
          </p:cNvSpPr>
          <p:nvPr>
            <p:ph idx="1"/>
          </p:nvPr>
        </p:nvSpPr>
        <p:spPr>
          <a:xfrm>
            <a:off x="838200" y="1097750"/>
            <a:ext cx="10515600" cy="5013181"/>
          </a:xfrm>
        </p:spPr>
        <p:txBody>
          <a:bodyPr/>
          <a:lstStyle/>
          <a:p>
            <a:r>
              <a:rPr kumimoji="1" lang="ja-JP" altLang="en-US" dirty="0"/>
              <a:t>コッホ曲線</a:t>
            </a:r>
          </a:p>
        </p:txBody>
      </p:sp>
      <p:pic>
        <p:nvPicPr>
          <p:cNvPr id="5" name="図 4">
            <a:extLst>
              <a:ext uri="{FF2B5EF4-FFF2-40B4-BE49-F238E27FC236}">
                <a16:creationId xmlns:a16="http://schemas.microsoft.com/office/drawing/2014/main" id="{1F79C6FD-9267-CFE2-416B-ADBD8C775AC8}"/>
              </a:ext>
            </a:extLst>
          </p:cNvPr>
          <p:cNvPicPr>
            <a:picLocks noChangeAspect="1"/>
          </p:cNvPicPr>
          <p:nvPr/>
        </p:nvPicPr>
        <p:blipFill>
          <a:blip r:embed="rId2"/>
          <a:stretch>
            <a:fillRect/>
          </a:stretch>
        </p:blipFill>
        <p:spPr>
          <a:xfrm>
            <a:off x="2846667" y="1254941"/>
            <a:ext cx="6492803" cy="1737511"/>
          </a:xfrm>
          <a:prstGeom prst="rect">
            <a:avLst/>
          </a:prstGeom>
        </p:spPr>
      </p:pic>
      <p:pic>
        <p:nvPicPr>
          <p:cNvPr id="7" name="図 6">
            <a:extLst>
              <a:ext uri="{FF2B5EF4-FFF2-40B4-BE49-F238E27FC236}">
                <a16:creationId xmlns:a16="http://schemas.microsoft.com/office/drawing/2014/main" id="{E9AA34BA-3AAF-11F3-CD1E-2ECE16679312}"/>
              </a:ext>
            </a:extLst>
          </p:cNvPr>
          <p:cNvPicPr>
            <a:picLocks noChangeAspect="1"/>
          </p:cNvPicPr>
          <p:nvPr/>
        </p:nvPicPr>
        <p:blipFill>
          <a:blip r:embed="rId3"/>
          <a:stretch>
            <a:fillRect/>
          </a:stretch>
        </p:blipFill>
        <p:spPr>
          <a:xfrm>
            <a:off x="1146963" y="4038203"/>
            <a:ext cx="2309060" cy="259102"/>
          </a:xfrm>
          <a:prstGeom prst="rect">
            <a:avLst/>
          </a:prstGeom>
        </p:spPr>
      </p:pic>
      <p:pic>
        <p:nvPicPr>
          <p:cNvPr id="9" name="図 8">
            <a:extLst>
              <a:ext uri="{FF2B5EF4-FFF2-40B4-BE49-F238E27FC236}">
                <a16:creationId xmlns:a16="http://schemas.microsoft.com/office/drawing/2014/main" id="{1CF97260-3EE5-463F-0D05-DF791DF3FB0F}"/>
              </a:ext>
            </a:extLst>
          </p:cNvPr>
          <p:cNvPicPr>
            <a:picLocks noChangeAspect="1"/>
          </p:cNvPicPr>
          <p:nvPr/>
        </p:nvPicPr>
        <p:blipFill>
          <a:blip r:embed="rId4"/>
          <a:stretch>
            <a:fillRect/>
          </a:stretch>
        </p:blipFill>
        <p:spPr>
          <a:xfrm>
            <a:off x="5149196" y="3563648"/>
            <a:ext cx="2202371" cy="807790"/>
          </a:xfrm>
          <a:prstGeom prst="rect">
            <a:avLst/>
          </a:prstGeom>
        </p:spPr>
      </p:pic>
      <p:pic>
        <p:nvPicPr>
          <p:cNvPr id="11" name="図 10">
            <a:extLst>
              <a:ext uri="{FF2B5EF4-FFF2-40B4-BE49-F238E27FC236}">
                <a16:creationId xmlns:a16="http://schemas.microsoft.com/office/drawing/2014/main" id="{5BEEE2F8-0844-067C-9F0D-415E84441A8E}"/>
              </a:ext>
            </a:extLst>
          </p:cNvPr>
          <p:cNvPicPr>
            <a:picLocks noChangeAspect="1"/>
          </p:cNvPicPr>
          <p:nvPr/>
        </p:nvPicPr>
        <p:blipFill>
          <a:blip r:embed="rId5"/>
          <a:stretch>
            <a:fillRect/>
          </a:stretch>
        </p:blipFill>
        <p:spPr>
          <a:xfrm>
            <a:off x="9239194" y="3451987"/>
            <a:ext cx="2316681" cy="868755"/>
          </a:xfrm>
          <a:prstGeom prst="rect">
            <a:avLst/>
          </a:prstGeom>
        </p:spPr>
      </p:pic>
      <p:sp>
        <p:nvSpPr>
          <p:cNvPr id="4" name="矢印: 右 3">
            <a:extLst>
              <a:ext uri="{FF2B5EF4-FFF2-40B4-BE49-F238E27FC236}">
                <a16:creationId xmlns:a16="http://schemas.microsoft.com/office/drawing/2014/main" id="{A1DA40D3-280A-DBEA-84ED-C51A54FFECE2}"/>
              </a:ext>
            </a:extLst>
          </p:cNvPr>
          <p:cNvSpPr/>
          <p:nvPr/>
        </p:nvSpPr>
        <p:spPr>
          <a:xfrm>
            <a:off x="3847493" y="3406168"/>
            <a:ext cx="715779" cy="126407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CA0AB28A-D12E-ABBB-3E50-A0C1F6DE8245}"/>
              </a:ext>
            </a:extLst>
          </p:cNvPr>
          <p:cNvSpPr/>
          <p:nvPr/>
        </p:nvSpPr>
        <p:spPr>
          <a:xfrm>
            <a:off x="8131945" y="3335508"/>
            <a:ext cx="715779" cy="126407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415BFEB9-75CD-B3F9-B562-DB90E7B6B908}"/>
              </a:ext>
            </a:extLst>
          </p:cNvPr>
          <p:cNvSpPr txBox="1">
            <a:spLocks/>
          </p:cNvSpPr>
          <p:nvPr/>
        </p:nvSpPr>
        <p:spPr>
          <a:xfrm>
            <a:off x="838200" y="5021103"/>
            <a:ext cx="10515600" cy="571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a:t>
            </a:r>
            <a:r>
              <a:rPr lang="ja-JP" altLang="en-US" dirty="0"/>
              <a:t>分の１した線分４本で被覆できるので、</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42F9FC3E-FE72-6840-8477-26538DADB065}"/>
                  </a:ext>
                </a:extLst>
              </p:cNvPr>
              <p:cNvSpPr txBox="1"/>
              <p:nvPr/>
            </p:nvSpPr>
            <p:spPr>
              <a:xfrm>
                <a:off x="3230238" y="5665605"/>
                <a:ext cx="5110198" cy="76617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𝐷</m:t>
                          </m:r>
                        </m:e>
                        <m:sub>
                          <m:r>
                            <a:rPr lang="ja-JP" altLang="en-US" sz="2400" i="1">
                              <a:latin typeface="Cambria Math" panose="02040503050406030204" pitchFamily="18" charset="0"/>
                            </a:rPr>
                            <m:t>コッホ</m:t>
                          </m:r>
                        </m:sub>
                      </m:sSub>
                      <m:r>
                        <a:rPr kumimoji="1" lang="en-US" altLang="ja-JP" sz="2400" i="1" smtClean="0">
                          <a:latin typeface="Cambria Math" panose="02040503050406030204" pitchFamily="18" charset="0"/>
                        </a:rPr>
                        <m:t>=</m:t>
                      </m:r>
                      <m:f>
                        <m:fPr>
                          <m:ctrlPr>
                            <a:rPr kumimoji="1" lang="en-US" altLang="ja-JP" sz="2400" i="1" smtClean="0">
                              <a:latin typeface="Cambria Math" panose="02040503050406030204" pitchFamily="18" charset="0"/>
                            </a:rPr>
                          </m:ctrlPr>
                        </m:fPr>
                        <m:num>
                          <m:func>
                            <m:funcPr>
                              <m:ctrlPr>
                                <a:rPr kumimoji="1" lang="en-US" altLang="ja-JP" sz="2400" i="1" smtClean="0">
                                  <a:latin typeface="Cambria Math" panose="02040503050406030204" pitchFamily="18" charset="0"/>
                                </a:rPr>
                              </m:ctrlPr>
                            </m:funcPr>
                            <m:fName>
                              <m:r>
                                <m:rPr>
                                  <m:sty m:val="p"/>
                                </m:rPr>
                                <a:rPr kumimoji="1" lang="en-US" altLang="ja-JP" sz="2400" i="0" smtClean="0">
                                  <a:latin typeface="Cambria Math" panose="02040503050406030204" pitchFamily="18" charset="0"/>
                                </a:rPr>
                                <m:t>log</m:t>
                              </m:r>
                            </m:fName>
                            <m:e>
                              <m:r>
                                <a:rPr kumimoji="1" lang="en-US" altLang="ja-JP" sz="2400" b="0" i="1" smtClean="0">
                                  <a:latin typeface="Cambria Math" panose="02040503050406030204" pitchFamily="18" charset="0"/>
                                </a:rPr>
                                <m:t>4</m:t>
                              </m:r>
                            </m:e>
                          </m:func>
                        </m:num>
                        <m:den>
                          <m:func>
                            <m:funcPr>
                              <m:ctrlPr>
                                <a:rPr kumimoji="1" lang="en-US" altLang="ja-JP" sz="2400" i="1" smtClean="0">
                                  <a:latin typeface="Cambria Math" panose="02040503050406030204" pitchFamily="18" charset="0"/>
                                </a:rPr>
                              </m:ctrlPr>
                            </m:funcPr>
                            <m:fName>
                              <m:r>
                                <m:rPr>
                                  <m:sty m:val="p"/>
                                </m:rPr>
                                <a:rPr kumimoji="1" lang="en-US" altLang="ja-JP" sz="2400" i="0" smtClean="0">
                                  <a:latin typeface="Cambria Math" panose="02040503050406030204" pitchFamily="18" charset="0"/>
                                </a:rPr>
                                <m:t>log</m:t>
                              </m:r>
                            </m:fName>
                            <m:e>
                              <m:r>
                                <a:rPr kumimoji="1" lang="en-US" altLang="ja-JP" sz="2400" b="0" i="1" smtClean="0">
                                  <a:latin typeface="Cambria Math" panose="02040503050406030204" pitchFamily="18" charset="0"/>
                                </a:rPr>
                                <m:t>3</m:t>
                              </m:r>
                            </m:e>
                          </m:func>
                        </m:den>
                      </m:f>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1.26</m:t>
                      </m:r>
                    </m:oMath>
                  </m:oMathPara>
                </a14:m>
                <a:endParaRPr kumimoji="1" lang="ja-JP" altLang="en-US" sz="2400" dirty="0"/>
              </a:p>
            </p:txBody>
          </p:sp>
        </mc:Choice>
        <mc:Fallback>
          <p:sp>
            <p:nvSpPr>
              <p:cNvPr id="10" name="テキスト ボックス 9">
                <a:extLst>
                  <a:ext uri="{FF2B5EF4-FFF2-40B4-BE49-F238E27FC236}">
                    <a16:creationId xmlns:a16="http://schemas.microsoft.com/office/drawing/2014/main" id="{42F9FC3E-FE72-6840-8477-26538DADB065}"/>
                  </a:ext>
                </a:extLst>
              </p:cNvPr>
              <p:cNvSpPr txBox="1">
                <a:spLocks noRot="1" noChangeAspect="1" noMove="1" noResize="1" noEditPoints="1" noAdjustHandles="1" noChangeArrowheads="1" noChangeShapeType="1" noTextEdit="1"/>
              </p:cNvSpPr>
              <p:nvPr/>
            </p:nvSpPr>
            <p:spPr>
              <a:xfrm>
                <a:off x="3230238" y="5665605"/>
                <a:ext cx="5110198" cy="766172"/>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5787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1DB36F-95EA-C1CC-CE83-55F327F662F1}"/>
              </a:ext>
            </a:extLst>
          </p:cNvPr>
          <p:cNvSpPr>
            <a:spLocks noGrp="1"/>
          </p:cNvSpPr>
          <p:nvPr>
            <p:ph type="title"/>
          </p:nvPr>
        </p:nvSpPr>
        <p:spPr>
          <a:xfrm>
            <a:off x="838200" y="152917"/>
            <a:ext cx="10515600" cy="798657"/>
          </a:xfrm>
        </p:spPr>
        <p:txBody>
          <a:bodyPr/>
          <a:lstStyle/>
          <a:p>
            <a:r>
              <a:rPr kumimoji="1" lang="ja-JP" altLang="en-US" dirty="0"/>
              <a:t>ハースト指数の求め方</a:t>
            </a:r>
          </a:p>
        </p:txBody>
      </p:sp>
      <p:sp>
        <p:nvSpPr>
          <p:cNvPr id="3" name="コンテンツ プレースホルダー 2">
            <a:extLst>
              <a:ext uri="{FF2B5EF4-FFF2-40B4-BE49-F238E27FC236}">
                <a16:creationId xmlns:a16="http://schemas.microsoft.com/office/drawing/2014/main" id="{8C776A75-175F-C4F5-43A7-1D4D2D35196B}"/>
              </a:ext>
            </a:extLst>
          </p:cNvPr>
          <p:cNvSpPr>
            <a:spLocks noGrp="1"/>
          </p:cNvSpPr>
          <p:nvPr>
            <p:ph idx="1"/>
          </p:nvPr>
        </p:nvSpPr>
        <p:spPr>
          <a:xfrm>
            <a:off x="838200" y="1163783"/>
            <a:ext cx="10515600" cy="4932217"/>
          </a:xfrm>
        </p:spPr>
        <p:txBody>
          <a:bodyPr>
            <a:normAutofit/>
          </a:bodyPr>
          <a:lstStyle/>
          <a:p>
            <a:r>
              <a:rPr kumimoji="1" lang="ja-JP" altLang="en-US" dirty="0"/>
              <a:t>ハースト指数を計算するための方法はいくつか存在するが、ここでは主要な手法である</a:t>
            </a:r>
            <a:r>
              <a:rPr kumimoji="1" lang="en-US" altLang="ja-JP" dirty="0"/>
              <a:t>R/S</a:t>
            </a:r>
            <a:r>
              <a:rPr kumimoji="1" lang="ja-JP" altLang="en-US" dirty="0"/>
              <a:t>解析（</a:t>
            </a:r>
            <a:r>
              <a:rPr kumimoji="1" lang="en-US" altLang="ja-JP" dirty="0"/>
              <a:t>Rescaled Range Analysis</a:t>
            </a:r>
            <a:r>
              <a:rPr kumimoji="1" lang="ja-JP" altLang="en-US" dirty="0"/>
              <a:t>）について説明する</a:t>
            </a:r>
            <a:endParaRPr kumimoji="1" lang="en-US" altLang="ja-JP" dirty="0"/>
          </a:p>
          <a:p>
            <a:r>
              <a:rPr lang="en-US" altLang="ja-JP" dirty="0"/>
              <a:t>R/S</a:t>
            </a:r>
            <a:r>
              <a:rPr lang="ja-JP" altLang="en-US" dirty="0"/>
              <a:t>解析によるハースト指数の計算ステップ</a:t>
            </a:r>
            <a:endParaRPr kumimoji="1" lang="en-US" altLang="ja-JP" dirty="0"/>
          </a:p>
          <a:p>
            <a:pPr marL="914400" lvl="1" indent="-457200">
              <a:buFont typeface="+mj-lt"/>
              <a:buAutoNum type="arabicPeriod"/>
            </a:pPr>
            <a:r>
              <a:rPr kumimoji="1" lang="ja-JP" altLang="en-US" dirty="0"/>
              <a:t>対数差分系列に変換</a:t>
            </a:r>
            <a:endParaRPr kumimoji="1" lang="en-US" altLang="ja-JP" dirty="0"/>
          </a:p>
          <a:p>
            <a:pPr marL="914400" lvl="1" indent="-457200">
              <a:buFont typeface="+mj-lt"/>
              <a:buAutoNum type="arabicPeriod"/>
            </a:pPr>
            <a:r>
              <a:rPr lang="ja-JP" altLang="en-US" dirty="0"/>
              <a:t>適当な長さのサブセット</a:t>
            </a:r>
            <a:r>
              <a:rPr lang="en-US" altLang="ja-JP" baseline="30000" dirty="0"/>
              <a:t>※</a:t>
            </a:r>
            <a:r>
              <a:rPr lang="ja-JP" altLang="en-US" dirty="0"/>
              <a:t>に分ける</a:t>
            </a:r>
            <a:endParaRPr lang="en-US" altLang="ja-JP" dirty="0"/>
          </a:p>
          <a:p>
            <a:pPr marL="914400" lvl="1" indent="-457200">
              <a:buFont typeface="+mj-lt"/>
              <a:buAutoNum type="arabicPeriod"/>
            </a:pPr>
            <a:r>
              <a:rPr kumimoji="1" lang="ja-JP" altLang="en-US" dirty="0"/>
              <a:t>各サブセットの平均を計算</a:t>
            </a:r>
            <a:endParaRPr kumimoji="1" lang="en-US" altLang="ja-JP" dirty="0"/>
          </a:p>
          <a:p>
            <a:pPr marL="914400" lvl="1" indent="-457200">
              <a:buFont typeface="+mj-lt"/>
              <a:buAutoNum type="arabicPeriod"/>
            </a:pPr>
            <a:r>
              <a:rPr lang="ja-JP" altLang="en-US" dirty="0"/>
              <a:t>各サブセットの累積偏差を計算</a:t>
            </a:r>
            <a:endParaRPr lang="en-US" altLang="ja-JP" dirty="0"/>
          </a:p>
          <a:p>
            <a:pPr marL="914400" lvl="1" indent="-457200">
              <a:buFont typeface="+mj-lt"/>
              <a:buAutoNum type="arabicPeriod"/>
            </a:pPr>
            <a:r>
              <a:rPr lang="ja-JP" altLang="en-US" dirty="0"/>
              <a:t>各サブセットの累積偏差のレンジ（</a:t>
            </a:r>
            <a:r>
              <a:rPr lang="en-US" altLang="ja-JP" dirty="0"/>
              <a:t>=</a:t>
            </a:r>
            <a:r>
              <a:rPr lang="ja-JP" altLang="en-US" dirty="0"/>
              <a:t>最大値－最小値）（</a:t>
            </a:r>
            <a:r>
              <a:rPr lang="en-US" altLang="ja-JP" dirty="0"/>
              <a:t>R</a:t>
            </a:r>
            <a:r>
              <a:rPr lang="ja-JP" altLang="en-US" dirty="0"/>
              <a:t>）を計算</a:t>
            </a:r>
            <a:endParaRPr lang="en-US" altLang="ja-JP" dirty="0"/>
          </a:p>
          <a:p>
            <a:pPr marL="914400" lvl="1" indent="-457200">
              <a:buFont typeface="+mj-lt"/>
              <a:buAutoNum type="arabicPeriod"/>
            </a:pPr>
            <a:r>
              <a:rPr lang="ja-JP" altLang="en-US" dirty="0"/>
              <a:t>各サブセットの標準偏差（</a:t>
            </a:r>
            <a:r>
              <a:rPr lang="en-US" altLang="ja-JP" dirty="0"/>
              <a:t>S</a:t>
            </a:r>
            <a:r>
              <a:rPr lang="ja-JP" altLang="en-US" dirty="0"/>
              <a:t>）を計算</a:t>
            </a:r>
            <a:endParaRPr lang="en-US" altLang="ja-JP" dirty="0"/>
          </a:p>
          <a:p>
            <a:pPr marL="914400" lvl="1" indent="-457200">
              <a:buFont typeface="+mj-lt"/>
              <a:buAutoNum type="arabicPeriod"/>
            </a:pPr>
            <a:r>
              <a:rPr lang="ja-JP" altLang="en-US" dirty="0"/>
              <a:t>各サブセットの</a:t>
            </a:r>
            <a:r>
              <a:rPr lang="en-US" altLang="ja-JP" dirty="0"/>
              <a:t>R/S</a:t>
            </a:r>
            <a:r>
              <a:rPr lang="ja-JP" altLang="en-US" dirty="0"/>
              <a:t>比を計算</a:t>
            </a:r>
            <a:endParaRPr lang="en-US" altLang="ja-JP" dirty="0"/>
          </a:p>
          <a:p>
            <a:pPr marL="914400" lvl="1" indent="-457200">
              <a:buFont typeface="+mj-lt"/>
              <a:buAutoNum type="arabicPeriod"/>
            </a:pPr>
            <a:r>
              <a:rPr lang="en-US" altLang="ja-JP" dirty="0"/>
              <a:t>R/S</a:t>
            </a:r>
            <a:r>
              <a:rPr lang="ja-JP" altLang="en-US" dirty="0"/>
              <a:t>比の対数平均を計算</a:t>
            </a:r>
            <a:endParaRPr lang="en-US" altLang="ja-JP" dirty="0"/>
          </a:p>
          <a:p>
            <a:pPr marL="914400" lvl="1" indent="-457200">
              <a:buFont typeface="+mj-lt"/>
              <a:buAutoNum type="arabicPeriod"/>
            </a:pPr>
            <a:r>
              <a:rPr lang="ja-JP" altLang="en-US" dirty="0"/>
              <a:t>サブセットの長さを変えながら２～８を繰り返す</a:t>
            </a:r>
            <a:r>
              <a:rPr lang="en-US" altLang="ja-JP" baseline="30000" dirty="0"/>
              <a:t>※</a:t>
            </a:r>
          </a:p>
          <a:p>
            <a:pPr marL="914400" lvl="1" indent="-457200">
              <a:buFont typeface="+mj-lt"/>
              <a:buAutoNum type="arabicPeriod"/>
            </a:pPr>
            <a:r>
              <a:rPr lang="ja-JP" altLang="en-US" dirty="0"/>
              <a:t>サブセットの長さの対数を説明変数、８の</a:t>
            </a:r>
            <a:r>
              <a:rPr lang="en-US" altLang="ja-JP" dirty="0"/>
              <a:t>R/S</a:t>
            </a:r>
            <a:r>
              <a:rPr lang="ja-JP" altLang="en-US" dirty="0"/>
              <a:t>比の対数平均を被説明変数とした回帰直線の傾きがハースト指数</a:t>
            </a:r>
            <a:endParaRPr lang="en-US" altLang="ja-JP" dirty="0"/>
          </a:p>
          <a:p>
            <a:pPr marL="457200" indent="-457200">
              <a:buFont typeface="+mj-lt"/>
              <a:buAutoNum type="arabicPeriod"/>
            </a:pPr>
            <a:endParaRPr kumimoji="1" lang="ja-JP" altLang="en-US" dirty="0"/>
          </a:p>
          <a:p>
            <a:endParaRPr kumimoji="1" lang="ja-JP" altLang="en-US" dirty="0"/>
          </a:p>
        </p:txBody>
      </p:sp>
      <p:sp>
        <p:nvSpPr>
          <p:cNvPr id="4" name="テキスト ボックス 3">
            <a:extLst>
              <a:ext uri="{FF2B5EF4-FFF2-40B4-BE49-F238E27FC236}">
                <a16:creationId xmlns:a16="http://schemas.microsoft.com/office/drawing/2014/main" id="{812AE619-B038-46C4-95B0-B8BB81573C64}"/>
              </a:ext>
            </a:extLst>
          </p:cNvPr>
          <p:cNvSpPr txBox="1"/>
          <p:nvPr/>
        </p:nvSpPr>
        <p:spPr>
          <a:xfrm>
            <a:off x="838200" y="6308209"/>
            <a:ext cx="10515600" cy="369332"/>
          </a:xfrm>
          <a:prstGeom prst="rect">
            <a:avLst/>
          </a:prstGeom>
          <a:noFill/>
        </p:spPr>
        <p:txBody>
          <a:bodyPr wrap="square" rtlCol="0">
            <a:spAutoFit/>
          </a:bodyPr>
          <a:lstStyle/>
          <a:p>
            <a:r>
              <a:rPr kumimoji="1" lang="en-US" altLang="ja-JP" dirty="0"/>
              <a:t>※</a:t>
            </a:r>
            <a:r>
              <a:rPr lang="ja-JP" altLang="en-US" dirty="0"/>
              <a:t>　サブセットの長さは</a:t>
            </a:r>
            <a:r>
              <a:rPr lang="en-US" altLang="ja-JP" dirty="0"/>
              <a:t>10</a:t>
            </a:r>
            <a:r>
              <a:rPr lang="ja-JP" altLang="en-US" dirty="0"/>
              <a:t>～系列長の半分ぐらいまで</a:t>
            </a:r>
            <a:endParaRPr kumimoji="1" lang="ja-JP" altLang="en-US" dirty="0"/>
          </a:p>
        </p:txBody>
      </p:sp>
    </p:spTree>
    <p:extLst>
      <p:ext uri="{BB962C8B-B14F-4D97-AF65-F5344CB8AC3E}">
        <p14:creationId xmlns:p14="http://schemas.microsoft.com/office/powerpoint/2010/main" val="368115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E53317-9A42-0155-D1D8-D5CE9F4EC952}"/>
              </a:ext>
            </a:extLst>
          </p:cNvPr>
          <p:cNvSpPr>
            <a:spLocks noGrp="1"/>
          </p:cNvSpPr>
          <p:nvPr>
            <p:ph type="title"/>
          </p:nvPr>
        </p:nvSpPr>
        <p:spPr>
          <a:xfrm>
            <a:off x="122421" y="99244"/>
            <a:ext cx="10515600" cy="579046"/>
          </a:xfrm>
        </p:spPr>
        <p:txBody>
          <a:bodyPr/>
          <a:lstStyle/>
          <a:p>
            <a:r>
              <a:rPr kumimoji="1" lang="ja-JP" altLang="en-US" dirty="0"/>
              <a:t>イメージ</a:t>
            </a:r>
          </a:p>
        </p:txBody>
      </p:sp>
      <p:pic>
        <p:nvPicPr>
          <p:cNvPr id="7" name="図 6">
            <a:extLst>
              <a:ext uri="{FF2B5EF4-FFF2-40B4-BE49-F238E27FC236}">
                <a16:creationId xmlns:a16="http://schemas.microsoft.com/office/drawing/2014/main" id="{7714A8DE-C742-71A1-CBCD-EE77E81BE27F}"/>
              </a:ext>
            </a:extLst>
          </p:cNvPr>
          <p:cNvPicPr>
            <a:picLocks noChangeAspect="1"/>
          </p:cNvPicPr>
          <p:nvPr/>
        </p:nvPicPr>
        <p:blipFill>
          <a:blip r:embed="rId2"/>
          <a:stretch>
            <a:fillRect/>
          </a:stretch>
        </p:blipFill>
        <p:spPr>
          <a:xfrm>
            <a:off x="6727006" y="3871380"/>
            <a:ext cx="4236910" cy="2887376"/>
          </a:xfrm>
          <a:prstGeom prst="rect">
            <a:avLst/>
          </a:prstGeom>
        </p:spPr>
      </p:pic>
      <p:sp>
        <p:nvSpPr>
          <p:cNvPr id="8" name="矢印: 右 7">
            <a:extLst>
              <a:ext uri="{FF2B5EF4-FFF2-40B4-BE49-F238E27FC236}">
                <a16:creationId xmlns:a16="http://schemas.microsoft.com/office/drawing/2014/main" id="{5DFC9ADD-7749-3354-4ED6-5B5E494F0A05}"/>
              </a:ext>
            </a:extLst>
          </p:cNvPr>
          <p:cNvSpPr/>
          <p:nvPr/>
        </p:nvSpPr>
        <p:spPr>
          <a:xfrm>
            <a:off x="5494155" y="1766811"/>
            <a:ext cx="715779" cy="126407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56BDB8DC-F6F2-11A6-5C66-EDD5CB851D80}"/>
              </a:ext>
            </a:extLst>
          </p:cNvPr>
          <p:cNvGrpSpPr/>
          <p:nvPr/>
        </p:nvGrpSpPr>
        <p:grpSpPr>
          <a:xfrm>
            <a:off x="6594764" y="992884"/>
            <a:ext cx="4782494" cy="2821737"/>
            <a:chOff x="6594764" y="1454698"/>
            <a:chExt cx="4782494" cy="2821737"/>
          </a:xfrm>
        </p:grpSpPr>
        <p:graphicFrame>
          <p:nvGraphicFramePr>
            <p:cNvPr id="5" name="グラフ 4">
              <a:extLst>
                <a:ext uri="{FF2B5EF4-FFF2-40B4-BE49-F238E27FC236}">
                  <a16:creationId xmlns:a16="http://schemas.microsoft.com/office/drawing/2014/main" id="{85C5E542-EA8D-D46F-0836-F389B551C9BC}"/>
                </a:ext>
              </a:extLst>
            </p:cNvPr>
            <p:cNvGraphicFramePr>
              <a:graphicFrameLocks/>
            </p:cNvGraphicFramePr>
            <p:nvPr>
              <p:extLst>
                <p:ext uri="{D42A27DB-BD31-4B8C-83A1-F6EECF244321}">
                  <p14:modId xmlns:p14="http://schemas.microsoft.com/office/powerpoint/2010/main" val="112804649"/>
                </p:ext>
              </p:extLst>
            </p:nvPr>
          </p:nvGraphicFramePr>
          <p:xfrm>
            <a:off x="6594764" y="1454698"/>
            <a:ext cx="4782494" cy="2821737"/>
          </p:xfrm>
          <a:graphic>
            <a:graphicData uri="http://schemas.openxmlformats.org/drawingml/2006/chart">
              <c:chart xmlns:c="http://schemas.openxmlformats.org/drawingml/2006/chart" xmlns:r="http://schemas.openxmlformats.org/officeDocument/2006/relationships" r:id="rId3"/>
            </a:graphicData>
          </a:graphic>
        </p:graphicFrame>
        <p:sp>
          <p:nvSpPr>
            <p:cNvPr id="9" name="テキスト ボックス 8">
              <a:extLst>
                <a:ext uri="{FF2B5EF4-FFF2-40B4-BE49-F238E27FC236}">
                  <a16:creationId xmlns:a16="http://schemas.microsoft.com/office/drawing/2014/main" id="{1D576538-6C2F-EBCB-B022-71BF4E8A0EAA}"/>
                </a:ext>
              </a:extLst>
            </p:cNvPr>
            <p:cNvSpPr txBox="1"/>
            <p:nvPr/>
          </p:nvSpPr>
          <p:spPr>
            <a:xfrm>
              <a:off x="10235105" y="2595418"/>
              <a:ext cx="399434" cy="369332"/>
            </a:xfrm>
            <a:prstGeom prst="rect">
              <a:avLst/>
            </a:prstGeom>
            <a:noFill/>
          </p:spPr>
          <p:txBody>
            <a:bodyPr wrap="square" rtlCol="0">
              <a:spAutoFit/>
            </a:bodyPr>
            <a:lstStyle/>
            <a:p>
              <a:pPr algn="ctr"/>
              <a:r>
                <a:rPr kumimoji="1" lang="en-US" altLang="ja-JP" dirty="0"/>
                <a:t>R</a:t>
              </a:r>
              <a:endParaRPr kumimoji="1" lang="ja-JP" altLang="en-US" dirty="0"/>
            </a:p>
          </p:txBody>
        </p:sp>
      </p:grpSp>
      <p:sp>
        <p:nvSpPr>
          <p:cNvPr id="10" name="テキスト ボックス 9">
            <a:extLst>
              <a:ext uri="{FF2B5EF4-FFF2-40B4-BE49-F238E27FC236}">
                <a16:creationId xmlns:a16="http://schemas.microsoft.com/office/drawing/2014/main" id="{52E1E78A-CF8E-582D-B7B2-0FDE30C4C792}"/>
              </a:ext>
            </a:extLst>
          </p:cNvPr>
          <p:cNvSpPr txBox="1"/>
          <p:nvPr/>
        </p:nvSpPr>
        <p:spPr>
          <a:xfrm>
            <a:off x="549251" y="650921"/>
            <a:ext cx="10710228" cy="369332"/>
          </a:xfrm>
          <a:prstGeom prst="rect">
            <a:avLst/>
          </a:prstGeom>
          <a:noFill/>
        </p:spPr>
        <p:txBody>
          <a:bodyPr wrap="square" rtlCol="0">
            <a:spAutoFit/>
          </a:bodyPr>
          <a:lstStyle/>
          <a:p>
            <a:r>
              <a:rPr kumimoji="1" lang="ja-JP" altLang="en-US" dirty="0"/>
              <a:t>サブセットに分割後、平均を引いて累積。その最大値と最小値の差（</a:t>
            </a:r>
            <a:r>
              <a:rPr kumimoji="1" lang="en-US" altLang="ja-JP" dirty="0"/>
              <a:t>R</a:t>
            </a:r>
            <a:r>
              <a:rPr kumimoji="1" lang="ja-JP" altLang="en-US" dirty="0"/>
              <a:t>）を計算。</a:t>
            </a:r>
          </a:p>
        </p:txBody>
      </p:sp>
      <p:graphicFrame>
        <p:nvGraphicFramePr>
          <p:cNvPr id="12" name="グラフ 11">
            <a:extLst>
              <a:ext uri="{FF2B5EF4-FFF2-40B4-BE49-F238E27FC236}">
                <a16:creationId xmlns:a16="http://schemas.microsoft.com/office/drawing/2014/main" id="{54A3C6D5-AAAA-E203-5B2D-BACBC3431262}"/>
              </a:ext>
            </a:extLst>
          </p:cNvPr>
          <p:cNvGraphicFramePr>
            <a:graphicFrameLocks/>
          </p:cNvGraphicFramePr>
          <p:nvPr>
            <p:extLst>
              <p:ext uri="{D42A27DB-BD31-4B8C-83A1-F6EECF244321}">
                <p14:modId xmlns:p14="http://schemas.microsoft.com/office/powerpoint/2010/main" val="1969133241"/>
              </p:ext>
            </p:extLst>
          </p:nvPr>
        </p:nvGraphicFramePr>
        <p:xfrm>
          <a:off x="450513" y="1071421"/>
          <a:ext cx="4763453"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4" name="テキスト ボックス 13">
            <a:extLst>
              <a:ext uri="{FF2B5EF4-FFF2-40B4-BE49-F238E27FC236}">
                <a16:creationId xmlns:a16="http://schemas.microsoft.com/office/drawing/2014/main" id="{96DEDA8A-1FFA-7719-5C96-2DEA4854C8FB}"/>
              </a:ext>
            </a:extLst>
          </p:cNvPr>
          <p:cNvSpPr txBox="1"/>
          <p:nvPr/>
        </p:nvSpPr>
        <p:spPr>
          <a:xfrm>
            <a:off x="496930" y="4144232"/>
            <a:ext cx="5940815" cy="147732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R</a:t>
            </a:r>
            <a:r>
              <a:rPr lang="ja-JP" altLang="en-US" dirty="0"/>
              <a:t>を標準偏差（</a:t>
            </a:r>
            <a:r>
              <a:rPr lang="en-US" altLang="ja-JP" dirty="0"/>
              <a:t>S</a:t>
            </a:r>
            <a:r>
              <a:rPr lang="ja-JP" altLang="en-US" dirty="0"/>
              <a:t>）で割る（</a:t>
            </a:r>
            <a:r>
              <a:rPr lang="en-US" altLang="ja-JP" dirty="0"/>
              <a:t>R/S</a:t>
            </a:r>
            <a:r>
              <a:rPr lang="ja-JP" altLang="en-US" dirty="0"/>
              <a:t>）。</a:t>
            </a:r>
            <a:endParaRPr lang="en-US" altLang="ja-JP" dirty="0"/>
          </a:p>
          <a:p>
            <a:pPr marL="285750" indent="-285750">
              <a:buFont typeface="Arial" panose="020B0604020202020204" pitchFamily="34" charset="0"/>
              <a:buChar char="•"/>
            </a:pPr>
            <a:r>
              <a:rPr kumimoji="1" lang="en-US" altLang="ja-JP" dirty="0"/>
              <a:t>R/S</a:t>
            </a:r>
            <a:r>
              <a:rPr kumimoji="1" lang="ja-JP" altLang="en-US" dirty="0"/>
              <a:t>を全サブセット</a:t>
            </a:r>
            <a:r>
              <a:rPr lang="ja-JP" altLang="en-US" dirty="0"/>
              <a:t>で平均。</a:t>
            </a:r>
            <a:endParaRPr lang="en-US" altLang="ja-JP" dirty="0"/>
          </a:p>
          <a:p>
            <a:pPr marL="285750" indent="-285750">
              <a:buFont typeface="Arial" panose="020B0604020202020204" pitchFamily="34" charset="0"/>
              <a:buChar char="•"/>
            </a:pPr>
            <a:r>
              <a:rPr kumimoji="1" lang="ja-JP" altLang="en-US" dirty="0"/>
              <a:t>サブセットの長さを変えながら、</a:t>
            </a:r>
            <a:r>
              <a:rPr kumimoji="1" lang="en-US" altLang="ja-JP" dirty="0"/>
              <a:t>R/S</a:t>
            </a:r>
            <a:r>
              <a:rPr kumimoji="1" lang="ja-JP" altLang="en-US" dirty="0"/>
              <a:t>レシオの平均を計算しプロット（両対数）</a:t>
            </a:r>
            <a:endParaRPr lang="en-US" altLang="ja-JP" dirty="0"/>
          </a:p>
          <a:p>
            <a:pPr marL="285750" indent="-285750">
              <a:buFont typeface="Arial" panose="020B0604020202020204" pitchFamily="34" charset="0"/>
              <a:buChar char="•"/>
            </a:pPr>
            <a:r>
              <a:rPr kumimoji="1" lang="ja-JP" altLang="en-US" dirty="0"/>
              <a:t>回帰直線の傾きがハースト指数</a:t>
            </a:r>
            <a:endParaRPr kumimoji="1" lang="en-US" altLang="ja-JP" dirty="0"/>
          </a:p>
        </p:txBody>
      </p:sp>
    </p:spTree>
    <p:extLst>
      <p:ext uri="{BB962C8B-B14F-4D97-AF65-F5344CB8AC3E}">
        <p14:creationId xmlns:p14="http://schemas.microsoft.com/office/powerpoint/2010/main" val="197036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E9DA9-811A-2EC4-74A0-F1C5B384B8E7}"/>
              </a:ext>
            </a:extLst>
          </p:cNvPr>
          <p:cNvSpPr>
            <a:spLocks noGrp="1"/>
          </p:cNvSpPr>
          <p:nvPr>
            <p:ph type="title"/>
          </p:nvPr>
        </p:nvSpPr>
        <p:spPr>
          <a:xfrm>
            <a:off x="258097" y="160315"/>
            <a:ext cx="10515600" cy="798657"/>
          </a:xfrm>
        </p:spPr>
        <p:txBody>
          <a:bodyPr/>
          <a:lstStyle/>
          <a:p>
            <a:r>
              <a:rPr lang="ja-JP" altLang="en-US" dirty="0"/>
              <a:t>ランダム系列での確認</a:t>
            </a:r>
            <a:endParaRPr kumimoji="1" lang="ja-JP" altLang="en-US" dirty="0"/>
          </a:p>
        </p:txBody>
      </p:sp>
      <p:pic>
        <p:nvPicPr>
          <p:cNvPr id="11" name="図 10">
            <a:extLst>
              <a:ext uri="{FF2B5EF4-FFF2-40B4-BE49-F238E27FC236}">
                <a16:creationId xmlns:a16="http://schemas.microsoft.com/office/drawing/2014/main" id="{E0068FEB-9D65-03EC-2237-37B1C33ECDD1}"/>
              </a:ext>
            </a:extLst>
          </p:cNvPr>
          <p:cNvPicPr>
            <a:picLocks noChangeAspect="1"/>
          </p:cNvPicPr>
          <p:nvPr/>
        </p:nvPicPr>
        <p:blipFill>
          <a:blip r:embed="rId2"/>
          <a:stretch>
            <a:fillRect/>
          </a:stretch>
        </p:blipFill>
        <p:spPr>
          <a:xfrm>
            <a:off x="258097" y="1954217"/>
            <a:ext cx="3913424" cy="2883576"/>
          </a:xfrm>
          <a:prstGeom prst="rect">
            <a:avLst/>
          </a:prstGeom>
        </p:spPr>
      </p:pic>
      <p:sp>
        <p:nvSpPr>
          <p:cNvPr id="12" name="テキスト ボックス 11">
            <a:extLst>
              <a:ext uri="{FF2B5EF4-FFF2-40B4-BE49-F238E27FC236}">
                <a16:creationId xmlns:a16="http://schemas.microsoft.com/office/drawing/2014/main" id="{914A6300-36AA-38F2-D63F-27272960AF90}"/>
              </a:ext>
            </a:extLst>
          </p:cNvPr>
          <p:cNvSpPr txBox="1"/>
          <p:nvPr/>
        </p:nvSpPr>
        <p:spPr>
          <a:xfrm>
            <a:off x="598793" y="1012443"/>
            <a:ext cx="9330813" cy="369332"/>
          </a:xfrm>
          <a:prstGeom prst="rect">
            <a:avLst/>
          </a:prstGeom>
          <a:noFill/>
        </p:spPr>
        <p:txBody>
          <a:bodyPr wrap="square" rtlCol="0">
            <a:spAutoFit/>
          </a:bodyPr>
          <a:lstStyle/>
          <a:p>
            <a:r>
              <a:rPr lang="ja-JP" altLang="en-US" dirty="0"/>
              <a:t>ランダム</a:t>
            </a:r>
            <a:r>
              <a:rPr kumimoji="1" lang="ja-JP" altLang="en-US" dirty="0"/>
              <a:t>ウォーク系列を</a:t>
            </a:r>
            <a:r>
              <a:rPr lang="en-US" altLang="ja-JP" dirty="0"/>
              <a:t>100</a:t>
            </a:r>
            <a:r>
              <a:rPr lang="ja-JP" altLang="en-US" dirty="0"/>
              <a:t>回発生させて計算したハースト指数の分布</a:t>
            </a:r>
            <a:endParaRPr lang="en-US" altLang="ja-JP" dirty="0"/>
          </a:p>
        </p:txBody>
      </p:sp>
      <p:pic>
        <p:nvPicPr>
          <p:cNvPr id="14" name="図 13">
            <a:extLst>
              <a:ext uri="{FF2B5EF4-FFF2-40B4-BE49-F238E27FC236}">
                <a16:creationId xmlns:a16="http://schemas.microsoft.com/office/drawing/2014/main" id="{2C5F5558-8E96-37EF-BE1F-4A01CF3BC3BE}"/>
              </a:ext>
            </a:extLst>
          </p:cNvPr>
          <p:cNvPicPr>
            <a:picLocks noChangeAspect="1"/>
          </p:cNvPicPr>
          <p:nvPr/>
        </p:nvPicPr>
        <p:blipFill>
          <a:blip r:embed="rId3"/>
          <a:stretch>
            <a:fillRect/>
          </a:stretch>
        </p:blipFill>
        <p:spPr>
          <a:xfrm>
            <a:off x="8013799" y="1988976"/>
            <a:ext cx="3831614" cy="2777920"/>
          </a:xfrm>
          <a:prstGeom prst="rect">
            <a:avLst/>
          </a:prstGeom>
        </p:spPr>
      </p:pic>
      <p:sp>
        <p:nvSpPr>
          <p:cNvPr id="15" name="テキスト ボックス 14">
            <a:extLst>
              <a:ext uri="{FF2B5EF4-FFF2-40B4-BE49-F238E27FC236}">
                <a16:creationId xmlns:a16="http://schemas.microsoft.com/office/drawing/2014/main" id="{D218B23D-7C31-B7ED-7207-94073BFE49FF}"/>
              </a:ext>
            </a:extLst>
          </p:cNvPr>
          <p:cNvSpPr txBox="1"/>
          <p:nvPr/>
        </p:nvSpPr>
        <p:spPr>
          <a:xfrm>
            <a:off x="1017639" y="1619644"/>
            <a:ext cx="2394340" cy="369332"/>
          </a:xfrm>
          <a:prstGeom prst="rect">
            <a:avLst/>
          </a:prstGeom>
          <a:noFill/>
        </p:spPr>
        <p:txBody>
          <a:bodyPr wrap="square" rtlCol="0">
            <a:spAutoFit/>
          </a:bodyPr>
          <a:lstStyle/>
          <a:p>
            <a:pPr algn="ctr"/>
            <a:r>
              <a:rPr kumimoji="1" lang="ja-JP" altLang="en-US" dirty="0"/>
              <a:t>系列長：</a:t>
            </a:r>
            <a:r>
              <a:rPr kumimoji="1" lang="en-US" altLang="ja-JP" dirty="0"/>
              <a:t>100,000</a:t>
            </a:r>
            <a:endParaRPr lang="en-US" altLang="ja-JP" dirty="0"/>
          </a:p>
        </p:txBody>
      </p:sp>
      <p:sp>
        <p:nvSpPr>
          <p:cNvPr id="16" name="テキスト ボックス 15">
            <a:extLst>
              <a:ext uri="{FF2B5EF4-FFF2-40B4-BE49-F238E27FC236}">
                <a16:creationId xmlns:a16="http://schemas.microsoft.com/office/drawing/2014/main" id="{202A2643-9CB7-EF79-3045-23B50E0B98CF}"/>
              </a:ext>
            </a:extLst>
          </p:cNvPr>
          <p:cNvSpPr txBox="1"/>
          <p:nvPr/>
        </p:nvSpPr>
        <p:spPr>
          <a:xfrm>
            <a:off x="8858867" y="1633092"/>
            <a:ext cx="2394340" cy="369332"/>
          </a:xfrm>
          <a:prstGeom prst="rect">
            <a:avLst/>
          </a:prstGeom>
          <a:noFill/>
        </p:spPr>
        <p:txBody>
          <a:bodyPr wrap="square" rtlCol="0">
            <a:spAutoFit/>
          </a:bodyPr>
          <a:lstStyle/>
          <a:p>
            <a:pPr algn="ctr"/>
            <a:r>
              <a:rPr kumimoji="1" lang="ja-JP" altLang="en-US" dirty="0"/>
              <a:t>系列長：</a:t>
            </a:r>
            <a:r>
              <a:rPr kumimoji="1" lang="en-US" altLang="ja-JP" dirty="0"/>
              <a:t>1,000</a:t>
            </a:r>
            <a:endParaRPr lang="en-US" altLang="ja-JP" dirty="0"/>
          </a:p>
        </p:txBody>
      </p:sp>
      <p:sp>
        <p:nvSpPr>
          <p:cNvPr id="17" name="テキスト ボックス 16">
            <a:extLst>
              <a:ext uri="{FF2B5EF4-FFF2-40B4-BE49-F238E27FC236}">
                <a16:creationId xmlns:a16="http://schemas.microsoft.com/office/drawing/2014/main" id="{56C6900A-736D-11B5-EF22-720C34FF7885}"/>
              </a:ext>
            </a:extLst>
          </p:cNvPr>
          <p:cNvSpPr txBox="1"/>
          <p:nvPr/>
        </p:nvSpPr>
        <p:spPr>
          <a:xfrm>
            <a:off x="1189703" y="4987700"/>
            <a:ext cx="2394340" cy="369332"/>
          </a:xfrm>
          <a:prstGeom prst="rect">
            <a:avLst/>
          </a:prstGeom>
          <a:noFill/>
        </p:spPr>
        <p:txBody>
          <a:bodyPr wrap="square" rtlCol="0">
            <a:spAutoFit/>
          </a:bodyPr>
          <a:lstStyle/>
          <a:p>
            <a:pPr algn="ctr"/>
            <a:r>
              <a:rPr lang="ja-JP" altLang="en-US" dirty="0"/>
              <a:t>平均 </a:t>
            </a:r>
            <a:r>
              <a:rPr lang="en-US" altLang="ja-JP" dirty="0"/>
              <a:t>0.55</a:t>
            </a:r>
          </a:p>
        </p:txBody>
      </p:sp>
      <p:sp>
        <p:nvSpPr>
          <p:cNvPr id="19" name="テキスト ボックス 18">
            <a:extLst>
              <a:ext uri="{FF2B5EF4-FFF2-40B4-BE49-F238E27FC236}">
                <a16:creationId xmlns:a16="http://schemas.microsoft.com/office/drawing/2014/main" id="{21D95C0F-B517-6BB6-4DAB-E0725BB53FC0}"/>
              </a:ext>
            </a:extLst>
          </p:cNvPr>
          <p:cNvSpPr txBox="1"/>
          <p:nvPr/>
        </p:nvSpPr>
        <p:spPr>
          <a:xfrm>
            <a:off x="8858867" y="4987700"/>
            <a:ext cx="2394340" cy="369332"/>
          </a:xfrm>
          <a:prstGeom prst="rect">
            <a:avLst/>
          </a:prstGeom>
          <a:noFill/>
        </p:spPr>
        <p:txBody>
          <a:bodyPr wrap="square" rtlCol="0">
            <a:spAutoFit/>
          </a:bodyPr>
          <a:lstStyle/>
          <a:p>
            <a:pPr algn="ctr"/>
            <a:r>
              <a:rPr lang="ja-JP" altLang="en-US" dirty="0"/>
              <a:t>平均 </a:t>
            </a:r>
            <a:r>
              <a:rPr lang="en-US" altLang="ja-JP" dirty="0"/>
              <a:t>0.55</a:t>
            </a:r>
          </a:p>
        </p:txBody>
      </p:sp>
      <p:pic>
        <p:nvPicPr>
          <p:cNvPr id="21" name="図 20">
            <a:extLst>
              <a:ext uri="{FF2B5EF4-FFF2-40B4-BE49-F238E27FC236}">
                <a16:creationId xmlns:a16="http://schemas.microsoft.com/office/drawing/2014/main" id="{5228FE79-5417-0646-43BD-BBE54A2188CD}"/>
              </a:ext>
            </a:extLst>
          </p:cNvPr>
          <p:cNvPicPr>
            <a:picLocks noChangeAspect="1"/>
          </p:cNvPicPr>
          <p:nvPr/>
        </p:nvPicPr>
        <p:blipFill>
          <a:blip r:embed="rId4"/>
          <a:stretch>
            <a:fillRect/>
          </a:stretch>
        </p:blipFill>
        <p:spPr>
          <a:xfrm>
            <a:off x="4215767" y="2002424"/>
            <a:ext cx="3753786" cy="2853152"/>
          </a:xfrm>
          <a:prstGeom prst="rect">
            <a:avLst/>
          </a:prstGeom>
        </p:spPr>
      </p:pic>
      <p:sp>
        <p:nvSpPr>
          <p:cNvPr id="22" name="テキスト ボックス 21">
            <a:extLst>
              <a:ext uri="{FF2B5EF4-FFF2-40B4-BE49-F238E27FC236}">
                <a16:creationId xmlns:a16="http://schemas.microsoft.com/office/drawing/2014/main" id="{44DF0A87-A793-EDBD-D4C7-DF7A81195100}"/>
              </a:ext>
            </a:extLst>
          </p:cNvPr>
          <p:cNvSpPr txBox="1"/>
          <p:nvPr/>
        </p:nvSpPr>
        <p:spPr>
          <a:xfrm>
            <a:off x="4854957" y="1671743"/>
            <a:ext cx="2394340" cy="369332"/>
          </a:xfrm>
          <a:prstGeom prst="rect">
            <a:avLst/>
          </a:prstGeom>
          <a:noFill/>
        </p:spPr>
        <p:txBody>
          <a:bodyPr wrap="square" rtlCol="0">
            <a:spAutoFit/>
          </a:bodyPr>
          <a:lstStyle/>
          <a:p>
            <a:pPr algn="ctr"/>
            <a:r>
              <a:rPr kumimoji="1" lang="ja-JP" altLang="en-US" dirty="0"/>
              <a:t>系列長：</a:t>
            </a:r>
            <a:r>
              <a:rPr kumimoji="1" lang="en-US" altLang="ja-JP" dirty="0"/>
              <a:t>10,000</a:t>
            </a:r>
            <a:endParaRPr lang="en-US" altLang="ja-JP" dirty="0"/>
          </a:p>
        </p:txBody>
      </p:sp>
      <p:sp>
        <p:nvSpPr>
          <p:cNvPr id="23" name="テキスト ボックス 22">
            <a:extLst>
              <a:ext uri="{FF2B5EF4-FFF2-40B4-BE49-F238E27FC236}">
                <a16:creationId xmlns:a16="http://schemas.microsoft.com/office/drawing/2014/main" id="{CCFD5D50-401D-A145-886F-95B318723124}"/>
              </a:ext>
            </a:extLst>
          </p:cNvPr>
          <p:cNvSpPr txBox="1"/>
          <p:nvPr/>
        </p:nvSpPr>
        <p:spPr>
          <a:xfrm>
            <a:off x="5118873" y="5001591"/>
            <a:ext cx="2394340" cy="369332"/>
          </a:xfrm>
          <a:prstGeom prst="rect">
            <a:avLst/>
          </a:prstGeom>
          <a:noFill/>
        </p:spPr>
        <p:txBody>
          <a:bodyPr wrap="square" rtlCol="0">
            <a:spAutoFit/>
          </a:bodyPr>
          <a:lstStyle/>
          <a:p>
            <a:pPr algn="ctr"/>
            <a:r>
              <a:rPr lang="ja-JP" altLang="en-US" dirty="0"/>
              <a:t>平均 </a:t>
            </a:r>
            <a:r>
              <a:rPr lang="en-US" altLang="ja-JP" dirty="0"/>
              <a:t>0.54</a:t>
            </a:r>
          </a:p>
        </p:txBody>
      </p:sp>
      <p:sp>
        <p:nvSpPr>
          <p:cNvPr id="24" name="テキスト ボックス 23">
            <a:extLst>
              <a:ext uri="{FF2B5EF4-FFF2-40B4-BE49-F238E27FC236}">
                <a16:creationId xmlns:a16="http://schemas.microsoft.com/office/drawing/2014/main" id="{D41CAE2F-1C90-7D90-ECB3-44CA65CF80FB}"/>
              </a:ext>
            </a:extLst>
          </p:cNvPr>
          <p:cNvSpPr txBox="1"/>
          <p:nvPr/>
        </p:nvSpPr>
        <p:spPr>
          <a:xfrm>
            <a:off x="725224" y="5642411"/>
            <a:ext cx="11004660" cy="646331"/>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ハースト指数は</a:t>
            </a:r>
            <a:r>
              <a:rPr lang="en-US" altLang="ja-JP" dirty="0"/>
              <a:t>0.5</a:t>
            </a:r>
            <a:r>
              <a:rPr lang="ja-JP" altLang="en-US" dirty="0"/>
              <a:t>になって欲しいが、平均的にやや大きな値になっている</a:t>
            </a:r>
            <a:endParaRPr lang="en-US" altLang="ja-JP" dirty="0"/>
          </a:p>
          <a:p>
            <a:pPr marL="285750" indent="-285750">
              <a:buFont typeface="Arial" panose="020B0604020202020204" pitchFamily="34" charset="0"/>
              <a:buChar char="•"/>
            </a:pPr>
            <a:r>
              <a:rPr lang="ja-JP" altLang="en-US" dirty="0"/>
              <a:t>系列が短くなるほどブレも大きい</a:t>
            </a:r>
            <a:endParaRPr lang="en-US" altLang="ja-JP" dirty="0"/>
          </a:p>
        </p:txBody>
      </p:sp>
    </p:spTree>
    <p:extLst>
      <p:ext uri="{BB962C8B-B14F-4D97-AF65-F5344CB8AC3E}">
        <p14:creationId xmlns:p14="http://schemas.microsoft.com/office/powerpoint/2010/main" val="34771274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5134</TotalTime>
  <Words>1214</Words>
  <Application>Microsoft Office PowerPoint</Application>
  <PresentationFormat>ワイド画面</PresentationFormat>
  <Paragraphs>162</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游ゴシック Light</vt:lpstr>
      <vt:lpstr>Arial</vt:lpstr>
      <vt:lpstr>Cambria Math</vt:lpstr>
      <vt:lpstr>Office テーマ</vt:lpstr>
      <vt:lpstr>ハースト指数について</vt:lpstr>
      <vt:lpstr>ハースト指数とは</vt:lpstr>
      <vt:lpstr>非整数ブラウン運動の性質とハースト指数</vt:lpstr>
      <vt:lpstr>非整数ブラウン運動の性質とハースト指数</vt:lpstr>
      <vt:lpstr>フラクタル次元</vt:lpstr>
      <vt:lpstr>フラクタル次元の例</vt:lpstr>
      <vt:lpstr>ハースト指数の求め方</vt:lpstr>
      <vt:lpstr>イメージ</vt:lpstr>
      <vt:lpstr>ランダム系列での確認</vt:lpstr>
      <vt:lpstr>金融時系列（ドル円）</vt:lpstr>
      <vt:lpstr>先行研究</vt:lpstr>
      <vt:lpstr>トレード戦略との組み合わせ</vt:lpstr>
      <vt:lpstr>ローリングでハースト指数を計算</vt:lpstr>
      <vt:lpstr>売買ルール</vt:lpstr>
      <vt:lpstr>結果</vt:lpstr>
      <vt:lpstr>各戦略の月次PLの分布</vt:lpstr>
      <vt:lpstr>課題</vt:lpstr>
      <vt:lpstr>参考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ハースト指数について</dc:title>
  <dc:creator>泰弘 仲山</dc:creator>
  <cp:lastModifiedBy>泰弘 仲山</cp:lastModifiedBy>
  <cp:revision>1</cp:revision>
  <dcterms:created xsi:type="dcterms:W3CDTF">2023-04-14T17:52:00Z</dcterms:created>
  <dcterms:modified xsi:type="dcterms:W3CDTF">2023-04-18T07:26:28Z</dcterms:modified>
</cp:coreProperties>
</file>