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316" r:id="rId4"/>
    <p:sldId id="285" r:id="rId5"/>
    <p:sldId id="300" r:id="rId6"/>
    <p:sldId id="286" r:id="rId7"/>
    <p:sldId id="287" r:id="rId8"/>
    <p:sldId id="288" r:id="rId9"/>
    <p:sldId id="289" r:id="rId10"/>
    <p:sldId id="290" r:id="rId11"/>
    <p:sldId id="291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292" r:id="rId20"/>
    <p:sldId id="293" r:id="rId21"/>
    <p:sldId id="294" r:id="rId22"/>
    <p:sldId id="302" r:id="rId23"/>
    <p:sldId id="301" r:id="rId24"/>
    <p:sldId id="303" r:id="rId25"/>
    <p:sldId id="295" r:id="rId26"/>
    <p:sldId id="296" r:id="rId27"/>
    <p:sldId id="297" r:id="rId28"/>
    <p:sldId id="298" r:id="rId29"/>
    <p:sldId id="312" r:id="rId30"/>
    <p:sldId id="313" r:id="rId31"/>
    <p:sldId id="314" r:id="rId32"/>
    <p:sldId id="315" r:id="rId3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27515-1856-4895-BCBA-C4E93B3C34BF}" v="59" dt="2023-08-29T09:17:16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仲山 泰弘" userId="857b4835f3abfbd8" providerId="LiveId" clId="{F4327515-1856-4895-BCBA-C4E93B3C34BF}"/>
    <pc:docChg chg="undo custSel addSld delSld modSld sldOrd">
      <pc:chgData name="仲山 泰弘" userId="857b4835f3abfbd8" providerId="LiveId" clId="{F4327515-1856-4895-BCBA-C4E93B3C34BF}" dt="2023-08-29T09:20:27.841" v="8336" actId="20577"/>
      <pc:docMkLst>
        <pc:docMk/>
      </pc:docMkLst>
      <pc:sldChg chg="addSp modSp mod">
        <pc:chgData name="仲山 泰弘" userId="857b4835f3abfbd8" providerId="LiveId" clId="{F4327515-1856-4895-BCBA-C4E93B3C34BF}" dt="2023-08-27T14:17:16.702" v="3445" actId="14100"/>
        <pc:sldMkLst>
          <pc:docMk/>
          <pc:sldMk cId="0" sldId="256"/>
        </pc:sldMkLst>
        <pc:spChg chg="mod">
          <ac:chgData name="仲山 泰弘" userId="857b4835f3abfbd8" providerId="LiveId" clId="{F4327515-1856-4895-BCBA-C4E93B3C34BF}" dt="2023-08-26T14:14:58.926" v="44" actId="20577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仲山 泰弘" userId="857b4835f3abfbd8" providerId="LiveId" clId="{F4327515-1856-4895-BCBA-C4E93B3C34BF}" dt="2023-08-27T14:17:16.702" v="3445" actId="14100"/>
          <ac:spMkLst>
            <pc:docMk/>
            <pc:sldMk cId="0" sldId="256"/>
            <ac:spMk id="6" creationId="{6B12B2EB-6368-D193-5A1E-30A9B43C568C}"/>
          </ac:spMkLst>
        </pc:spChg>
      </pc:sldChg>
      <pc:sldChg chg="modSp del mod">
        <pc:chgData name="仲山 泰弘" userId="857b4835f3abfbd8" providerId="LiveId" clId="{F4327515-1856-4895-BCBA-C4E93B3C34BF}" dt="2023-08-26T14:42:18.757" v="1321" actId="47"/>
        <pc:sldMkLst>
          <pc:docMk/>
          <pc:sldMk cId="0" sldId="257"/>
        </pc:sldMkLst>
        <pc:spChg chg="mod">
          <ac:chgData name="仲山 泰弘" userId="857b4835f3abfbd8" providerId="LiveId" clId="{F4327515-1856-4895-BCBA-C4E93B3C34BF}" dt="2023-08-26T14:07:14.778" v="2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仲山 泰弘" userId="857b4835f3abfbd8" providerId="LiveId" clId="{F4327515-1856-4895-BCBA-C4E93B3C34BF}" dt="2023-08-27T14:20:25.146" v="3555" actId="20577"/>
        <pc:sldMkLst>
          <pc:docMk/>
          <pc:sldMk cId="0" sldId="258"/>
        </pc:sldMkLst>
        <pc:spChg chg="mod">
          <ac:chgData name="仲山 泰弘" userId="857b4835f3abfbd8" providerId="LiveId" clId="{F4327515-1856-4895-BCBA-C4E93B3C34BF}" dt="2023-08-26T14:15:20.245" v="47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7T14:20:25.146" v="3555" actId="2057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仲山 泰弘" userId="857b4835f3abfbd8" providerId="LiveId" clId="{F4327515-1856-4895-BCBA-C4E93B3C34BF}" dt="2023-08-27T14:25:21.037" v="3646" actId="47"/>
        <pc:sldMkLst>
          <pc:docMk/>
          <pc:sldMk cId="0" sldId="259"/>
        </pc:sldMkLst>
      </pc:sldChg>
      <pc:sldChg chg="del">
        <pc:chgData name="仲山 泰弘" userId="857b4835f3abfbd8" providerId="LiveId" clId="{F4327515-1856-4895-BCBA-C4E93B3C34BF}" dt="2023-08-27T14:25:19.463" v="3645" actId="47"/>
        <pc:sldMkLst>
          <pc:docMk/>
          <pc:sldMk cId="0" sldId="260"/>
        </pc:sldMkLst>
      </pc:sldChg>
      <pc:sldChg chg="del">
        <pc:chgData name="仲山 泰弘" userId="857b4835f3abfbd8" providerId="LiveId" clId="{F4327515-1856-4895-BCBA-C4E93B3C34BF}" dt="2023-08-27T14:25:17.545" v="3644" actId="47"/>
        <pc:sldMkLst>
          <pc:docMk/>
          <pc:sldMk cId="0" sldId="261"/>
        </pc:sldMkLst>
      </pc:sldChg>
      <pc:sldChg chg="del">
        <pc:chgData name="仲山 泰弘" userId="857b4835f3abfbd8" providerId="LiveId" clId="{F4327515-1856-4895-BCBA-C4E93B3C34BF}" dt="2023-08-27T14:25:14.466" v="3643" actId="47"/>
        <pc:sldMkLst>
          <pc:docMk/>
          <pc:sldMk cId="0" sldId="262"/>
        </pc:sldMkLst>
      </pc:sldChg>
      <pc:sldChg chg="del">
        <pc:chgData name="仲山 泰弘" userId="857b4835f3abfbd8" providerId="LiveId" clId="{F4327515-1856-4895-BCBA-C4E93B3C34BF}" dt="2023-08-27T14:25:13.449" v="3642" actId="47"/>
        <pc:sldMkLst>
          <pc:docMk/>
          <pc:sldMk cId="0" sldId="263"/>
        </pc:sldMkLst>
      </pc:sldChg>
      <pc:sldChg chg="del">
        <pc:chgData name="仲山 泰弘" userId="857b4835f3abfbd8" providerId="LiveId" clId="{F4327515-1856-4895-BCBA-C4E93B3C34BF}" dt="2023-08-27T14:25:11.472" v="3641" actId="47"/>
        <pc:sldMkLst>
          <pc:docMk/>
          <pc:sldMk cId="0" sldId="264"/>
        </pc:sldMkLst>
      </pc:sldChg>
      <pc:sldChg chg="del">
        <pc:chgData name="仲山 泰弘" userId="857b4835f3abfbd8" providerId="LiveId" clId="{F4327515-1856-4895-BCBA-C4E93B3C34BF}" dt="2023-08-27T14:25:10.093" v="3640" actId="47"/>
        <pc:sldMkLst>
          <pc:docMk/>
          <pc:sldMk cId="0" sldId="265"/>
        </pc:sldMkLst>
      </pc:sldChg>
      <pc:sldChg chg="modSp del mod">
        <pc:chgData name="仲山 泰弘" userId="857b4835f3abfbd8" providerId="LiveId" clId="{F4327515-1856-4895-BCBA-C4E93B3C34BF}" dt="2023-08-27T14:25:08.449" v="3639" actId="47"/>
        <pc:sldMkLst>
          <pc:docMk/>
          <pc:sldMk cId="0" sldId="266"/>
        </pc:sldMkLst>
        <pc:spChg chg="mod">
          <ac:chgData name="仲山 泰弘" userId="857b4835f3abfbd8" providerId="LiveId" clId="{F4327515-1856-4895-BCBA-C4E93B3C34BF}" dt="2023-08-26T14:07:14.786" v="3" actId="27636"/>
          <ac:spMkLst>
            <pc:docMk/>
            <pc:sldMk cId="0" sldId="266"/>
            <ac:spMk id="2" creationId="{00000000-0000-0000-0000-000000000000}"/>
          </ac:spMkLst>
        </pc:spChg>
      </pc:sldChg>
      <pc:sldChg chg="modSp del mod">
        <pc:chgData name="仲山 泰弘" userId="857b4835f3abfbd8" providerId="LiveId" clId="{F4327515-1856-4895-BCBA-C4E93B3C34BF}" dt="2023-08-27T14:25:07.612" v="3638" actId="47"/>
        <pc:sldMkLst>
          <pc:docMk/>
          <pc:sldMk cId="0" sldId="267"/>
        </pc:sldMkLst>
        <pc:spChg chg="mod">
          <ac:chgData name="仲山 泰弘" userId="857b4835f3abfbd8" providerId="LiveId" clId="{F4327515-1856-4895-BCBA-C4E93B3C34BF}" dt="2023-08-26T14:07:14.789" v="4" actId="27636"/>
          <ac:spMkLst>
            <pc:docMk/>
            <pc:sldMk cId="0" sldId="267"/>
            <ac:spMk id="2" creationId="{00000000-0000-0000-0000-000000000000}"/>
          </ac:spMkLst>
        </pc:spChg>
      </pc:sldChg>
      <pc:sldChg chg="del">
        <pc:chgData name="仲山 泰弘" userId="857b4835f3abfbd8" providerId="LiveId" clId="{F4327515-1856-4895-BCBA-C4E93B3C34BF}" dt="2023-08-27T14:25:06.564" v="3637" actId="47"/>
        <pc:sldMkLst>
          <pc:docMk/>
          <pc:sldMk cId="0" sldId="268"/>
        </pc:sldMkLst>
      </pc:sldChg>
      <pc:sldChg chg="del">
        <pc:chgData name="仲山 泰弘" userId="857b4835f3abfbd8" providerId="LiveId" clId="{F4327515-1856-4895-BCBA-C4E93B3C34BF}" dt="2023-08-27T14:25:05.504" v="3636" actId="47"/>
        <pc:sldMkLst>
          <pc:docMk/>
          <pc:sldMk cId="0" sldId="269"/>
        </pc:sldMkLst>
      </pc:sldChg>
      <pc:sldChg chg="del">
        <pc:chgData name="仲山 泰弘" userId="857b4835f3abfbd8" providerId="LiveId" clId="{F4327515-1856-4895-BCBA-C4E93B3C34BF}" dt="2023-08-27T14:25:03.712" v="3635" actId="47"/>
        <pc:sldMkLst>
          <pc:docMk/>
          <pc:sldMk cId="0" sldId="270"/>
        </pc:sldMkLst>
      </pc:sldChg>
      <pc:sldChg chg="del">
        <pc:chgData name="仲山 泰弘" userId="857b4835f3abfbd8" providerId="LiveId" clId="{F4327515-1856-4895-BCBA-C4E93B3C34BF}" dt="2023-08-27T14:25:02.873" v="3634" actId="47"/>
        <pc:sldMkLst>
          <pc:docMk/>
          <pc:sldMk cId="0" sldId="271"/>
        </pc:sldMkLst>
      </pc:sldChg>
      <pc:sldChg chg="modSp del mod">
        <pc:chgData name="仲山 泰弘" userId="857b4835f3abfbd8" providerId="LiveId" clId="{F4327515-1856-4895-BCBA-C4E93B3C34BF}" dt="2023-08-27T14:25:02.032" v="3633" actId="47"/>
        <pc:sldMkLst>
          <pc:docMk/>
          <pc:sldMk cId="0" sldId="272"/>
        </pc:sldMkLst>
        <pc:spChg chg="mod">
          <ac:chgData name="仲山 泰弘" userId="857b4835f3abfbd8" providerId="LiveId" clId="{F4327515-1856-4895-BCBA-C4E93B3C34BF}" dt="2023-08-26T14:07:14.793" v="5" actId="27636"/>
          <ac:spMkLst>
            <pc:docMk/>
            <pc:sldMk cId="0" sldId="272"/>
            <ac:spMk id="2" creationId="{00000000-0000-0000-0000-000000000000}"/>
          </ac:spMkLst>
        </pc:spChg>
      </pc:sldChg>
      <pc:sldChg chg="del">
        <pc:chgData name="仲山 泰弘" userId="857b4835f3abfbd8" providerId="LiveId" clId="{F4327515-1856-4895-BCBA-C4E93B3C34BF}" dt="2023-08-27T14:25:00.157" v="3632" actId="47"/>
        <pc:sldMkLst>
          <pc:docMk/>
          <pc:sldMk cId="0" sldId="273"/>
        </pc:sldMkLst>
      </pc:sldChg>
      <pc:sldChg chg="del">
        <pc:chgData name="仲山 泰弘" userId="857b4835f3abfbd8" providerId="LiveId" clId="{F4327515-1856-4895-BCBA-C4E93B3C34BF}" dt="2023-08-27T14:24:59.100" v="3631" actId="47"/>
        <pc:sldMkLst>
          <pc:docMk/>
          <pc:sldMk cId="0" sldId="274"/>
        </pc:sldMkLst>
      </pc:sldChg>
      <pc:sldChg chg="del">
        <pc:chgData name="仲山 泰弘" userId="857b4835f3abfbd8" providerId="LiveId" clId="{F4327515-1856-4895-BCBA-C4E93B3C34BF}" dt="2023-08-27T14:24:58.095" v="3630" actId="47"/>
        <pc:sldMkLst>
          <pc:docMk/>
          <pc:sldMk cId="0" sldId="275"/>
        </pc:sldMkLst>
      </pc:sldChg>
      <pc:sldChg chg="modSp del mod">
        <pc:chgData name="仲山 泰弘" userId="857b4835f3abfbd8" providerId="LiveId" clId="{F4327515-1856-4895-BCBA-C4E93B3C34BF}" dt="2023-08-27T14:24:57.068" v="3629" actId="47"/>
        <pc:sldMkLst>
          <pc:docMk/>
          <pc:sldMk cId="0" sldId="276"/>
        </pc:sldMkLst>
        <pc:spChg chg="mod">
          <ac:chgData name="仲山 泰弘" userId="857b4835f3abfbd8" providerId="LiveId" clId="{F4327515-1856-4895-BCBA-C4E93B3C34BF}" dt="2023-08-26T14:07:14.796" v="6" actId="27636"/>
          <ac:spMkLst>
            <pc:docMk/>
            <pc:sldMk cId="0" sldId="276"/>
            <ac:spMk id="2" creationId="{00000000-0000-0000-0000-000000000000}"/>
          </ac:spMkLst>
        </pc:spChg>
      </pc:sldChg>
      <pc:sldChg chg="modSp del mod">
        <pc:chgData name="仲山 泰弘" userId="857b4835f3abfbd8" providerId="LiveId" clId="{F4327515-1856-4895-BCBA-C4E93B3C34BF}" dt="2023-08-27T14:24:55.788" v="3628" actId="47"/>
        <pc:sldMkLst>
          <pc:docMk/>
          <pc:sldMk cId="0" sldId="277"/>
        </pc:sldMkLst>
        <pc:spChg chg="mod">
          <ac:chgData name="仲山 泰弘" userId="857b4835f3abfbd8" providerId="LiveId" clId="{F4327515-1856-4895-BCBA-C4E93B3C34BF}" dt="2023-08-26T14:07:14.797" v="7" actId="27636"/>
          <ac:spMkLst>
            <pc:docMk/>
            <pc:sldMk cId="0" sldId="277"/>
            <ac:spMk id="2" creationId="{00000000-0000-0000-0000-000000000000}"/>
          </ac:spMkLst>
        </pc:spChg>
      </pc:sldChg>
      <pc:sldChg chg="modSp del mod">
        <pc:chgData name="仲山 泰弘" userId="857b4835f3abfbd8" providerId="LiveId" clId="{F4327515-1856-4895-BCBA-C4E93B3C34BF}" dt="2023-08-27T14:24:53.248" v="3627" actId="47"/>
        <pc:sldMkLst>
          <pc:docMk/>
          <pc:sldMk cId="0" sldId="278"/>
        </pc:sldMkLst>
        <pc:spChg chg="mod">
          <ac:chgData name="仲山 泰弘" userId="857b4835f3abfbd8" providerId="LiveId" clId="{F4327515-1856-4895-BCBA-C4E93B3C34BF}" dt="2023-08-26T14:07:14.758" v="0" actId="27636"/>
          <ac:spMkLst>
            <pc:docMk/>
            <pc:sldMk cId="0" sldId="278"/>
            <ac:spMk id="2" creationId="{00000000-0000-0000-0000-000000000000}"/>
          </ac:spMkLst>
        </pc:spChg>
      </pc:sldChg>
      <pc:sldChg chg="modSp del mod">
        <pc:chgData name="仲山 泰弘" userId="857b4835f3abfbd8" providerId="LiveId" clId="{F4327515-1856-4895-BCBA-C4E93B3C34BF}" dt="2023-08-27T14:24:48.203" v="3626" actId="47"/>
        <pc:sldMkLst>
          <pc:docMk/>
          <pc:sldMk cId="0" sldId="279"/>
        </pc:sldMkLst>
        <pc:spChg chg="mod">
          <ac:chgData name="仲山 泰弘" userId="857b4835f3abfbd8" providerId="LiveId" clId="{F4327515-1856-4895-BCBA-C4E93B3C34BF}" dt="2023-08-26T14:07:14.767" v="1" actId="27636"/>
          <ac:spMkLst>
            <pc:docMk/>
            <pc:sldMk cId="0" sldId="279"/>
            <ac:spMk id="2" creationId="{00000000-0000-0000-0000-000000000000}"/>
          </ac:spMkLst>
        </pc:spChg>
      </pc:sldChg>
      <pc:sldChg chg="del">
        <pc:chgData name="仲山 泰弘" userId="857b4835f3abfbd8" providerId="LiveId" clId="{F4327515-1856-4895-BCBA-C4E93B3C34BF}" dt="2023-08-27T14:24:47.100" v="3625" actId="47"/>
        <pc:sldMkLst>
          <pc:docMk/>
          <pc:sldMk cId="0" sldId="280"/>
        </pc:sldMkLst>
      </pc:sldChg>
      <pc:sldChg chg="del">
        <pc:chgData name="仲山 泰弘" userId="857b4835f3abfbd8" providerId="LiveId" clId="{F4327515-1856-4895-BCBA-C4E93B3C34BF}" dt="2023-08-27T14:24:45.805" v="3624" actId="47"/>
        <pc:sldMkLst>
          <pc:docMk/>
          <pc:sldMk cId="0" sldId="281"/>
        </pc:sldMkLst>
      </pc:sldChg>
      <pc:sldChg chg="del">
        <pc:chgData name="仲山 泰弘" userId="857b4835f3abfbd8" providerId="LiveId" clId="{F4327515-1856-4895-BCBA-C4E93B3C34BF}" dt="2023-08-27T14:24:43.247" v="3623" actId="47"/>
        <pc:sldMkLst>
          <pc:docMk/>
          <pc:sldMk cId="0" sldId="282"/>
        </pc:sldMkLst>
      </pc:sldChg>
      <pc:sldChg chg="del">
        <pc:chgData name="仲山 泰弘" userId="857b4835f3abfbd8" providerId="LiveId" clId="{F4327515-1856-4895-BCBA-C4E93B3C34BF}" dt="2023-08-27T14:24:42.201" v="3622" actId="47"/>
        <pc:sldMkLst>
          <pc:docMk/>
          <pc:sldMk cId="0" sldId="283"/>
        </pc:sldMkLst>
      </pc:sldChg>
      <pc:sldChg chg="del">
        <pc:chgData name="仲山 泰弘" userId="857b4835f3abfbd8" providerId="LiveId" clId="{F4327515-1856-4895-BCBA-C4E93B3C34BF}" dt="2023-08-27T14:24:40.287" v="3621" actId="47"/>
        <pc:sldMkLst>
          <pc:docMk/>
          <pc:sldMk cId="0" sldId="284"/>
        </pc:sldMkLst>
      </pc:sldChg>
      <pc:sldChg chg="addSp modSp add mod">
        <pc:chgData name="仲山 泰弘" userId="857b4835f3abfbd8" providerId="LiveId" clId="{F4327515-1856-4895-BCBA-C4E93B3C34BF}" dt="2023-08-26T14:29:44.365" v="1006" actId="20577"/>
        <pc:sldMkLst>
          <pc:docMk/>
          <pc:sldMk cId="218954366" sldId="285"/>
        </pc:sldMkLst>
        <pc:spChg chg="mod">
          <ac:chgData name="仲山 泰弘" userId="857b4835f3abfbd8" providerId="LiveId" clId="{F4327515-1856-4895-BCBA-C4E93B3C34BF}" dt="2023-08-26T14:27:14.951" v="783" actId="1076"/>
          <ac:spMkLst>
            <pc:docMk/>
            <pc:sldMk cId="218954366" sldId="285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6T14:29:44.365" v="1006" actId="20577"/>
          <ac:spMkLst>
            <pc:docMk/>
            <pc:sldMk cId="218954366" sldId="285"/>
            <ac:spMk id="3" creationId="{00000000-0000-0000-0000-000000000000}"/>
          </ac:spMkLst>
        </pc:spChg>
        <pc:spChg chg="add mod">
          <ac:chgData name="仲山 泰弘" userId="857b4835f3abfbd8" providerId="LiveId" clId="{F4327515-1856-4895-BCBA-C4E93B3C34BF}" dt="2023-08-26T14:25:16.114" v="655" actId="164"/>
          <ac:spMkLst>
            <pc:docMk/>
            <pc:sldMk cId="218954366" sldId="285"/>
            <ac:spMk id="6" creationId="{487B814A-3CFC-2B8A-CED9-153AC21E6B7B}"/>
          </ac:spMkLst>
        </pc:spChg>
        <pc:spChg chg="add mod">
          <ac:chgData name="仲山 泰弘" userId="857b4835f3abfbd8" providerId="LiveId" clId="{F4327515-1856-4895-BCBA-C4E93B3C34BF}" dt="2023-08-26T14:25:16.114" v="655" actId="164"/>
          <ac:spMkLst>
            <pc:docMk/>
            <pc:sldMk cId="218954366" sldId="285"/>
            <ac:spMk id="7" creationId="{E27BEE19-FC7B-301A-E42D-47C0CCEB4B7A}"/>
          </ac:spMkLst>
        </pc:spChg>
        <pc:grpChg chg="add mod">
          <ac:chgData name="仲山 泰弘" userId="857b4835f3abfbd8" providerId="LiveId" clId="{F4327515-1856-4895-BCBA-C4E93B3C34BF}" dt="2023-08-26T14:28:28.905" v="882" actId="1076"/>
          <ac:grpSpMkLst>
            <pc:docMk/>
            <pc:sldMk cId="218954366" sldId="285"/>
            <ac:grpSpMk id="8" creationId="{F7667054-94F0-73B1-395D-25F08CA7B046}"/>
          </ac:grpSpMkLst>
        </pc:grpChg>
        <pc:picChg chg="add mod">
          <ac:chgData name="仲山 泰弘" userId="857b4835f3abfbd8" providerId="LiveId" clId="{F4327515-1856-4895-BCBA-C4E93B3C34BF}" dt="2023-08-26T14:25:16.114" v="655" actId="164"/>
          <ac:picMkLst>
            <pc:docMk/>
            <pc:sldMk cId="218954366" sldId="285"/>
            <ac:picMk id="5" creationId="{A526076E-F86E-9CF7-DE87-BC7C8AFF9A67}"/>
          </ac:picMkLst>
        </pc:picChg>
        <pc:picChg chg="add mod">
          <ac:chgData name="仲山 泰弘" userId="857b4835f3abfbd8" providerId="LiveId" clId="{F4327515-1856-4895-BCBA-C4E93B3C34BF}" dt="2023-08-26T14:28:27.605" v="881" actId="1076"/>
          <ac:picMkLst>
            <pc:docMk/>
            <pc:sldMk cId="218954366" sldId="285"/>
            <ac:picMk id="10" creationId="{CA32123F-8E71-03F0-94B0-1B394E40CD92}"/>
          </ac:picMkLst>
        </pc:picChg>
        <pc:picChg chg="add mod">
          <ac:chgData name="仲山 泰弘" userId="857b4835f3abfbd8" providerId="LiveId" clId="{F4327515-1856-4895-BCBA-C4E93B3C34BF}" dt="2023-08-26T14:27:34.151" v="789" actId="1076"/>
          <ac:picMkLst>
            <pc:docMk/>
            <pc:sldMk cId="218954366" sldId="285"/>
            <ac:picMk id="12" creationId="{D00EB919-B1C2-EEB8-0B7E-A775D25C2ABD}"/>
          </ac:picMkLst>
        </pc:picChg>
      </pc:sldChg>
      <pc:sldChg chg="new del">
        <pc:chgData name="仲山 泰弘" userId="857b4835f3abfbd8" providerId="LiveId" clId="{F4327515-1856-4895-BCBA-C4E93B3C34BF}" dt="2023-08-26T14:18:20.237" v="304" actId="47"/>
        <pc:sldMkLst>
          <pc:docMk/>
          <pc:sldMk cId="1151764640" sldId="285"/>
        </pc:sldMkLst>
      </pc:sldChg>
      <pc:sldChg chg="modSp add mod">
        <pc:chgData name="仲山 泰弘" userId="857b4835f3abfbd8" providerId="LiveId" clId="{F4327515-1856-4895-BCBA-C4E93B3C34BF}" dt="2023-08-28T15:36:32.334" v="5612" actId="1076"/>
        <pc:sldMkLst>
          <pc:docMk/>
          <pc:sldMk cId="3435056344" sldId="286"/>
        </pc:sldMkLst>
        <pc:spChg chg="mod">
          <ac:chgData name="仲山 泰弘" userId="857b4835f3abfbd8" providerId="LiveId" clId="{F4327515-1856-4895-BCBA-C4E93B3C34BF}" dt="2023-08-26T14:31:10.141" v="1085" actId="20577"/>
          <ac:spMkLst>
            <pc:docMk/>
            <pc:sldMk cId="3435056344" sldId="286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8T15:36:32.334" v="5612" actId="1076"/>
          <ac:spMkLst>
            <pc:docMk/>
            <pc:sldMk cId="3435056344" sldId="286"/>
            <ac:spMk id="3" creationId="{00000000-0000-0000-0000-000000000000}"/>
          </ac:spMkLst>
        </pc:spChg>
      </pc:sldChg>
      <pc:sldChg chg="addSp modSp add mod">
        <pc:chgData name="仲山 泰弘" userId="857b4835f3abfbd8" providerId="LiveId" clId="{F4327515-1856-4895-BCBA-C4E93B3C34BF}" dt="2023-08-28T17:37:58.346" v="6868" actId="1076"/>
        <pc:sldMkLst>
          <pc:docMk/>
          <pc:sldMk cId="583918540" sldId="287"/>
        </pc:sldMkLst>
        <pc:spChg chg="mod">
          <ac:chgData name="仲山 泰弘" userId="857b4835f3abfbd8" providerId="LiveId" clId="{F4327515-1856-4895-BCBA-C4E93B3C34BF}" dt="2023-08-26T14:34:00.377" v="1269" actId="20577"/>
          <ac:spMkLst>
            <pc:docMk/>
            <pc:sldMk cId="583918540" sldId="287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7T14:33:57.880" v="3876" actId="1076"/>
          <ac:spMkLst>
            <pc:docMk/>
            <pc:sldMk cId="583918540" sldId="287"/>
            <ac:spMk id="3" creationId="{00000000-0000-0000-0000-000000000000}"/>
          </ac:spMkLst>
        </pc:spChg>
        <pc:spChg chg="add mod">
          <ac:chgData name="仲山 泰弘" userId="857b4835f3abfbd8" providerId="LiveId" clId="{F4327515-1856-4895-BCBA-C4E93B3C34BF}" dt="2023-08-28T17:37:58.346" v="6868" actId="1076"/>
          <ac:spMkLst>
            <pc:docMk/>
            <pc:sldMk cId="583918540" sldId="287"/>
            <ac:spMk id="4" creationId="{54C39218-4C46-DCBA-AC54-C087913A4765}"/>
          </ac:spMkLst>
        </pc:spChg>
        <pc:spChg chg="add mod">
          <ac:chgData name="仲山 泰弘" userId="857b4835f3abfbd8" providerId="LiveId" clId="{F4327515-1856-4895-BCBA-C4E93B3C34BF}" dt="2023-08-27T14:33:55.060" v="3875" actId="1076"/>
          <ac:spMkLst>
            <pc:docMk/>
            <pc:sldMk cId="583918540" sldId="287"/>
            <ac:spMk id="5" creationId="{E529DB96-B5B1-7935-2D3F-47A368A8BEE9}"/>
          </ac:spMkLst>
        </pc:spChg>
      </pc:sldChg>
      <pc:sldChg chg="new del">
        <pc:chgData name="仲山 泰弘" userId="857b4835f3abfbd8" providerId="LiveId" clId="{F4327515-1856-4895-BCBA-C4E93B3C34BF}" dt="2023-08-26T14:38:38.102" v="1303" actId="47"/>
        <pc:sldMkLst>
          <pc:docMk/>
          <pc:sldMk cId="2914275136" sldId="288"/>
        </pc:sldMkLst>
      </pc:sldChg>
      <pc:sldChg chg="addSp delSp modSp add mod">
        <pc:chgData name="仲山 泰弘" userId="857b4835f3abfbd8" providerId="LiveId" clId="{F4327515-1856-4895-BCBA-C4E93B3C34BF}" dt="2023-08-26T14:43:04.250" v="1387" actId="20577"/>
        <pc:sldMkLst>
          <pc:docMk/>
          <pc:sldMk cId="4045642637" sldId="288"/>
        </pc:sldMkLst>
        <pc:spChg chg="del">
          <ac:chgData name="仲山 泰弘" userId="857b4835f3abfbd8" providerId="LiveId" clId="{F4327515-1856-4895-BCBA-C4E93B3C34BF}" dt="2023-08-26T14:40:36.251" v="1306" actId="478"/>
          <ac:spMkLst>
            <pc:docMk/>
            <pc:sldMk cId="4045642637" sldId="288"/>
            <ac:spMk id="3" creationId="{00000000-0000-0000-0000-000000000000}"/>
          </ac:spMkLst>
        </pc:spChg>
        <pc:spChg chg="mod">
          <ac:chgData name="仲山 泰弘" userId="857b4835f3abfbd8" providerId="LiveId" clId="{F4327515-1856-4895-BCBA-C4E93B3C34BF}" dt="2023-08-26T14:43:04.250" v="1387" actId="20577"/>
          <ac:spMkLst>
            <pc:docMk/>
            <pc:sldMk cId="4045642637" sldId="288"/>
            <ac:spMk id="4" creationId="{54C39218-4C46-DCBA-AC54-C087913A4765}"/>
          </ac:spMkLst>
        </pc:spChg>
        <pc:spChg chg="add del mod">
          <ac:chgData name="仲山 泰弘" userId="857b4835f3abfbd8" providerId="LiveId" clId="{F4327515-1856-4895-BCBA-C4E93B3C34BF}" dt="2023-08-26T14:40:38.624" v="1307" actId="478"/>
          <ac:spMkLst>
            <pc:docMk/>
            <pc:sldMk cId="4045642637" sldId="288"/>
            <ac:spMk id="8" creationId="{54B117FA-0D76-ADC5-7E39-1C3F155D861E}"/>
          </ac:spMkLst>
        </pc:spChg>
        <pc:picChg chg="add mod">
          <ac:chgData name="仲山 泰弘" userId="857b4835f3abfbd8" providerId="LiveId" clId="{F4327515-1856-4895-BCBA-C4E93B3C34BF}" dt="2023-08-26T14:40:46.479" v="1310" actId="14100"/>
          <ac:picMkLst>
            <pc:docMk/>
            <pc:sldMk cId="4045642637" sldId="288"/>
            <ac:picMk id="6" creationId="{4FC7520F-0643-9A22-46AC-7C14D43F1C6A}"/>
          </ac:picMkLst>
        </pc:picChg>
        <pc:picChg chg="add del">
          <ac:chgData name="仲山 泰弘" userId="857b4835f3abfbd8" providerId="LiveId" clId="{F4327515-1856-4895-BCBA-C4E93B3C34BF}" dt="2023-08-26T14:41:51.630" v="1316" actId="21"/>
          <ac:picMkLst>
            <pc:docMk/>
            <pc:sldMk cId="4045642637" sldId="288"/>
            <ac:picMk id="10" creationId="{DD790F62-C8ED-B263-9AC2-C646675A3C59}"/>
          </ac:picMkLst>
        </pc:picChg>
      </pc:sldChg>
      <pc:sldChg chg="addSp delSp modSp add mod">
        <pc:chgData name="仲山 泰弘" userId="857b4835f3abfbd8" providerId="LiveId" clId="{F4327515-1856-4895-BCBA-C4E93B3C34BF}" dt="2023-08-27T14:34:06.733" v="3877" actId="14100"/>
        <pc:sldMkLst>
          <pc:docMk/>
          <pc:sldMk cId="2497758132" sldId="289"/>
        </pc:sldMkLst>
        <pc:spChg chg="mod">
          <ac:chgData name="仲山 泰弘" userId="857b4835f3abfbd8" providerId="LiveId" clId="{F4327515-1856-4895-BCBA-C4E93B3C34BF}" dt="2023-08-26T14:43:20.810" v="1391" actId="1076"/>
          <ac:spMkLst>
            <pc:docMk/>
            <pc:sldMk cId="2497758132" sldId="289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7T14:34:06.733" v="3877" actId="14100"/>
          <ac:spMkLst>
            <pc:docMk/>
            <pc:sldMk cId="2497758132" sldId="289"/>
            <ac:spMk id="4" creationId="{54C39218-4C46-DCBA-AC54-C087913A4765}"/>
          </ac:spMkLst>
        </pc:spChg>
        <pc:picChg chg="add mod">
          <ac:chgData name="仲山 泰弘" userId="857b4835f3abfbd8" providerId="LiveId" clId="{F4327515-1856-4895-BCBA-C4E93B3C34BF}" dt="2023-08-26T14:43:26.972" v="1392" actId="1076"/>
          <ac:picMkLst>
            <pc:docMk/>
            <pc:sldMk cId="2497758132" sldId="289"/>
            <ac:picMk id="3" creationId="{00915263-4AAF-8237-2149-9C020E53389E}"/>
          </ac:picMkLst>
        </pc:picChg>
        <pc:picChg chg="del">
          <ac:chgData name="仲山 泰弘" userId="857b4835f3abfbd8" providerId="LiveId" clId="{F4327515-1856-4895-BCBA-C4E93B3C34BF}" dt="2023-08-26T14:41:47.271" v="1315" actId="478"/>
          <ac:picMkLst>
            <pc:docMk/>
            <pc:sldMk cId="2497758132" sldId="289"/>
            <ac:picMk id="6" creationId="{4FC7520F-0643-9A22-46AC-7C14D43F1C6A}"/>
          </ac:picMkLst>
        </pc:picChg>
        <pc:picChg chg="del">
          <ac:chgData name="仲山 泰弘" userId="857b4835f3abfbd8" providerId="LiveId" clId="{F4327515-1856-4895-BCBA-C4E93B3C34BF}" dt="2023-08-26T14:41:44.793" v="1314" actId="478"/>
          <ac:picMkLst>
            <pc:docMk/>
            <pc:sldMk cId="2497758132" sldId="289"/>
            <ac:picMk id="10" creationId="{DD790F62-C8ED-B263-9AC2-C646675A3C59}"/>
          </ac:picMkLst>
        </pc:picChg>
      </pc:sldChg>
      <pc:sldChg chg="addSp delSp modSp add mod">
        <pc:chgData name="仲山 泰弘" userId="857b4835f3abfbd8" providerId="LiveId" clId="{F4327515-1856-4895-BCBA-C4E93B3C34BF}" dt="2023-08-26T14:52:32.873" v="1906" actId="1076"/>
        <pc:sldMkLst>
          <pc:docMk/>
          <pc:sldMk cId="97231887" sldId="290"/>
        </pc:sldMkLst>
        <pc:spChg chg="mod">
          <ac:chgData name="仲山 泰弘" userId="857b4835f3abfbd8" providerId="LiveId" clId="{F4327515-1856-4895-BCBA-C4E93B3C34BF}" dt="2023-08-26T14:47:35.401" v="1702" actId="14100"/>
          <ac:spMkLst>
            <pc:docMk/>
            <pc:sldMk cId="97231887" sldId="290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6T14:52:32.873" v="1906" actId="1076"/>
          <ac:spMkLst>
            <pc:docMk/>
            <pc:sldMk cId="97231887" sldId="290"/>
            <ac:spMk id="4" creationId="{54C39218-4C46-DCBA-AC54-C087913A4765}"/>
          </ac:spMkLst>
        </pc:spChg>
        <pc:spChg chg="add mod">
          <ac:chgData name="仲山 泰弘" userId="857b4835f3abfbd8" providerId="LiveId" clId="{F4327515-1856-4895-BCBA-C4E93B3C34BF}" dt="2023-08-26T14:50:56.013" v="1869" actId="20577"/>
          <ac:spMkLst>
            <pc:docMk/>
            <pc:sldMk cId="97231887" sldId="290"/>
            <ac:spMk id="11" creationId="{BB30B1DF-5C98-9DDD-D7FA-742B4078B823}"/>
          </ac:spMkLst>
        </pc:spChg>
        <pc:picChg chg="del">
          <ac:chgData name="仲山 泰弘" userId="857b4835f3abfbd8" providerId="LiveId" clId="{F4327515-1856-4895-BCBA-C4E93B3C34BF}" dt="2023-08-26T14:44:29.373" v="1515" actId="478"/>
          <ac:picMkLst>
            <pc:docMk/>
            <pc:sldMk cId="97231887" sldId="290"/>
            <ac:picMk id="3" creationId="{00915263-4AAF-8237-2149-9C020E53389E}"/>
          </ac:picMkLst>
        </pc:picChg>
        <pc:picChg chg="add mod">
          <ac:chgData name="仲山 泰弘" userId="857b4835f3abfbd8" providerId="LiveId" clId="{F4327515-1856-4895-BCBA-C4E93B3C34BF}" dt="2023-08-26T14:47:40.214" v="1705" actId="1076"/>
          <ac:picMkLst>
            <pc:docMk/>
            <pc:sldMk cId="97231887" sldId="290"/>
            <ac:picMk id="6" creationId="{B764980E-F121-5D3F-88D9-6907CF26C5EA}"/>
          </ac:picMkLst>
        </pc:picChg>
        <pc:picChg chg="add mod">
          <ac:chgData name="仲山 泰弘" userId="857b4835f3abfbd8" providerId="LiveId" clId="{F4327515-1856-4895-BCBA-C4E93B3C34BF}" dt="2023-08-26T14:50:26.885" v="1778" actId="14100"/>
          <ac:picMkLst>
            <pc:docMk/>
            <pc:sldMk cId="97231887" sldId="290"/>
            <ac:picMk id="8" creationId="{81337A91-BB6E-FDFB-B3C5-8E8586501301}"/>
          </ac:picMkLst>
        </pc:picChg>
        <pc:picChg chg="add mod">
          <ac:chgData name="仲山 泰弘" userId="857b4835f3abfbd8" providerId="LiveId" clId="{F4327515-1856-4895-BCBA-C4E93B3C34BF}" dt="2023-08-26T14:47:36.938" v="1703" actId="1076"/>
          <ac:picMkLst>
            <pc:docMk/>
            <pc:sldMk cId="97231887" sldId="290"/>
            <ac:picMk id="10" creationId="{97C1D147-ED4E-BCB6-1374-0D1362C10FAA}"/>
          </ac:picMkLst>
        </pc:picChg>
      </pc:sldChg>
      <pc:sldChg chg="addSp delSp modSp add mod">
        <pc:chgData name="仲山 泰弘" userId="857b4835f3abfbd8" providerId="LiveId" clId="{F4327515-1856-4895-BCBA-C4E93B3C34BF}" dt="2023-08-28T17:38:37.213" v="6869" actId="1076"/>
        <pc:sldMkLst>
          <pc:docMk/>
          <pc:sldMk cId="644058647" sldId="291"/>
        </pc:sldMkLst>
        <pc:spChg chg="add mod">
          <ac:chgData name="仲山 泰弘" userId="857b4835f3abfbd8" providerId="LiveId" clId="{F4327515-1856-4895-BCBA-C4E93B3C34BF}" dt="2023-08-26T15:04:30.677" v="2004" actId="14100"/>
          <ac:spMkLst>
            <pc:docMk/>
            <pc:sldMk cId="644058647" sldId="291"/>
            <ac:spMk id="3" creationId="{3122DB62-4727-7ECC-56C5-EE45E01CA469}"/>
          </ac:spMkLst>
        </pc:spChg>
        <pc:spChg chg="del">
          <ac:chgData name="仲山 泰弘" userId="857b4835f3abfbd8" providerId="LiveId" clId="{F4327515-1856-4895-BCBA-C4E93B3C34BF}" dt="2023-08-26T14:51:09.772" v="1874" actId="478"/>
          <ac:spMkLst>
            <pc:docMk/>
            <pc:sldMk cId="644058647" sldId="291"/>
            <ac:spMk id="4" creationId="{54C39218-4C46-DCBA-AC54-C087913A4765}"/>
          </ac:spMkLst>
        </pc:spChg>
        <pc:spChg chg="add mod">
          <ac:chgData name="仲山 泰弘" userId="857b4835f3abfbd8" providerId="LiveId" clId="{F4327515-1856-4895-BCBA-C4E93B3C34BF}" dt="2023-08-26T15:04:59.898" v="2087" actId="20577"/>
          <ac:spMkLst>
            <pc:docMk/>
            <pc:sldMk cId="644058647" sldId="291"/>
            <ac:spMk id="5" creationId="{D69EE75F-A982-48C7-BC88-E9FEC9712501}"/>
          </ac:spMkLst>
        </pc:spChg>
        <pc:spChg chg="del">
          <ac:chgData name="仲山 泰弘" userId="857b4835f3abfbd8" providerId="LiveId" clId="{F4327515-1856-4895-BCBA-C4E93B3C34BF}" dt="2023-08-26T14:51:05.294" v="1872" actId="478"/>
          <ac:spMkLst>
            <pc:docMk/>
            <pc:sldMk cId="644058647" sldId="291"/>
            <ac:spMk id="11" creationId="{BB30B1DF-5C98-9DDD-D7FA-742B4078B823}"/>
          </ac:spMkLst>
        </pc:spChg>
        <pc:picChg chg="del">
          <ac:chgData name="仲山 泰弘" userId="857b4835f3abfbd8" providerId="LiveId" clId="{F4327515-1856-4895-BCBA-C4E93B3C34BF}" dt="2023-08-26T14:51:11.255" v="1875" actId="478"/>
          <ac:picMkLst>
            <pc:docMk/>
            <pc:sldMk cId="644058647" sldId="291"/>
            <ac:picMk id="6" creationId="{B764980E-F121-5D3F-88D9-6907CF26C5EA}"/>
          </ac:picMkLst>
        </pc:picChg>
        <pc:picChg chg="del">
          <ac:chgData name="仲山 泰弘" userId="857b4835f3abfbd8" providerId="LiveId" clId="{F4327515-1856-4895-BCBA-C4E93B3C34BF}" dt="2023-08-26T14:51:02.950" v="1871" actId="478"/>
          <ac:picMkLst>
            <pc:docMk/>
            <pc:sldMk cId="644058647" sldId="291"/>
            <ac:picMk id="8" creationId="{81337A91-BB6E-FDFB-B3C5-8E8586501301}"/>
          </ac:picMkLst>
        </pc:picChg>
        <pc:picChg chg="add mod">
          <ac:chgData name="仲山 泰弘" userId="857b4835f3abfbd8" providerId="LiveId" clId="{F4327515-1856-4895-BCBA-C4E93B3C34BF}" dt="2023-08-28T17:38:37.213" v="6869" actId="1076"/>
          <ac:picMkLst>
            <pc:docMk/>
            <pc:sldMk cId="644058647" sldId="291"/>
            <ac:picMk id="9" creationId="{8BF9A77C-8C8D-4EF1-DBD2-F3B1C47A5E25}"/>
          </ac:picMkLst>
        </pc:picChg>
        <pc:picChg chg="del">
          <ac:chgData name="仲山 泰弘" userId="857b4835f3abfbd8" providerId="LiveId" clId="{F4327515-1856-4895-BCBA-C4E93B3C34BF}" dt="2023-08-26T14:51:06.908" v="1873" actId="478"/>
          <ac:picMkLst>
            <pc:docMk/>
            <pc:sldMk cId="644058647" sldId="291"/>
            <ac:picMk id="10" creationId="{97C1D147-ED4E-BCB6-1374-0D1362C10FAA}"/>
          </ac:picMkLst>
        </pc:picChg>
      </pc:sldChg>
      <pc:sldChg chg="addSp delSp modSp add mod">
        <pc:chgData name="仲山 泰弘" userId="857b4835f3abfbd8" providerId="LiveId" clId="{F4327515-1856-4895-BCBA-C4E93B3C34BF}" dt="2023-08-28T15:42:09.876" v="5993" actId="20577"/>
        <pc:sldMkLst>
          <pc:docMk/>
          <pc:sldMk cId="2653726159" sldId="292"/>
        </pc:sldMkLst>
        <pc:spChg chg="mod">
          <ac:chgData name="仲山 泰弘" userId="857b4835f3abfbd8" providerId="LiveId" clId="{F4327515-1856-4895-BCBA-C4E93B3C34BF}" dt="2023-08-26T15:56:57.650" v="3316" actId="1076"/>
          <ac:spMkLst>
            <pc:docMk/>
            <pc:sldMk cId="2653726159" sldId="292"/>
            <ac:spMk id="2" creationId="{00000000-0000-0000-0000-000000000000}"/>
          </ac:spMkLst>
        </pc:spChg>
        <pc:spChg chg="del">
          <ac:chgData name="仲山 泰弘" userId="857b4835f3abfbd8" providerId="LiveId" clId="{F4327515-1856-4895-BCBA-C4E93B3C34BF}" dt="2023-08-26T15:05:23.406" v="2089" actId="478"/>
          <ac:spMkLst>
            <pc:docMk/>
            <pc:sldMk cId="2653726159" sldId="292"/>
            <ac:spMk id="3" creationId="{3122DB62-4727-7ECC-56C5-EE45E01CA469}"/>
          </ac:spMkLst>
        </pc:spChg>
        <pc:spChg chg="mod">
          <ac:chgData name="仲山 泰弘" userId="857b4835f3abfbd8" providerId="LiveId" clId="{F4327515-1856-4895-BCBA-C4E93B3C34BF}" dt="2023-08-26T15:56:59.206" v="3317" actId="1076"/>
          <ac:spMkLst>
            <pc:docMk/>
            <pc:sldMk cId="2653726159" sldId="292"/>
            <ac:spMk id="5" creationId="{D69EE75F-A982-48C7-BC88-E9FEC9712501}"/>
          </ac:spMkLst>
        </pc:spChg>
        <pc:spChg chg="add del mod">
          <ac:chgData name="仲山 泰弘" userId="857b4835f3abfbd8" providerId="LiveId" clId="{F4327515-1856-4895-BCBA-C4E93B3C34BF}" dt="2023-08-26T15:05:26.618" v="2090" actId="478"/>
          <ac:spMkLst>
            <pc:docMk/>
            <pc:sldMk cId="2653726159" sldId="292"/>
            <ac:spMk id="6" creationId="{4C775571-1359-6606-67BD-3B0A77588F8D}"/>
          </ac:spMkLst>
        </pc:spChg>
        <pc:spChg chg="add mod">
          <ac:chgData name="仲山 泰弘" userId="857b4835f3abfbd8" providerId="LiveId" clId="{F4327515-1856-4895-BCBA-C4E93B3C34BF}" dt="2023-08-28T15:42:09.876" v="5993" actId="20577"/>
          <ac:spMkLst>
            <pc:docMk/>
            <pc:sldMk cId="2653726159" sldId="292"/>
            <ac:spMk id="10" creationId="{3BA3F93E-D279-5A00-4C60-37D1C87EE065}"/>
          </ac:spMkLst>
        </pc:spChg>
        <pc:picChg chg="add mod">
          <ac:chgData name="仲山 泰弘" userId="857b4835f3abfbd8" providerId="LiveId" clId="{F4327515-1856-4895-BCBA-C4E93B3C34BF}" dt="2023-08-26T15:57:36.631" v="3357" actId="1036"/>
          <ac:picMkLst>
            <pc:docMk/>
            <pc:sldMk cId="2653726159" sldId="292"/>
            <ac:picMk id="8" creationId="{0A6BDE5A-075D-E188-72A9-32680B94ECB0}"/>
          </ac:picMkLst>
        </pc:picChg>
        <pc:picChg chg="del">
          <ac:chgData name="仲山 泰弘" userId="857b4835f3abfbd8" providerId="LiveId" clId="{F4327515-1856-4895-BCBA-C4E93B3C34BF}" dt="2023-08-26T15:05:27.448" v="2091" actId="478"/>
          <ac:picMkLst>
            <pc:docMk/>
            <pc:sldMk cId="2653726159" sldId="292"/>
            <ac:picMk id="9" creationId="{8BF9A77C-8C8D-4EF1-DBD2-F3B1C47A5E25}"/>
          </ac:picMkLst>
        </pc:picChg>
        <pc:picChg chg="add mod">
          <ac:chgData name="仲山 泰弘" userId="857b4835f3abfbd8" providerId="LiveId" clId="{F4327515-1856-4895-BCBA-C4E93B3C34BF}" dt="2023-08-27T14:47:15.101" v="4169" actId="1076"/>
          <ac:picMkLst>
            <pc:docMk/>
            <pc:sldMk cId="2653726159" sldId="292"/>
            <ac:picMk id="12" creationId="{48B6E93A-BE86-9183-B3F4-88798EE77DD3}"/>
          </ac:picMkLst>
        </pc:picChg>
      </pc:sldChg>
      <pc:sldChg chg="addSp modSp add mod">
        <pc:chgData name="仲山 泰弘" userId="857b4835f3abfbd8" providerId="LiveId" clId="{F4327515-1856-4895-BCBA-C4E93B3C34BF}" dt="2023-08-27T14:47:31.380" v="4188" actId="20577"/>
        <pc:sldMkLst>
          <pc:docMk/>
          <pc:sldMk cId="3000426036" sldId="293"/>
        </pc:sldMkLst>
        <pc:spChg chg="mod">
          <ac:chgData name="仲山 泰弘" userId="857b4835f3abfbd8" providerId="LiveId" clId="{F4327515-1856-4895-BCBA-C4E93B3C34BF}" dt="2023-08-26T15:24:13.727" v="2552" actId="1076"/>
          <ac:spMkLst>
            <pc:docMk/>
            <pc:sldMk cId="3000426036" sldId="293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7T14:47:31.380" v="4188" actId="20577"/>
          <ac:spMkLst>
            <pc:docMk/>
            <pc:sldMk cId="3000426036" sldId="293"/>
            <ac:spMk id="5" creationId="{D69EE75F-A982-48C7-BC88-E9FEC9712501}"/>
          </ac:spMkLst>
        </pc:spChg>
        <pc:picChg chg="add mod">
          <ac:chgData name="仲山 泰弘" userId="857b4835f3abfbd8" providerId="LiveId" clId="{F4327515-1856-4895-BCBA-C4E93B3C34BF}" dt="2023-08-27T14:47:28.060" v="4180" actId="1076"/>
          <ac:picMkLst>
            <pc:docMk/>
            <pc:sldMk cId="3000426036" sldId="293"/>
            <ac:picMk id="4" creationId="{8A42F05B-F315-92E7-B5FD-A43AA9A350CA}"/>
          </ac:picMkLst>
        </pc:picChg>
      </pc:sldChg>
      <pc:sldChg chg="addSp modSp add mod">
        <pc:chgData name="仲山 泰弘" userId="857b4835f3abfbd8" providerId="LiveId" clId="{F4327515-1856-4895-BCBA-C4E93B3C34BF}" dt="2023-08-26T15:45:53.047" v="2698" actId="1076"/>
        <pc:sldMkLst>
          <pc:docMk/>
          <pc:sldMk cId="2978759550" sldId="294"/>
        </pc:sldMkLst>
        <pc:spChg chg="mod">
          <ac:chgData name="仲山 泰弘" userId="857b4835f3abfbd8" providerId="LiveId" clId="{F4327515-1856-4895-BCBA-C4E93B3C34BF}" dt="2023-08-26T15:44:55.576" v="2636" actId="20577"/>
          <ac:spMkLst>
            <pc:docMk/>
            <pc:sldMk cId="2978759550" sldId="294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6T15:45:42.921" v="2694" actId="20577"/>
          <ac:spMkLst>
            <pc:docMk/>
            <pc:sldMk cId="2978759550" sldId="294"/>
            <ac:spMk id="5" creationId="{D69EE75F-A982-48C7-BC88-E9FEC9712501}"/>
          </ac:spMkLst>
        </pc:spChg>
        <pc:picChg chg="add mod">
          <ac:chgData name="仲山 泰弘" userId="857b4835f3abfbd8" providerId="LiveId" clId="{F4327515-1856-4895-BCBA-C4E93B3C34BF}" dt="2023-08-26T15:45:53.047" v="2698" actId="1076"/>
          <ac:picMkLst>
            <pc:docMk/>
            <pc:sldMk cId="2978759550" sldId="294"/>
            <ac:picMk id="4" creationId="{1CFCBB4C-725B-3331-410E-D0524658DC8D}"/>
          </ac:picMkLst>
        </pc:picChg>
      </pc:sldChg>
      <pc:sldChg chg="addSp modSp add mod">
        <pc:chgData name="仲山 泰弘" userId="857b4835f3abfbd8" providerId="LiveId" clId="{F4327515-1856-4895-BCBA-C4E93B3C34BF}" dt="2023-08-28T17:49:40.851" v="7548" actId="1038"/>
        <pc:sldMkLst>
          <pc:docMk/>
          <pc:sldMk cId="3227948161" sldId="295"/>
        </pc:sldMkLst>
        <pc:spChg chg="mod">
          <ac:chgData name="仲山 泰弘" userId="857b4835f3abfbd8" providerId="LiveId" clId="{F4327515-1856-4895-BCBA-C4E93B3C34BF}" dt="2023-08-26T15:49:35.239" v="2884" actId="20577"/>
          <ac:spMkLst>
            <pc:docMk/>
            <pc:sldMk cId="3227948161" sldId="295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6T15:54:11.083" v="3150" actId="1076"/>
          <ac:spMkLst>
            <pc:docMk/>
            <pc:sldMk cId="3227948161" sldId="295"/>
            <ac:spMk id="5" creationId="{D69EE75F-A982-48C7-BC88-E9FEC9712501}"/>
          </ac:spMkLst>
        </pc:spChg>
        <pc:picChg chg="add mod">
          <ac:chgData name="仲山 泰弘" userId="857b4835f3abfbd8" providerId="LiveId" clId="{F4327515-1856-4895-BCBA-C4E93B3C34BF}" dt="2023-08-28T17:49:40.851" v="7548" actId="1038"/>
          <ac:picMkLst>
            <pc:docMk/>
            <pc:sldMk cId="3227948161" sldId="295"/>
            <ac:picMk id="4" creationId="{8E109E3D-5C14-136B-19B3-4099752B7F04}"/>
          </ac:picMkLst>
        </pc:picChg>
      </pc:sldChg>
      <pc:sldChg chg="addSp modSp add mod">
        <pc:chgData name="仲山 泰弘" userId="857b4835f3abfbd8" providerId="LiveId" clId="{F4327515-1856-4895-BCBA-C4E93B3C34BF}" dt="2023-08-28T17:53:55.802" v="7863" actId="20577"/>
        <pc:sldMkLst>
          <pc:docMk/>
          <pc:sldMk cId="2422837045" sldId="296"/>
        </pc:sldMkLst>
        <pc:spChg chg="mod">
          <ac:chgData name="仲山 泰弘" userId="857b4835f3abfbd8" providerId="LiveId" clId="{F4327515-1856-4895-BCBA-C4E93B3C34BF}" dt="2023-08-26T15:50:50.951" v="2990" actId="20577"/>
          <ac:spMkLst>
            <pc:docMk/>
            <pc:sldMk cId="2422837045" sldId="296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8T17:51:49.497" v="7807" actId="1076"/>
          <ac:spMkLst>
            <pc:docMk/>
            <pc:sldMk cId="2422837045" sldId="296"/>
            <ac:spMk id="5" creationId="{D69EE75F-A982-48C7-BC88-E9FEC9712501}"/>
          </ac:spMkLst>
        </pc:spChg>
        <pc:spChg chg="add mod">
          <ac:chgData name="仲山 泰弘" userId="857b4835f3abfbd8" providerId="LiveId" clId="{F4327515-1856-4895-BCBA-C4E93B3C34BF}" dt="2023-08-28T17:53:55.802" v="7863" actId="20577"/>
          <ac:spMkLst>
            <pc:docMk/>
            <pc:sldMk cId="2422837045" sldId="296"/>
            <ac:spMk id="8" creationId="{50FE5710-76AA-C8C2-B69F-CC8663816640}"/>
          </ac:spMkLst>
        </pc:spChg>
        <pc:picChg chg="add mod">
          <ac:chgData name="仲山 泰弘" userId="857b4835f3abfbd8" providerId="LiveId" clId="{F4327515-1856-4895-BCBA-C4E93B3C34BF}" dt="2023-08-28T17:51:33.398" v="7772" actId="1035"/>
          <ac:picMkLst>
            <pc:docMk/>
            <pc:sldMk cId="2422837045" sldId="296"/>
            <ac:picMk id="4" creationId="{05B073EF-AFCB-1285-F36C-A18F2A1C977C}"/>
          </ac:picMkLst>
        </pc:picChg>
        <pc:picChg chg="add mod">
          <ac:chgData name="仲山 泰弘" userId="857b4835f3abfbd8" providerId="LiveId" clId="{F4327515-1856-4895-BCBA-C4E93B3C34BF}" dt="2023-08-28T17:53:24.933" v="7844" actId="1076"/>
          <ac:picMkLst>
            <pc:docMk/>
            <pc:sldMk cId="2422837045" sldId="296"/>
            <ac:picMk id="7" creationId="{4512C2B9-081A-7E48-91BF-0C82FDC29D37}"/>
          </ac:picMkLst>
        </pc:picChg>
      </pc:sldChg>
      <pc:sldChg chg="addSp modSp add mod">
        <pc:chgData name="仲山 泰弘" userId="857b4835f3abfbd8" providerId="LiveId" clId="{F4327515-1856-4895-BCBA-C4E93B3C34BF}" dt="2023-08-28T17:56:49.818" v="8090" actId="20577"/>
        <pc:sldMkLst>
          <pc:docMk/>
          <pc:sldMk cId="2729589450" sldId="297"/>
        </pc:sldMkLst>
        <pc:spChg chg="mod">
          <ac:chgData name="仲山 泰弘" userId="857b4835f3abfbd8" providerId="LiveId" clId="{F4327515-1856-4895-BCBA-C4E93B3C34BF}" dt="2023-08-26T15:51:12.370" v="3017" actId="1076"/>
          <ac:spMkLst>
            <pc:docMk/>
            <pc:sldMk cId="2729589450" sldId="297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8T17:56:13.743" v="8046" actId="6549"/>
          <ac:spMkLst>
            <pc:docMk/>
            <pc:sldMk cId="2729589450" sldId="297"/>
            <ac:spMk id="5" creationId="{D69EE75F-A982-48C7-BC88-E9FEC9712501}"/>
          </ac:spMkLst>
        </pc:spChg>
        <pc:spChg chg="add mod">
          <ac:chgData name="仲山 泰弘" userId="857b4835f3abfbd8" providerId="LiveId" clId="{F4327515-1856-4895-BCBA-C4E93B3C34BF}" dt="2023-08-28T17:56:49.818" v="8090" actId="20577"/>
          <ac:spMkLst>
            <pc:docMk/>
            <pc:sldMk cId="2729589450" sldId="297"/>
            <ac:spMk id="8" creationId="{6414524E-0340-CD7F-53F1-F20BEB7ABA1E}"/>
          </ac:spMkLst>
        </pc:spChg>
        <pc:picChg chg="add mod">
          <ac:chgData name="仲山 泰弘" userId="857b4835f3abfbd8" providerId="LiveId" clId="{F4327515-1856-4895-BCBA-C4E93B3C34BF}" dt="2023-08-28T17:54:14.493" v="7869" actId="1076"/>
          <ac:picMkLst>
            <pc:docMk/>
            <pc:sldMk cId="2729589450" sldId="297"/>
            <ac:picMk id="4" creationId="{597AED35-1307-38BF-634D-3A6A2F7C3023}"/>
          </ac:picMkLst>
        </pc:picChg>
        <pc:picChg chg="add mod">
          <ac:chgData name="仲山 泰弘" userId="857b4835f3abfbd8" providerId="LiveId" clId="{F4327515-1856-4895-BCBA-C4E93B3C34BF}" dt="2023-08-28T17:54:05.689" v="7865" actId="14100"/>
          <ac:picMkLst>
            <pc:docMk/>
            <pc:sldMk cId="2729589450" sldId="297"/>
            <ac:picMk id="7" creationId="{7A71AAD1-7A05-181C-FE62-A9EF4CE8974D}"/>
          </ac:picMkLst>
        </pc:picChg>
      </pc:sldChg>
      <pc:sldChg chg="addSp modSp add mod ord">
        <pc:chgData name="仲山 泰弘" userId="857b4835f3abfbd8" providerId="LiveId" clId="{F4327515-1856-4895-BCBA-C4E93B3C34BF}" dt="2023-08-28T17:57:16.197" v="8103" actId="14100"/>
        <pc:sldMkLst>
          <pc:docMk/>
          <pc:sldMk cId="2579111522" sldId="298"/>
        </pc:sldMkLst>
        <pc:spChg chg="mod">
          <ac:chgData name="仲山 泰弘" userId="857b4835f3abfbd8" providerId="LiveId" clId="{F4327515-1856-4895-BCBA-C4E93B3C34BF}" dt="2023-08-28T17:57:02.603" v="8101" actId="20577"/>
          <ac:spMkLst>
            <pc:docMk/>
            <pc:sldMk cId="2579111522" sldId="298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8T17:57:16.197" v="8103" actId="14100"/>
          <ac:spMkLst>
            <pc:docMk/>
            <pc:sldMk cId="2579111522" sldId="298"/>
            <ac:spMk id="5" creationId="{D69EE75F-A982-48C7-BC88-E9FEC9712501}"/>
          </ac:spMkLst>
        </pc:spChg>
        <pc:spChg chg="add mod">
          <ac:chgData name="仲山 泰弘" userId="857b4835f3abfbd8" providerId="LiveId" clId="{F4327515-1856-4895-BCBA-C4E93B3C34BF}" dt="2023-08-27T15:03:03.937" v="4477" actId="20577"/>
          <ac:spMkLst>
            <pc:docMk/>
            <pc:sldMk cId="2579111522" sldId="298"/>
            <ac:spMk id="8" creationId="{D8846A3F-104E-538A-CB51-8D49F46AC53E}"/>
          </ac:spMkLst>
        </pc:spChg>
        <pc:picChg chg="add mod">
          <ac:chgData name="仲山 泰弘" userId="857b4835f3abfbd8" providerId="LiveId" clId="{F4327515-1856-4895-BCBA-C4E93B3C34BF}" dt="2023-08-27T15:01:04.322" v="4271" actId="1076"/>
          <ac:picMkLst>
            <pc:docMk/>
            <pc:sldMk cId="2579111522" sldId="298"/>
            <ac:picMk id="4" creationId="{2D41491C-8114-DC67-A0A2-4F4B944641E2}"/>
          </ac:picMkLst>
        </pc:picChg>
        <pc:picChg chg="add mod">
          <ac:chgData name="仲山 泰弘" userId="857b4835f3abfbd8" providerId="LiveId" clId="{F4327515-1856-4895-BCBA-C4E93B3C34BF}" dt="2023-08-27T15:01:02.841" v="4270" actId="1076"/>
          <ac:picMkLst>
            <pc:docMk/>
            <pc:sldMk cId="2579111522" sldId="298"/>
            <ac:picMk id="7" creationId="{163EDE80-BF0F-2EEE-349E-D8287E75FC93}"/>
          </ac:picMkLst>
        </pc:picChg>
      </pc:sldChg>
      <pc:sldChg chg="modSp add del mod">
        <pc:chgData name="仲山 泰弘" userId="857b4835f3abfbd8" providerId="LiveId" clId="{F4327515-1856-4895-BCBA-C4E93B3C34BF}" dt="2023-08-28T18:02:00.824" v="8223" actId="47"/>
        <pc:sldMkLst>
          <pc:docMk/>
          <pc:sldMk cId="2027371049" sldId="299"/>
        </pc:sldMkLst>
        <pc:spChg chg="mod">
          <ac:chgData name="仲山 泰弘" userId="857b4835f3abfbd8" providerId="LiveId" clId="{F4327515-1856-4895-BCBA-C4E93B3C34BF}" dt="2023-08-28T17:24:37.727" v="6316" actId="20577"/>
          <ac:spMkLst>
            <pc:docMk/>
            <pc:sldMk cId="2027371049" sldId="299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8T18:01:30.667" v="8213"/>
          <ac:spMkLst>
            <pc:docMk/>
            <pc:sldMk cId="2027371049" sldId="299"/>
            <ac:spMk id="5" creationId="{D69EE75F-A982-48C7-BC88-E9FEC9712501}"/>
          </ac:spMkLst>
        </pc:spChg>
      </pc:sldChg>
      <pc:sldChg chg="modSp add mod">
        <pc:chgData name="仲山 泰弘" userId="857b4835f3abfbd8" providerId="LiveId" clId="{F4327515-1856-4895-BCBA-C4E93B3C34BF}" dt="2023-08-27T14:20:37.912" v="3567" actId="20577"/>
        <pc:sldMkLst>
          <pc:docMk/>
          <pc:sldMk cId="1829321593" sldId="300"/>
        </pc:sldMkLst>
        <pc:spChg chg="mod">
          <ac:chgData name="仲山 泰弘" userId="857b4835f3abfbd8" providerId="LiveId" clId="{F4327515-1856-4895-BCBA-C4E93B3C34BF}" dt="2023-08-27T14:20:37.912" v="3567" actId="20577"/>
          <ac:spMkLst>
            <pc:docMk/>
            <pc:sldMk cId="1829321593" sldId="300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6T15:22:57.926" v="2545" actId="1076"/>
          <ac:spMkLst>
            <pc:docMk/>
            <pc:sldMk cId="1829321593" sldId="300"/>
            <ac:spMk id="3" creationId="{00000000-0000-0000-0000-000000000000}"/>
          </ac:spMkLst>
        </pc:spChg>
      </pc:sldChg>
      <pc:sldChg chg="new del">
        <pc:chgData name="仲山 泰弘" userId="857b4835f3abfbd8" providerId="LiveId" clId="{F4327515-1856-4895-BCBA-C4E93B3C34BF}" dt="2023-08-26T15:18:42.693" v="2240" actId="47"/>
        <pc:sldMkLst>
          <pc:docMk/>
          <pc:sldMk cId="1946052163" sldId="300"/>
        </pc:sldMkLst>
      </pc:sldChg>
      <pc:sldChg chg="addSp modSp add mod">
        <pc:chgData name="仲山 泰弘" userId="857b4835f3abfbd8" providerId="LiveId" clId="{F4327515-1856-4895-BCBA-C4E93B3C34BF}" dt="2023-08-28T17:49:14.955" v="7531" actId="20577"/>
        <pc:sldMkLst>
          <pc:docMk/>
          <pc:sldMk cId="3230622744" sldId="301"/>
        </pc:sldMkLst>
        <pc:spChg chg="mod">
          <ac:chgData name="仲山 泰弘" userId="857b4835f3abfbd8" providerId="LiveId" clId="{F4327515-1856-4895-BCBA-C4E93B3C34BF}" dt="2023-08-26T15:53:29.088" v="3095" actId="1076"/>
          <ac:spMkLst>
            <pc:docMk/>
            <pc:sldMk cId="3230622744" sldId="301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8T17:49:14.955" v="7531" actId="20577"/>
          <ac:spMkLst>
            <pc:docMk/>
            <pc:sldMk cId="3230622744" sldId="301"/>
            <ac:spMk id="5" creationId="{D69EE75F-A982-48C7-BC88-E9FEC9712501}"/>
          </ac:spMkLst>
        </pc:spChg>
        <pc:picChg chg="add mod">
          <ac:chgData name="仲山 泰弘" userId="857b4835f3abfbd8" providerId="LiveId" clId="{F4327515-1856-4895-BCBA-C4E93B3C34BF}" dt="2023-08-26T15:53:38.776" v="3118" actId="1036"/>
          <ac:picMkLst>
            <pc:docMk/>
            <pc:sldMk cId="3230622744" sldId="301"/>
            <ac:picMk id="4" creationId="{D63A9A5E-E2BB-047B-EB36-047D3308F277}"/>
          </ac:picMkLst>
        </pc:picChg>
        <pc:picChg chg="add mod">
          <ac:chgData name="仲山 泰弘" userId="857b4835f3abfbd8" providerId="LiveId" clId="{F4327515-1856-4895-BCBA-C4E93B3C34BF}" dt="2023-08-26T15:53:15.969" v="3092" actId="1076"/>
          <ac:picMkLst>
            <pc:docMk/>
            <pc:sldMk cId="3230622744" sldId="301"/>
            <ac:picMk id="7" creationId="{7A49F958-81B2-E34E-E974-1F0E006DF217}"/>
          </ac:picMkLst>
        </pc:picChg>
      </pc:sldChg>
      <pc:sldChg chg="addSp modSp add mod">
        <pc:chgData name="仲山 泰弘" userId="857b4835f3abfbd8" providerId="LiveId" clId="{F4327515-1856-4895-BCBA-C4E93B3C34BF}" dt="2023-08-28T17:48:42.523" v="7494" actId="20577"/>
        <pc:sldMkLst>
          <pc:docMk/>
          <pc:sldMk cId="4088212201" sldId="302"/>
        </pc:sldMkLst>
        <pc:spChg chg="mod">
          <ac:chgData name="仲山 泰弘" userId="857b4835f3abfbd8" providerId="LiveId" clId="{F4327515-1856-4895-BCBA-C4E93B3C34BF}" dt="2023-08-26T15:49:43.543" v="2907" actId="20577"/>
          <ac:spMkLst>
            <pc:docMk/>
            <pc:sldMk cId="4088212201" sldId="302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8T17:48:08.505" v="7386" actId="1076"/>
          <ac:spMkLst>
            <pc:docMk/>
            <pc:sldMk cId="4088212201" sldId="302"/>
            <ac:spMk id="5" creationId="{D69EE75F-A982-48C7-BC88-E9FEC9712501}"/>
          </ac:spMkLst>
        </pc:spChg>
        <pc:spChg chg="add mod">
          <ac:chgData name="仲山 泰弘" userId="857b4835f3abfbd8" providerId="LiveId" clId="{F4327515-1856-4895-BCBA-C4E93B3C34BF}" dt="2023-08-28T17:48:42.523" v="7494" actId="20577"/>
          <ac:spMkLst>
            <pc:docMk/>
            <pc:sldMk cId="4088212201" sldId="302"/>
            <ac:spMk id="6" creationId="{5A720778-C180-3F92-0EA1-6EDF5C9BA149}"/>
          </ac:spMkLst>
        </pc:spChg>
        <pc:picChg chg="add mod">
          <ac:chgData name="仲山 泰弘" userId="857b4835f3abfbd8" providerId="LiveId" clId="{F4327515-1856-4895-BCBA-C4E93B3C34BF}" dt="2023-08-28T17:48:09.686" v="7387" actId="1076"/>
          <ac:picMkLst>
            <pc:docMk/>
            <pc:sldMk cId="4088212201" sldId="302"/>
            <ac:picMk id="4" creationId="{81923CAE-BBDD-278A-947B-6441C1FC8A0A}"/>
          </ac:picMkLst>
        </pc:picChg>
      </pc:sldChg>
      <pc:sldChg chg="addSp delSp modSp add mod">
        <pc:chgData name="仲山 泰弘" userId="857b4835f3abfbd8" providerId="LiveId" clId="{F4327515-1856-4895-BCBA-C4E93B3C34BF}" dt="2023-08-26T15:54:54.638" v="3201" actId="14100"/>
        <pc:sldMkLst>
          <pc:docMk/>
          <pc:sldMk cId="42312355" sldId="303"/>
        </pc:sldMkLst>
        <pc:spChg chg="mod">
          <ac:chgData name="仲山 泰弘" userId="857b4835f3abfbd8" providerId="LiveId" clId="{F4327515-1856-4895-BCBA-C4E93B3C34BF}" dt="2023-08-26T15:54:50.535" v="3199" actId="20577"/>
          <ac:spMkLst>
            <pc:docMk/>
            <pc:sldMk cId="42312355" sldId="303"/>
            <ac:spMk id="5" creationId="{D69EE75F-A982-48C7-BC88-E9FEC9712501}"/>
          </ac:spMkLst>
        </pc:spChg>
        <pc:picChg chg="del mod">
          <ac:chgData name="仲山 泰弘" userId="857b4835f3abfbd8" providerId="LiveId" clId="{F4327515-1856-4895-BCBA-C4E93B3C34BF}" dt="2023-08-26T15:54:15.315" v="3153" actId="478"/>
          <ac:picMkLst>
            <pc:docMk/>
            <pc:sldMk cId="42312355" sldId="303"/>
            <ac:picMk id="4" creationId="{D63A9A5E-E2BB-047B-EB36-047D3308F277}"/>
          </ac:picMkLst>
        </pc:picChg>
        <pc:picChg chg="add mod">
          <ac:chgData name="仲山 泰弘" userId="857b4835f3abfbd8" providerId="LiveId" clId="{F4327515-1856-4895-BCBA-C4E93B3C34BF}" dt="2023-08-26T15:54:54.638" v="3201" actId="14100"/>
          <ac:picMkLst>
            <pc:docMk/>
            <pc:sldMk cId="42312355" sldId="303"/>
            <ac:picMk id="6" creationId="{4D2EECD9-7099-2AC7-2FF1-8FF19180AA63}"/>
          </ac:picMkLst>
        </pc:picChg>
        <pc:picChg chg="del">
          <ac:chgData name="仲山 泰弘" userId="857b4835f3abfbd8" providerId="LiveId" clId="{F4327515-1856-4895-BCBA-C4E93B3C34BF}" dt="2023-08-26T15:54:15.940" v="3154" actId="478"/>
          <ac:picMkLst>
            <pc:docMk/>
            <pc:sldMk cId="42312355" sldId="303"/>
            <ac:picMk id="7" creationId="{7A49F958-81B2-E34E-E974-1F0E006DF217}"/>
          </ac:picMkLst>
        </pc:picChg>
      </pc:sldChg>
      <pc:sldChg chg="new del">
        <pc:chgData name="仲山 泰弘" userId="857b4835f3abfbd8" providerId="LiveId" clId="{F4327515-1856-4895-BCBA-C4E93B3C34BF}" dt="2023-08-27T14:47:58.283" v="4189" actId="47"/>
        <pc:sldMkLst>
          <pc:docMk/>
          <pc:sldMk cId="2855436374" sldId="304"/>
        </pc:sldMkLst>
      </pc:sldChg>
      <pc:sldChg chg="addSp delSp modSp add mod">
        <pc:chgData name="仲山 泰弘" userId="857b4835f3abfbd8" providerId="LiveId" clId="{F4327515-1856-4895-BCBA-C4E93B3C34BF}" dt="2023-08-28T17:39:15.452" v="6901" actId="20577"/>
        <pc:sldMkLst>
          <pc:docMk/>
          <pc:sldMk cId="2326405987" sldId="305"/>
        </pc:sldMkLst>
        <pc:spChg chg="del">
          <ac:chgData name="仲山 泰弘" userId="857b4835f3abfbd8" providerId="LiveId" clId="{F4327515-1856-4895-BCBA-C4E93B3C34BF}" dt="2023-08-27T14:22:58.545" v="3571" actId="478"/>
          <ac:spMkLst>
            <pc:docMk/>
            <pc:sldMk cId="2326405987" sldId="305"/>
            <ac:spMk id="3" creationId="{3122DB62-4727-7ECC-56C5-EE45E01CA469}"/>
          </ac:spMkLst>
        </pc:spChg>
        <pc:spChg chg="mod">
          <ac:chgData name="仲山 泰弘" userId="857b4835f3abfbd8" providerId="LiveId" clId="{F4327515-1856-4895-BCBA-C4E93B3C34BF}" dt="2023-08-28T17:39:15.452" v="6901" actId="20577"/>
          <ac:spMkLst>
            <pc:docMk/>
            <pc:sldMk cId="2326405987" sldId="305"/>
            <ac:spMk id="5" creationId="{D69EE75F-A982-48C7-BC88-E9FEC9712501}"/>
          </ac:spMkLst>
        </pc:spChg>
        <pc:spChg chg="add del mod">
          <ac:chgData name="仲山 泰弘" userId="857b4835f3abfbd8" providerId="LiveId" clId="{F4327515-1856-4895-BCBA-C4E93B3C34BF}" dt="2023-08-27T14:23:02.117" v="3573" actId="478"/>
          <ac:spMkLst>
            <pc:docMk/>
            <pc:sldMk cId="2326405987" sldId="305"/>
            <ac:spMk id="6" creationId="{663E0B32-F535-4810-CE45-55D845681A10}"/>
          </ac:spMkLst>
        </pc:spChg>
        <pc:picChg chg="del">
          <ac:chgData name="仲山 泰弘" userId="857b4835f3abfbd8" providerId="LiveId" clId="{F4327515-1856-4895-BCBA-C4E93B3C34BF}" dt="2023-08-27T14:23:00.744" v="3572" actId="478"/>
          <ac:picMkLst>
            <pc:docMk/>
            <pc:sldMk cId="2326405987" sldId="305"/>
            <ac:picMk id="9" creationId="{8BF9A77C-8C8D-4EF1-DBD2-F3B1C47A5E25}"/>
          </ac:picMkLst>
        </pc:picChg>
      </pc:sldChg>
      <pc:sldChg chg="addSp modSp add mod">
        <pc:chgData name="仲山 泰弘" userId="857b4835f3abfbd8" providerId="LiveId" clId="{F4327515-1856-4895-BCBA-C4E93B3C34BF}" dt="2023-08-27T15:12:02.630" v="4609" actId="20577"/>
        <pc:sldMkLst>
          <pc:docMk/>
          <pc:sldMk cId="1991525762" sldId="306"/>
        </pc:sldMkLst>
        <pc:spChg chg="mod">
          <ac:chgData name="仲山 泰弘" userId="857b4835f3abfbd8" providerId="LiveId" clId="{F4327515-1856-4895-BCBA-C4E93B3C34BF}" dt="2023-08-27T15:11:16.148" v="4517" actId="20577"/>
          <ac:spMkLst>
            <pc:docMk/>
            <pc:sldMk cId="1991525762" sldId="306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7T15:12:02.630" v="4609" actId="20577"/>
          <ac:spMkLst>
            <pc:docMk/>
            <pc:sldMk cId="1991525762" sldId="306"/>
            <ac:spMk id="5" creationId="{D69EE75F-A982-48C7-BC88-E9FEC9712501}"/>
          </ac:spMkLst>
        </pc:spChg>
        <pc:picChg chg="add mod">
          <ac:chgData name="仲山 泰弘" userId="857b4835f3abfbd8" providerId="LiveId" clId="{F4327515-1856-4895-BCBA-C4E93B3C34BF}" dt="2023-08-27T15:11:52.545" v="4594" actId="1076"/>
          <ac:picMkLst>
            <pc:docMk/>
            <pc:sldMk cId="1991525762" sldId="306"/>
            <ac:picMk id="4" creationId="{FE5BE545-EA65-1070-F004-BDC611679BF8}"/>
          </ac:picMkLst>
        </pc:picChg>
      </pc:sldChg>
      <pc:sldChg chg="addSp delSp modSp add mod">
        <pc:chgData name="仲山 泰弘" userId="857b4835f3abfbd8" providerId="LiveId" clId="{F4327515-1856-4895-BCBA-C4E93B3C34BF}" dt="2023-08-27T15:13:25.362" v="4711" actId="20577"/>
        <pc:sldMkLst>
          <pc:docMk/>
          <pc:sldMk cId="3713226160" sldId="307"/>
        </pc:sldMkLst>
        <pc:spChg chg="mod">
          <ac:chgData name="仲山 泰弘" userId="857b4835f3abfbd8" providerId="LiveId" clId="{F4327515-1856-4895-BCBA-C4E93B3C34BF}" dt="2023-08-27T15:13:25.362" v="4711" actId="20577"/>
          <ac:spMkLst>
            <pc:docMk/>
            <pc:sldMk cId="3713226160" sldId="307"/>
            <ac:spMk id="5" creationId="{D69EE75F-A982-48C7-BC88-E9FEC9712501}"/>
          </ac:spMkLst>
        </pc:spChg>
        <pc:picChg chg="del">
          <ac:chgData name="仲山 泰弘" userId="857b4835f3abfbd8" providerId="LiveId" clId="{F4327515-1856-4895-BCBA-C4E93B3C34BF}" dt="2023-08-27T15:12:38.852" v="4611" actId="478"/>
          <ac:picMkLst>
            <pc:docMk/>
            <pc:sldMk cId="3713226160" sldId="307"/>
            <ac:picMk id="4" creationId="{FE5BE545-EA65-1070-F004-BDC611679BF8}"/>
          </ac:picMkLst>
        </pc:picChg>
        <pc:picChg chg="add mod">
          <ac:chgData name="仲山 泰弘" userId="857b4835f3abfbd8" providerId="LiveId" clId="{F4327515-1856-4895-BCBA-C4E93B3C34BF}" dt="2023-08-27T15:12:51.656" v="4614" actId="14100"/>
          <ac:picMkLst>
            <pc:docMk/>
            <pc:sldMk cId="3713226160" sldId="307"/>
            <ac:picMk id="6" creationId="{985326D1-A39D-DE27-0AA5-863667AB7FC2}"/>
          </ac:picMkLst>
        </pc:picChg>
      </pc:sldChg>
      <pc:sldChg chg="addSp delSp modSp add mod">
        <pc:chgData name="仲山 泰弘" userId="857b4835f3abfbd8" providerId="LiveId" clId="{F4327515-1856-4895-BCBA-C4E93B3C34BF}" dt="2023-08-27T15:19:07.295" v="4949" actId="1076"/>
        <pc:sldMkLst>
          <pc:docMk/>
          <pc:sldMk cId="530839422" sldId="308"/>
        </pc:sldMkLst>
        <pc:spChg chg="mod">
          <ac:chgData name="仲山 泰弘" userId="857b4835f3abfbd8" providerId="LiveId" clId="{F4327515-1856-4895-BCBA-C4E93B3C34BF}" dt="2023-08-27T15:17:56.834" v="4789" actId="20577"/>
          <ac:spMkLst>
            <pc:docMk/>
            <pc:sldMk cId="530839422" sldId="308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7T15:18:48.882" v="4942" actId="1076"/>
          <ac:spMkLst>
            <pc:docMk/>
            <pc:sldMk cId="530839422" sldId="308"/>
            <ac:spMk id="5" creationId="{D69EE75F-A982-48C7-BC88-E9FEC9712501}"/>
          </ac:spMkLst>
        </pc:spChg>
        <pc:picChg chg="add mod">
          <ac:chgData name="仲山 泰弘" userId="857b4835f3abfbd8" providerId="LiveId" clId="{F4327515-1856-4895-BCBA-C4E93B3C34BF}" dt="2023-08-27T15:19:07.295" v="4949" actId="1076"/>
          <ac:picMkLst>
            <pc:docMk/>
            <pc:sldMk cId="530839422" sldId="308"/>
            <ac:picMk id="4" creationId="{A05F9C7E-3013-C3FA-F8AE-7ECCB01536EA}"/>
          </ac:picMkLst>
        </pc:picChg>
        <pc:picChg chg="del">
          <ac:chgData name="仲山 泰弘" userId="857b4835f3abfbd8" providerId="LiveId" clId="{F4327515-1856-4895-BCBA-C4E93B3C34BF}" dt="2023-08-27T15:17:35.935" v="4759" actId="478"/>
          <ac:picMkLst>
            <pc:docMk/>
            <pc:sldMk cId="530839422" sldId="308"/>
            <ac:picMk id="6" creationId="{985326D1-A39D-DE27-0AA5-863667AB7FC2}"/>
          </ac:picMkLst>
        </pc:picChg>
        <pc:picChg chg="add mod">
          <ac:chgData name="仲山 泰弘" userId="857b4835f3abfbd8" providerId="LiveId" clId="{F4327515-1856-4895-BCBA-C4E93B3C34BF}" dt="2023-08-27T15:19:04.253" v="4948" actId="14100"/>
          <ac:picMkLst>
            <pc:docMk/>
            <pc:sldMk cId="530839422" sldId="308"/>
            <ac:picMk id="8" creationId="{9BDCF06C-B4A1-5D7C-5518-1CBB3CA84CF5}"/>
          </ac:picMkLst>
        </pc:picChg>
      </pc:sldChg>
      <pc:sldChg chg="new del">
        <pc:chgData name="仲山 泰弘" userId="857b4835f3abfbd8" providerId="LiveId" clId="{F4327515-1856-4895-BCBA-C4E93B3C34BF}" dt="2023-08-27T15:17:31.089" v="4757" actId="47"/>
        <pc:sldMkLst>
          <pc:docMk/>
          <pc:sldMk cId="651544066" sldId="308"/>
        </pc:sldMkLst>
      </pc:sldChg>
      <pc:sldChg chg="addSp delSp modSp add mod">
        <pc:chgData name="仲山 泰弘" userId="857b4835f3abfbd8" providerId="LiveId" clId="{F4327515-1856-4895-BCBA-C4E93B3C34BF}" dt="2023-08-29T09:20:27.841" v="8336" actId="20577"/>
        <pc:sldMkLst>
          <pc:docMk/>
          <pc:sldMk cId="3226622895" sldId="309"/>
        </pc:sldMkLst>
        <pc:spChg chg="mod">
          <ac:chgData name="仲山 泰弘" userId="857b4835f3abfbd8" providerId="LiveId" clId="{F4327515-1856-4895-BCBA-C4E93B3C34BF}" dt="2023-08-27T15:31:30.502" v="5195" actId="20577"/>
          <ac:spMkLst>
            <pc:docMk/>
            <pc:sldMk cId="3226622895" sldId="309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7T15:30:29.874" v="5154" actId="20577"/>
          <ac:spMkLst>
            <pc:docMk/>
            <pc:sldMk cId="3226622895" sldId="309"/>
            <ac:spMk id="5" creationId="{D69EE75F-A982-48C7-BC88-E9FEC9712501}"/>
          </ac:spMkLst>
        </pc:spChg>
        <pc:spChg chg="add mod">
          <ac:chgData name="仲山 泰弘" userId="857b4835f3abfbd8" providerId="LiveId" clId="{F4327515-1856-4895-BCBA-C4E93B3C34BF}" dt="2023-08-28T17:42:35.155" v="6943" actId="1076"/>
          <ac:spMkLst>
            <pc:docMk/>
            <pc:sldMk cId="3226622895" sldId="309"/>
            <ac:spMk id="12" creationId="{EDA38E73-2C8F-C616-110C-1AFBA8C6F090}"/>
          </ac:spMkLst>
        </pc:spChg>
        <pc:spChg chg="add del mod">
          <ac:chgData name="仲山 泰弘" userId="857b4835f3abfbd8" providerId="LiveId" clId="{F4327515-1856-4895-BCBA-C4E93B3C34BF}" dt="2023-08-27T15:31:30.917" v="5196"/>
          <ac:spMkLst>
            <pc:docMk/>
            <pc:sldMk cId="3226622895" sldId="309"/>
            <ac:spMk id="13" creationId="{3D742DED-2884-6A4D-663C-9DA8D4502C98}"/>
          </ac:spMkLst>
        </pc:spChg>
        <pc:spChg chg="add mod">
          <ac:chgData name="仲山 泰弘" userId="857b4835f3abfbd8" providerId="LiveId" clId="{F4327515-1856-4895-BCBA-C4E93B3C34BF}" dt="2023-08-28T17:42:28.176" v="6940" actId="164"/>
          <ac:spMkLst>
            <pc:docMk/>
            <pc:sldMk cId="3226622895" sldId="309"/>
            <ac:spMk id="14" creationId="{E2F99196-7F9F-BB7A-1BFD-1C6F149917DB}"/>
          </ac:spMkLst>
        </pc:spChg>
        <pc:spChg chg="add mod">
          <ac:chgData name="仲山 泰弘" userId="857b4835f3abfbd8" providerId="LiveId" clId="{F4327515-1856-4895-BCBA-C4E93B3C34BF}" dt="2023-08-29T09:20:27.841" v="8336" actId="20577"/>
          <ac:spMkLst>
            <pc:docMk/>
            <pc:sldMk cId="3226622895" sldId="309"/>
            <ac:spMk id="16" creationId="{5AEF97F3-B6B4-9683-FA6C-3F628D10F2C7}"/>
          </ac:spMkLst>
        </pc:spChg>
        <pc:grpChg chg="add mod">
          <ac:chgData name="仲山 泰弘" userId="857b4835f3abfbd8" providerId="LiveId" clId="{F4327515-1856-4895-BCBA-C4E93B3C34BF}" dt="2023-08-28T17:42:29.900" v="6941" actId="1076"/>
          <ac:grpSpMkLst>
            <pc:docMk/>
            <pc:sldMk cId="3226622895" sldId="309"/>
            <ac:grpSpMk id="15" creationId="{92E969FA-5200-9C32-C5C5-E97A40EEA1E6}"/>
          </ac:grpSpMkLst>
        </pc:grpChg>
        <pc:picChg chg="del">
          <ac:chgData name="仲山 泰弘" userId="857b4835f3abfbd8" providerId="LiveId" clId="{F4327515-1856-4895-BCBA-C4E93B3C34BF}" dt="2023-08-27T15:27:58.179" v="4962" actId="478"/>
          <ac:picMkLst>
            <pc:docMk/>
            <pc:sldMk cId="3226622895" sldId="309"/>
            <ac:picMk id="4" creationId="{A05F9C7E-3013-C3FA-F8AE-7ECCB01536EA}"/>
          </ac:picMkLst>
        </pc:picChg>
        <pc:picChg chg="add mod">
          <ac:chgData name="仲山 泰弘" userId="857b4835f3abfbd8" providerId="LiveId" clId="{F4327515-1856-4895-BCBA-C4E93B3C34BF}" dt="2023-08-28T17:42:31.483" v="6942" actId="1076"/>
          <ac:picMkLst>
            <pc:docMk/>
            <pc:sldMk cId="3226622895" sldId="309"/>
            <ac:picMk id="6" creationId="{5DA287C0-12C3-7A47-9A16-55D1D7EBDBA4}"/>
          </ac:picMkLst>
        </pc:picChg>
        <pc:picChg chg="del">
          <ac:chgData name="仲山 泰弘" userId="857b4835f3abfbd8" providerId="LiveId" clId="{F4327515-1856-4895-BCBA-C4E93B3C34BF}" dt="2023-08-27T15:27:59.571" v="4963" actId="478"/>
          <ac:picMkLst>
            <pc:docMk/>
            <pc:sldMk cId="3226622895" sldId="309"/>
            <ac:picMk id="8" creationId="{9BDCF06C-B4A1-5D7C-5518-1CBB3CA84CF5}"/>
          </ac:picMkLst>
        </pc:picChg>
        <pc:picChg chg="add del mod">
          <ac:chgData name="仲山 泰弘" userId="857b4835f3abfbd8" providerId="LiveId" clId="{F4327515-1856-4895-BCBA-C4E93B3C34BF}" dt="2023-08-27T15:29:21.073" v="5032" actId="478"/>
          <ac:picMkLst>
            <pc:docMk/>
            <pc:sldMk cId="3226622895" sldId="309"/>
            <ac:picMk id="9" creationId="{FE695BF2-E413-5C54-2E01-B951CB4850E2}"/>
          </ac:picMkLst>
        </pc:picChg>
        <pc:picChg chg="add del mod">
          <ac:chgData name="仲山 泰弘" userId="857b4835f3abfbd8" providerId="LiveId" clId="{F4327515-1856-4895-BCBA-C4E93B3C34BF}" dt="2023-08-28T17:42:28.176" v="6940" actId="164"/>
          <ac:picMkLst>
            <pc:docMk/>
            <pc:sldMk cId="3226622895" sldId="309"/>
            <ac:picMk id="11" creationId="{904845CA-D47D-79F4-8ABF-B22E26C4AC6A}"/>
          </ac:picMkLst>
        </pc:picChg>
      </pc:sldChg>
      <pc:sldChg chg="new del">
        <pc:chgData name="仲山 泰弘" userId="857b4835f3abfbd8" providerId="LiveId" clId="{F4327515-1856-4895-BCBA-C4E93B3C34BF}" dt="2023-08-27T15:27:47.389" v="4951" actId="47"/>
        <pc:sldMkLst>
          <pc:docMk/>
          <pc:sldMk cId="3366185494" sldId="309"/>
        </pc:sldMkLst>
      </pc:sldChg>
      <pc:sldChg chg="addSp delSp modSp add mod">
        <pc:chgData name="仲山 泰弘" userId="857b4835f3abfbd8" providerId="LiveId" clId="{F4327515-1856-4895-BCBA-C4E93B3C34BF}" dt="2023-08-27T15:34:20.215" v="5304" actId="20577"/>
        <pc:sldMkLst>
          <pc:docMk/>
          <pc:sldMk cId="2619991572" sldId="310"/>
        </pc:sldMkLst>
        <pc:spChg chg="mod">
          <ac:chgData name="仲山 泰弘" userId="857b4835f3abfbd8" providerId="LiveId" clId="{F4327515-1856-4895-BCBA-C4E93B3C34BF}" dt="2023-08-27T15:31:47.892" v="5228" actId="20577"/>
          <ac:spMkLst>
            <pc:docMk/>
            <pc:sldMk cId="2619991572" sldId="310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7T15:34:20.215" v="5304" actId="20577"/>
          <ac:spMkLst>
            <pc:docMk/>
            <pc:sldMk cId="2619991572" sldId="310"/>
            <ac:spMk id="5" creationId="{D69EE75F-A982-48C7-BC88-E9FEC9712501}"/>
          </ac:spMkLst>
        </pc:spChg>
        <pc:spChg chg="del">
          <ac:chgData name="仲山 泰弘" userId="857b4835f3abfbd8" providerId="LiveId" clId="{F4327515-1856-4895-BCBA-C4E93B3C34BF}" dt="2023-08-27T15:31:37.844" v="5199" actId="478"/>
          <ac:spMkLst>
            <pc:docMk/>
            <pc:sldMk cId="2619991572" sldId="310"/>
            <ac:spMk id="12" creationId="{EDA38E73-2C8F-C616-110C-1AFBA8C6F090}"/>
          </ac:spMkLst>
        </pc:spChg>
        <pc:picChg chg="add mod">
          <ac:chgData name="仲山 泰弘" userId="857b4835f3abfbd8" providerId="LiveId" clId="{F4327515-1856-4895-BCBA-C4E93B3C34BF}" dt="2023-08-27T15:33:59.138" v="5262" actId="14100"/>
          <ac:picMkLst>
            <pc:docMk/>
            <pc:sldMk cId="2619991572" sldId="310"/>
            <ac:picMk id="4" creationId="{DB562E30-F266-C679-F569-5145D053147F}"/>
          </ac:picMkLst>
        </pc:picChg>
        <pc:picChg chg="del">
          <ac:chgData name="仲山 泰弘" userId="857b4835f3abfbd8" providerId="LiveId" clId="{F4327515-1856-4895-BCBA-C4E93B3C34BF}" dt="2023-08-27T15:31:38.452" v="5200" actId="478"/>
          <ac:picMkLst>
            <pc:docMk/>
            <pc:sldMk cId="2619991572" sldId="310"/>
            <ac:picMk id="6" creationId="{5DA287C0-12C3-7A47-9A16-55D1D7EBDBA4}"/>
          </ac:picMkLst>
        </pc:picChg>
        <pc:picChg chg="add mod">
          <ac:chgData name="仲山 泰弘" userId="857b4835f3abfbd8" providerId="LiveId" clId="{F4327515-1856-4895-BCBA-C4E93B3C34BF}" dt="2023-08-27T15:33:56.279" v="5261" actId="1076"/>
          <ac:picMkLst>
            <pc:docMk/>
            <pc:sldMk cId="2619991572" sldId="310"/>
            <ac:picMk id="8" creationId="{20EA8FA2-7360-B0AE-0E10-7AE39F31C469}"/>
          </ac:picMkLst>
        </pc:picChg>
        <pc:picChg chg="del">
          <ac:chgData name="仲山 泰弘" userId="857b4835f3abfbd8" providerId="LiveId" clId="{F4327515-1856-4895-BCBA-C4E93B3C34BF}" dt="2023-08-27T15:31:37.026" v="5198" actId="478"/>
          <ac:picMkLst>
            <pc:docMk/>
            <pc:sldMk cId="2619991572" sldId="310"/>
            <ac:picMk id="11" creationId="{904845CA-D47D-79F4-8ABF-B22E26C4AC6A}"/>
          </ac:picMkLst>
        </pc:picChg>
      </pc:sldChg>
      <pc:sldChg chg="addSp delSp modSp add mod">
        <pc:chgData name="仲山 泰弘" userId="857b4835f3abfbd8" providerId="LiveId" clId="{F4327515-1856-4895-BCBA-C4E93B3C34BF}" dt="2023-08-27T15:57:55.115" v="5608" actId="14100"/>
        <pc:sldMkLst>
          <pc:docMk/>
          <pc:sldMk cId="4028638386" sldId="311"/>
        </pc:sldMkLst>
        <pc:spChg chg="mod">
          <ac:chgData name="仲山 泰弘" userId="857b4835f3abfbd8" providerId="LiveId" clId="{F4327515-1856-4895-BCBA-C4E93B3C34BF}" dt="2023-08-27T15:37:27.541" v="5513" actId="20577"/>
          <ac:spMkLst>
            <pc:docMk/>
            <pc:sldMk cId="4028638386" sldId="311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7T15:57:37.997" v="5604" actId="20577"/>
          <ac:spMkLst>
            <pc:docMk/>
            <pc:sldMk cId="4028638386" sldId="311"/>
            <ac:spMk id="5" creationId="{D69EE75F-A982-48C7-BC88-E9FEC9712501}"/>
          </ac:spMkLst>
        </pc:spChg>
        <pc:picChg chg="del">
          <ac:chgData name="仲山 泰弘" userId="857b4835f3abfbd8" providerId="LiveId" clId="{F4327515-1856-4895-BCBA-C4E93B3C34BF}" dt="2023-08-27T15:35:20.015" v="5312" actId="478"/>
          <ac:picMkLst>
            <pc:docMk/>
            <pc:sldMk cId="4028638386" sldId="311"/>
            <ac:picMk id="4" creationId="{DB562E30-F266-C679-F569-5145D053147F}"/>
          </ac:picMkLst>
        </pc:picChg>
        <pc:picChg chg="add mod">
          <ac:chgData name="仲山 泰弘" userId="857b4835f3abfbd8" providerId="LiveId" clId="{F4327515-1856-4895-BCBA-C4E93B3C34BF}" dt="2023-08-27T15:57:55.115" v="5608" actId="14100"/>
          <ac:picMkLst>
            <pc:docMk/>
            <pc:sldMk cId="4028638386" sldId="311"/>
            <ac:picMk id="6" creationId="{BEDDC7B4-6480-E13E-28EB-36FA2BF33830}"/>
          </ac:picMkLst>
        </pc:picChg>
        <pc:picChg chg="del">
          <ac:chgData name="仲山 泰弘" userId="857b4835f3abfbd8" providerId="LiveId" clId="{F4327515-1856-4895-BCBA-C4E93B3C34BF}" dt="2023-08-27T15:35:19.122" v="5311" actId="478"/>
          <ac:picMkLst>
            <pc:docMk/>
            <pc:sldMk cId="4028638386" sldId="311"/>
            <ac:picMk id="8" creationId="{20EA8FA2-7360-B0AE-0E10-7AE39F31C469}"/>
          </ac:picMkLst>
        </pc:picChg>
      </pc:sldChg>
      <pc:sldChg chg="addSp delSp modSp add mod ord">
        <pc:chgData name="仲山 泰弘" userId="857b4835f3abfbd8" providerId="LiveId" clId="{F4327515-1856-4895-BCBA-C4E93B3C34BF}" dt="2023-08-28T17:58:30.819" v="8118" actId="1076"/>
        <pc:sldMkLst>
          <pc:docMk/>
          <pc:sldMk cId="3203354327" sldId="312"/>
        </pc:sldMkLst>
        <pc:spChg chg="mod">
          <ac:chgData name="仲山 泰弘" userId="857b4835f3abfbd8" providerId="LiveId" clId="{F4327515-1856-4895-BCBA-C4E93B3C34BF}" dt="2023-08-28T15:37:15.075" v="5624" actId="20577"/>
          <ac:spMkLst>
            <pc:docMk/>
            <pc:sldMk cId="3203354327" sldId="312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8T17:58:02.349" v="8117" actId="20577"/>
          <ac:spMkLst>
            <pc:docMk/>
            <pc:sldMk cId="3203354327" sldId="312"/>
            <ac:spMk id="5" creationId="{D69EE75F-A982-48C7-BC88-E9FEC9712501}"/>
          </ac:spMkLst>
        </pc:spChg>
        <pc:spChg chg="add mod">
          <ac:chgData name="仲山 泰弘" userId="857b4835f3abfbd8" providerId="LiveId" clId="{F4327515-1856-4895-BCBA-C4E93B3C34BF}" dt="2023-08-28T17:58:30.819" v="8118" actId="1076"/>
          <ac:spMkLst>
            <pc:docMk/>
            <pc:sldMk cId="3203354327" sldId="312"/>
            <ac:spMk id="8" creationId="{25EA6934-42E1-8835-2185-1DE3106D4B0D}"/>
          </ac:spMkLst>
        </pc:spChg>
        <pc:picChg chg="add mod">
          <ac:chgData name="仲山 泰弘" userId="857b4835f3abfbd8" providerId="LiveId" clId="{F4327515-1856-4895-BCBA-C4E93B3C34BF}" dt="2023-08-28T15:47:23.795" v="6223" actId="1035"/>
          <ac:picMkLst>
            <pc:docMk/>
            <pc:sldMk cId="3203354327" sldId="312"/>
            <ac:picMk id="4" creationId="{F8294B28-7112-419D-9883-440308E60198}"/>
          </ac:picMkLst>
        </pc:picChg>
        <pc:picChg chg="add del">
          <ac:chgData name="仲山 泰弘" userId="857b4835f3abfbd8" providerId="LiveId" clId="{F4327515-1856-4895-BCBA-C4E93B3C34BF}" dt="2023-08-28T15:44:38.758" v="6064" actId="22"/>
          <ac:picMkLst>
            <pc:docMk/>
            <pc:sldMk cId="3203354327" sldId="312"/>
            <ac:picMk id="7" creationId="{C88D2154-7C8B-5A2F-54D4-4F08D404EC81}"/>
          </ac:picMkLst>
        </pc:picChg>
      </pc:sldChg>
      <pc:sldChg chg="new del">
        <pc:chgData name="仲山 泰弘" userId="857b4835f3abfbd8" providerId="LiveId" clId="{F4327515-1856-4895-BCBA-C4E93B3C34BF}" dt="2023-08-28T15:57:49.464" v="6260" actId="47"/>
        <pc:sldMkLst>
          <pc:docMk/>
          <pc:sldMk cId="1264692231" sldId="313"/>
        </pc:sldMkLst>
      </pc:sldChg>
      <pc:sldChg chg="addSp delSp modSp add mod">
        <pc:chgData name="仲山 泰弘" userId="857b4835f3abfbd8" providerId="LiveId" clId="{F4327515-1856-4895-BCBA-C4E93B3C34BF}" dt="2023-08-28T18:01:58.475" v="8222" actId="6549"/>
        <pc:sldMkLst>
          <pc:docMk/>
          <pc:sldMk cId="3519162172" sldId="313"/>
        </pc:sldMkLst>
        <pc:spChg chg="mod">
          <ac:chgData name="仲山 泰弘" userId="857b4835f3abfbd8" providerId="LiveId" clId="{F4327515-1856-4895-BCBA-C4E93B3C34BF}" dt="2023-08-28T17:33:20.120" v="6647" actId="20577"/>
          <ac:spMkLst>
            <pc:docMk/>
            <pc:sldMk cId="3519162172" sldId="313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8T18:01:58.475" v="8222" actId="6549"/>
          <ac:spMkLst>
            <pc:docMk/>
            <pc:sldMk cId="3519162172" sldId="313"/>
            <ac:spMk id="5" creationId="{D69EE75F-A982-48C7-BC88-E9FEC9712501}"/>
          </ac:spMkLst>
        </pc:spChg>
        <pc:spChg chg="add mod">
          <ac:chgData name="仲山 泰弘" userId="857b4835f3abfbd8" providerId="LiveId" clId="{F4327515-1856-4895-BCBA-C4E93B3C34BF}" dt="2023-08-28T17:29:22.135" v="6491" actId="1076"/>
          <ac:spMkLst>
            <pc:docMk/>
            <pc:sldMk cId="3519162172" sldId="313"/>
            <ac:spMk id="6" creationId="{E4CCBF24-1DE9-FE14-66C5-EAFA839BD5CB}"/>
          </ac:spMkLst>
        </pc:spChg>
        <pc:spChg chg="add del mod">
          <ac:chgData name="仲山 泰弘" userId="857b4835f3abfbd8" providerId="LiveId" clId="{F4327515-1856-4895-BCBA-C4E93B3C34BF}" dt="2023-08-28T18:01:24.848" v="8209"/>
          <ac:spMkLst>
            <pc:docMk/>
            <pc:sldMk cId="3519162172" sldId="313"/>
            <ac:spMk id="7" creationId="{20E58EA5-D0F4-FA77-53F3-433EF90CF0D4}"/>
          </ac:spMkLst>
        </pc:spChg>
        <pc:picChg chg="add mod">
          <ac:chgData name="仲山 泰弘" userId="857b4835f3abfbd8" providerId="LiveId" clId="{F4327515-1856-4895-BCBA-C4E93B3C34BF}" dt="2023-08-28T17:29:03.791" v="6488" actId="14100"/>
          <ac:picMkLst>
            <pc:docMk/>
            <pc:sldMk cId="3519162172" sldId="313"/>
            <ac:picMk id="4" creationId="{4C6AC68F-E74E-2636-C6DA-916B88AACCBF}"/>
          </ac:picMkLst>
        </pc:picChg>
      </pc:sldChg>
      <pc:sldChg chg="addSp delSp modSp add mod">
        <pc:chgData name="仲山 泰弘" userId="857b4835f3abfbd8" providerId="LiveId" clId="{F4327515-1856-4895-BCBA-C4E93B3C34BF}" dt="2023-08-28T18:00:25.561" v="8194" actId="20577"/>
        <pc:sldMkLst>
          <pc:docMk/>
          <pc:sldMk cId="1787736071" sldId="314"/>
        </pc:sldMkLst>
        <pc:spChg chg="mod">
          <ac:chgData name="仲山 泰弘" userId="857b4835f3abfbd8" providerId="LiveId" clId="{F4327515-1856-4895-BCBA-C4E93B3C34BF}" dt="2023-08-28T17:33:27.867" v="6649" actId="20577"/>
          <ac:spMkLst>
            <pc:docMk/>
            <pc:sldMk cId="1787736071" sldId="314"/>
            <ac:spMk id="2" creationId="{00000000-0000-0000-0000-000000000000}"/>
          </ac:spMkLst>
        </pc:spChg>
        <pc:spChg chg="del">
          <ac:chgData name="仲山 泰弘" userId="857b4835f3abfbd8" providerId="LiveId" clId="{F4327515-1856-4895-BCBA-C4E93B3C34BF}" dt="2023-08-28T17:30:06.828" v="6561" actId="478"/>
          <ac:spMkLst>
            <pc:docMk/>
            <pc:sldMk cId="1787736071" sldId="314"/>
            <ac:spMk id="5" creationId="{D69EE75F-A982-48C7-BC88-E9FEC9712501}"/>
          </ac:spMkLst>
        </pc:spChg>
        <pc:spChg chg="mod">
          <ac:chgData name="仲山 泰弘" userId="857b4835f3abfbd8" providerId="LiveId" clId="{F4327515-1856-4895-BCBA-C4E93B3C34BF}" dt="2023-08-28T18:00:25.561" v="8194" actId="20577"/>
          <ac:spMkLst>
            <pc:docMk/>
            <pc:sldMk cId="1787736071" sldId="314"/>
            <ac:spMk id="6" creationId="{E4CCBF24-1DE9-FE14-66C5-EAFA839BD5CB}"/>
          </ac:spMkLst>
        </pc:spChg>
        <pc:picChg chg="del">
          <ac:chgData name="仲山 泰弘" userId="857b4835f3abfbd8" providerId="LiveId" clId="{F4327515-1856-4895-BCBA-C4E93B3C34BF}" dt="2023-08-28T17:29:49.703" v="6556" actId="478"/>
          <ac:picMkLst>
            <pc:docMk/>
            <pc:sldMk cId="1787736071" sldId="314"/>
            <ac:picMk id="4" creationId="{4C6AC68F-E74E-2636-C6DA-916B88AACCBF}"/>
          </ac:picMkLst>
        </pc:picChg>
        <pc:picChg chg="add mod">
          <ac:chgData name="仲山 泰弘" userId="857b4835f3abfbd8" providerId="LiveId" clId="{F4327515-1856-4895-BCBA-C4E93B3C34BF}" dt="2023-08-28T17:59:59.481" v="8155" actId="1076"/>
          <ac:picMkLst>
            <pc:docMk/>
            <pc:sldMk cId="1787736071" sldId="314"/>
            <ac:picMk id="7" creationId="{3AFDF158-DCE2-A88C-5B2D-C9244539DEEC}"/>
          </ac:picMkLst>
        </pc:picChg>
      </pc:sldChg>
      <pc:sldChg chg="addSp delSp modSp add mod">
        <pc:chgData name="仲山 泰弘" userId="857b4835f3abfbd8" providerId="LiveId" clId="{F4327515-1856-4895-BCBA-C4E93B3C34BF}" dt="2023-08-28T18:00:39.878" v="8196" actId="1035"/>
        <pc:sldMkLst>
          <pc:docMk/>
          <pc:sldMk cId="3527648826" sldId="315"/>
        </pc:sldMkLst>
        <pc:spChg chg="mod">
          <ac:chgData name="仲山 泰弘" userId="857b4835f3abfbd8" providerId="LiveId" clId="{F4327515-1856-4895-BCBA-C4E93B3C34BF}" dt="2023-08-28T17:33:33.857" v="6651"/>
          <ac:spMkLst>
            <pc:docMk/>
            <pc:sldMk cId="3527648826" sldId="315"/>
            <ac:spMk id="2" creationId="{00000000-0000-0000-0000-000000000000}"/>
          </ac:spMkLst>
        </pc:spChg>
        <pc:spChg chg="mod">
          <ac:chgData name="仲山 泰弘" userId="857b4835f3abfbd8" providerId="LiveId" clId="{F4327515-1856-4895-BCBA-C4E93B3C34BF}" dt="2023-08-28T17:35:13.585" v="6851" actId="14100"/>
          <ac:spMkLst>
            <pc:docMk/>
            <pc:sldMk cId="3527648826" sldId="315"/>
            <ac:spMk id="6" creationId="{E4CCBF24-1DE9-FE14-66C5-EAFA839BD5CB}"/>
          </ac:spMkLst>
        </pc:spChg>
        <pc:picChg chg="add mod">
          <ac:chgData name="仲山 泰弘" userId="857b4835f3abfbd8" providerId="LiveId" clId="{F4327515-1856-4895-BCBA-C4E93B3C34BF}" dt="2023-08-28T18:00:39.878" v="8196" actId="1035"/>
          <ac:picMkLst>
            <pc:docMk/>
            <pc:sldMk cId="3527648826" sldId="315"/>
            <ac:picMk id="4" creationId="{8AC7AA12-763C-752A-0882-7045DDBE78AA}"/>
          </ac:picMkLst>
        </pc:picChg>
        <pc:picChg chg="del">
          <ac:chgData name="仲山 泰弘" userId="857b4835f3abfbd8" providerId="LiveId" clId="{F4327515-1856-4895-BCBA-C4E93B3C34BF}" dt="2023-08-28T17:33:36.121" v="6652" actId="478"/>
          <ac:picMkLst>
            <pc:docMk/>
            <pc:sldMk cId="3527648826" sldId="315"/>
            <ac:picMk id="7" creationId="{3AFDF158-DCE2-A88C-5B2D-C9244539DEEC}"/>
          </ac:picMkLst>
        </pc:picChg>
      </pc:sldChg>
      <pc:sldChg chg="addSp delSp modSp add mod">
        <pc:chgData name="仲山 泰弘" userId="857b4835f3abfbd8" providerId="LiveId" clId="{F4327515-1856-4895-BCBA-C4E93B3C34BF}" dt="2023-08-29T09:20:09.216" v="8333" actId="1037"/>
        <pc:sldMkLst>
          <pc:docMk/>
          <pc:sldMk cId="3348633019" sldId="316"/>
        </pc:sldMkLst>
        <pc:spChg chg="mod">
          <ac:chgData name="仲山 泰弘" userId="857b4835f3abfbd8" providerId="LiveId" clId="{F4327515-1856-4895-BCBA-C4E93B3C34BF}" dt="2023-08-29T09:20:09.216" v="8333" actId="1037"/>
          <ac:spMkLst>
            <pc:docMk/>
            <pc:sldMk cId="3348633019" sldId="316"/>
            <ac:spMk id="2" creationId="{00000000-0000-0000-0000-000000000000}"/>
          </ac:spMkLst>
        </pc:spChg>
        <pc:spChg chg="del">
          <ac:chgData name="仲山 泰弘" userId="857b4835f3abfbd8" providerId="LiveId" clId="{F4327515-1856-4895-BCBA-C4E93B3C34BF}" dt="2023-08-29T09:15:53.818" v="8225" actId="478"/>
          <ac:spMkLst>
            <pc:docMk/>
            <pc:sldMk cId="3348633019" sldId="316"/>
            <ac:spMk id="3" creationId="{00000000-0000-0000-0000-000000000000}"/>
          </ac:spMkLst>
        </pc:spChg>
        <pc:spChg chg="add del mod">
          <ac:chgData name="仲山 泰弘" userId="857b4835f3abfbd8" providerId="LiveId" clId="{F4327515-1856-4895-BCBA-C4E93B3C34BF}" dt="2023-08-29T09:15:56.899" v="8226" actId="478"/>
          <ac:spMkLst>
            <pc:docMk/>
            <pc:sldMk cId="3348633019" sldId="316"/>
            <ac:spMk id="5" creationId="{A52EEDA5-FFCA-42F4-84E9-2D04E8392AA3}"/>
          </ac:spMkLst>
        </pc:spChg>
        <pc:spChg chg="add mod">
          <ac:chgData name="仲山 泰弘" userId="857b4835f3abfbd8" providerId="LiveId" clId="{F4327515-1856-4895-BCBA-C4E93B3C34BF}" dt="2023-08-29T09:18:04.067" v="8301" actId="1076"/>
          <ac:spMkLst>
            <pc:docMk/>
            <pc:sldMk cId="3348633019" sldId="316"/>
            <ac:spMk id="8" creationId="{77CD80E5-25F4-B984-8DD0-E2B956F718D4}"/>
          </ac:spMkLst>
        </pc:spChg>
        <pc:picChg chg="add del mod">
          <ac:chgData name="仲山 泰弘" userId="857b4835f3abfbd8" providerId="LiveId" clId="{F4327515-1856-4895-BCBA-C4E93B3C34BF}" dt="2023-08-29T09:19:45.895" v="8315" actId="478"/>
          <ac:picMkLst>
            <pc:docMk/>
            <pc:sldMk cId="3348633019" sldId="316"/>
            <ac:picMk id="7" creationId="{FF620F51-4118-2426-36D9-CEE48B5CB7DB}"/>
          </ac:picMkLst>
        </pc:picChg>
        <pc:picChg chg="add mod">
          <ac:chgData name="仲山 泰弘" userId="857b4835f3abfbd8" providerId="LiveId" clId="{F4327515-1856-4895-BCBA-C4E93B3C34BF}" dt="2023-08-29T09:20:03.743" v="8324" actId="1035"/>
          <ac:picMkLst>
            <pc:docMk/>
            <pc:sldMk cId="3348633019" sldId="316"/>
            <ac:picMk id="10" creationId="{AF8E1C42-9826-BE8D-7432-B353D537EE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shroominic/codeinterpreter-ap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9278815" cy="1470025"/>
          </a:xfrm>
        </p:spPr>
        <p:txBody>
          <a:bodyPr/>
          <a:lstStyle/>
          <a:p>
            <a:r>
              <a:rPr lang="en-US" dirty="0"/>
              <a:t>ChatGPT </a:t>
            </a:r>
            <a:r>
              <a:rPr lang="ja-JP" altLang="en-US" dirty="0"/>
              <a:t>の </a:t>
            </a:r>
            <a:r>
              <a:rPr dirty="0"/>
              <a:t>Code Interpreter</a:t>
            </a:r>
            <a:r>
              <a:rPr lang="ja-JP" altLang="en-US" dirty="0"/>
              <a:t>について</a:t>
            </a:r>
            <a:endParaRPr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12B2EB-6368-D193-5A1E-30A9B43C568C}"/>
              </a:ext>
            </a:extLst>
          </p:cNvPr>
          <p:cNvSpPr txBox="1"/>
          <p:nvPr/>
        </p:nvSpPr>
        <p:spPr>
          <a:xfrm>
            <a:off x="9460523" y="6142892"/>
            <a:ext cx="391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2023/8/30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スライド作成</a:t>
            </a:r>
            <a:endParaRPr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C39218-4C46-DCBA-AC54-C087913A4765}"/>
              </a:ext>
            </a:extLst>
          </p:cNvPr>
          <p:cNvSpPr txBox="1"/>
          <p:nvPr/>
        </p:nvSpPr>
        <p:spPr>
          <a:xfrm>
            <a:off x="1335504" y="3801104"/>
            <a:ext cx="1090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エラーが出た場合も内容を判断し、</a:t>
            </a:r>
            <a:r>
              <a:rPr kumimoji="1" lang="en-US" altLang="ja-JP" sz="2400" dirty="0"/>
              <a:t>ChatGPT</a:t>
            </a:r>
            <a:r>
              <a:rPr kumimoji="1" lang="ja-JP" altLang="en-US" sz="2400" dirty="0"/>
              <a:t>が勝手に再試行してくれる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764980E-F121-5D3F-88D9-6907CF26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48" y="4511841"/>
            <a:ext cx="10702236" cy="105318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1337A91-BB6E-FDFB-B3C5-8E858650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75" y="6425463"/>
            <a:ext cx="10398393" cy="131728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7C1D147-ED4E-BCB6-1374-0D1362C10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689" y="995722"/>
            <a:ext cx="8133195" cy="261772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B30B1DF-5C98-9DDD-D7FA-742B4078B823}"/>
              </a:ext>
            </a:extLst>
          </p:cNvPr>
          <p:cNvSpPr txBox="1"/>
          <p:nvPr/>
        </p:nvSpPr>
        <p:spPr>
          <a:xfrm>
            <a:off x="1335504" y="5764413"/>
            <a:ext cx="1090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完成したスライドをダウンロードするだけ</a:t>
            </a:r>
          </a:p>
        </p:txBody>
      </p:sp>
    </p:spTree>
    <p:extLst>
      <p:ext uri="{BB962C8B-B14F-4D97-AF65-F5344CB8AC3E}">
        <p14:creationId xmlns:p14="http://schemas.microsoft.com/office/powerpoint/2010/main" val="9723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スライド作成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DB62-4727-7ECC-56C5-EE45E01C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27008"/>
            <a:ext cx="7045569" cy="3224700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以下のパワーポイントスライドを作成してください。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目的：添付した論文の内容紹介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ターゲット：分析チームメンバー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主要テーマ：論文の概要と結果について紹介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スライド枚数：</a:t>
            </a:r>
            <a:r>
              <a:rPr lang="en-US" altLang="ja-JP" sz="2400" dirty="0">
                <a:solidFill>
                  <a:schemeClr val="bg1"/>
                </a:solidFill>
              </a:rPr>
              <a:t>10</a:t>
            </a:r>
            <a:r>
              <a:rPr lang="ja-JP" altLang="en-US" sz="2400" dirty="0">
                <a:solidFill>
                  <a:schemeClr val="bg1"/>
                </a:solidFill>
              </a:rPr>
              <a:t>枚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スライド構造：お任せします。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フォーマット：</a:t>
            </a:r>
            <a:r>
              <a:rPr lang="en-US" altLang="ja-JP" sz="2400" dirty="0">
                <a:solidFill>
                  <a:schemeClr val="bg1"/>
                </a:solidFill>
              </a:rPr>
              <a:t>16:9</a:t>
            </a:r>
            <a:r>
              <a:rPr lang="ja-JP" altLang="en-US" sz="2400" dirty="0">
                <a:solidFill>
                  <a:schemeClr val="bg1"/>
                </a:solidFill>
              </a:rPr>
              <a:t>ワイド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使用するコード：</a:t>
            </a:r>
            <a:r>
              <a:rPr lang="en-US" altLang="ja-JP" sz="2400" dirty="0">
                <a:solidFill>
                  <a:schemeClr val="bg1"/>
                </a:solidFill>
              </a:rPr>
              <a:t>python pptx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伝えたい内容：（添付資料）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199" y="1294013"/>
            <a:ext cx="1199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ファイルを添付することも可能なので、論文紹介資料の作成を依頼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BF9A77C-8C8D-4EF1-DBD2-F3B1C47A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218" y="2027008"/>
            <a:ext cx="6486821" cy="50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5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スライド作成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200" y="1524845"/>
            <a:ext cx="13399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タイトルと少量のテキストが出てくるぐらいで、現状そのまま使えるようなレベルスライドは作れない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テキストのみなので、レイアウト調整も必要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正直一から自分で作った方が早い</a:t>
            </a:r>
          </a:p>
        </p:txBody>
      </p:sp>
    </p:spTree>
    <p:extLst>
      <p:ext uri="{BB962C8B-B14F-4D97-AF65-F5344CB8AC3E}">
        <p14:creationId xmlns:p14="http://schemas.microsoft.com/office/powerpoint/2010/main" val="232640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計算の実行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200" y="1235397"/>
            <a:ext cx="1339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積分もしてくれる</a:t>
            </a:r>
            <a:endParaRPr kumimoji="1"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E5BE545-EA65-1070-F004-BDC61167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06" y="1909775"/>
            <a:ext cx="8745110" cy="60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2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計算の実行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200" y="1235397"/>
            <a:ext cx="1339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内部で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コードを生成し、それを実行して結果を得ている</a:t>
            </a:r>
            <a:endParaRPr kumimoji="1"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85326D1-A39D-DE27-0AA5-863667AB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853" y="2003319"/>
            <a:ext cx="8117891" cy="56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2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グラフの作成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200" y="1129889"/>
            <a:ext cx="1339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先ほどの関数を不定積分した結果をグラフにするよう依頼</a:t>
            </a:r>
            <a:endParaRPr kumimoji="1"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5F9C7E-3013-C3FA-F8AE-7ECCB015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12" y="1698759"/>
            <a:ext cx="8182043" cy="51815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BDCF06C-B4A1-5D7C-5518-1CBB3CA8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081" y="6987502"/>
            <a:ext cx="8651501" cy="8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3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OCR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200" y="1129889"/>
            <a:ext cx="1339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手書き文字の画像をアップロードして、書かれているテキストの抽出を依頼</a:t>
            </a:r>
            <a:endParaRPr kumimoji="1"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A287C0-12C3-7A47-9A16-55D1D7EBD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3" y="2137860"/>
            <a:ext cx="4199191" cy="177609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A38E73-2C8F-C616-110C-1AFBA8C6F090}"/>
              </a:ext>
            </a:extLst>
          </p:cNvPr>
          <p:cNvSpPr txBox="1"/>
          <p:nvPr/>
        </p:nvSpPr>
        <p:spPr>
          <a:xfrm>
            <a:off x="9177051" y="2388625"/>
            <a:ext cx="498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現状日本語には対応していない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2E969FA-5200-9C32-C5C5-E97A40EEA1E6}"/>
              </a:ext>
            </a:extLst>
          </p:cNvPr>
          <p:cNvGrpSpPr/>
          <p:nvPr/>
        </p:nvGrpSpPr>
        <p:grpSpPr>
          <a:xfrm>
            <a:off x="5708444" y="3025906"/>
            <a:ext cx="8455766" cy="3516139"/>
            <a:chOff x="5897943" y="3422513"/>
            <a:chExt cx="8455766" cy="3516139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904845CA-D47D-79F4-8ABF-B22E26C4A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7943" y="3422513"/>
              <a:ext cx="8455766" cy="3516139"/>
            </a:xfrm>
            <a:prstGeom prst="rect">
              <a:avLst/>
            </a:prstGeom>
          </p:spPr>
        </p:pic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2F99196-7F9F-BB7A-1BFD-1C6F149917DB}"/>
                </a:ext>
              </a:extLst>
            </p:cNvPr>
            <p:cNvSpPr/>
            <p:nvPr/>
          </p:nvSpPr>
          <p:spPr>
            <a:xfrm>
              <a:off x="6074215" y="6356732"/>
              <a:ext cx="7057891" cy="4186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EF97F3-B6B4-9683-FA6C-3F628D10F2C7}"/>
              </a:ext>
            </a:extLst>
          </p:cNvPr>
          <p:cNvSpPr txBox="1"/>
          <p:nvPr/>
        </p:nvSpPr>
        <p:spPr>
          <a:xfrm>
            <a:off x="1022733" y="6991840"/>
            <a:ext cx="1292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では機械的に文字お越しするだけであるが、文法的におかしい部分など指摘してくれるところはメリットか</a:t>
            </a:r>
          </a:p>
        </p:txBody>
      </p:sp>
    </p:spTree>
    <p:extLst>
      <p:ext uri="{BB962C8B-B14F-4D97-AF65-F5344CB8AC3E}">
        <p14:creationId xmlns:p14="http://schemas.microsoft.com/office/powerpoint/2010/main" val="322662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en-US" altLang="ja-JP" dirty="0"/>
              <a:t>QR</a:t>
            </a:r>
            <a:r>
              <a:rPr lang="ja-JP" altLang="en-US" dirty="0"/>
              <a:t>コード生成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200" y="1223674"/>
            <a:ext cx="1339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QR</a:t>
            </a:r>
            <a:r>
              <a:rPr kumimoji="1" lang="ja-JP" altLang="en-US" sz="2400" dirty="0"/>
              <a:t>コードをも作成できる</a:t>
            </a:r>
            <a:endParaRPr kumimoji="1"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B562E30-F266-C679-F569-5145D053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1" y="4646349"/>
            <a:ext cx="3039422" cy="303942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0EA8FA2-7360-B0AE-0E10-7AE39F31C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8" y="2266611"/>
            <a:ext cx="8925432" cy="38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9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画像処理・音声処理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200" y="1223674"/>
            <a:ext cx="13399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拡張子の変換（</a:t>
            </a:r>
            <a:r>
              <a:rPr kumimoji="1" lang="en-US" altLang="ja-JP" sz="2400" dirty="0" err="1"/>
              <a:t>png</a:t>
            </a:r>
            <a:r>
              <a:rPr kumimoji="1" lang="ja-JP" altLang="en-US" sz="2400" dirty="0"/>
              <a:t>を</a:t>
            </a:r>
            <a:r>
              <a:rPr kumimoji="1" lang="en-US" altLang="ja-JP" sz="2400" dirty="0"/>
              <a:t>jpeg</a:t>
            </a:r>
            <a:r>
              <a:rPr kumimoji="1" lang="ja-JP" altLang="en-US" sz="2400" dirty="0"/>
              <a:t>に変換）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画像をグレースケールに変換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GIF</a:t>
            </a:r>
            <a:r>
              <a:rPr kumimoji="1" lang="ja-JP" altLang="en-US" sz="2400" dirty="0"/>
              <a:t>アニメの作成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スペクトル分析</a:t>
            </a:r>
            <a:endParaRPr kumimoji="1"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EDDC7B4-6480-E13E-28EB-36FA2BF33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13" y="2994324"/>
            <a:ext cx="9138708" cy="45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3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6" y="81177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ワードクラウドの作成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328246" y="914885"/>
            <a:ext cx="11992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プロンプト：添付ファイルの内容をもとに</a:t>
            </a:r>
            <a:r>
              <a:rPr kumimoji="1" lang="en-US" altLang="ja-JP" sz="2400" dirty="0"/>
              <a:t>Word Cloud</a:t>
            </a:r>
            <a:r>
              <a:rPr kumimoji="1" lang="ja-JP" altLang="en-US" sz="2400" dirty="0"/>
              <a:t>を作成してください。</a:t>
            </a:r>
            <a:endParaRPr kumimoji="1" lang="en-US" altLang="ja-JP" sz="2400" dirty="0"/>
          </a:p>
          <a:p>
            <a:r>
              <a:rPr kumimoji="1" lang="ja-JP" altLang="en-US" sz="2400" dirty="0"/>
              <a:t>（添付したのは直近の</a:t>
            </a:r>
            <a:r>
              <a:rPr kumimoji="1" lang="en-US" altLang="ja-JP" sz="2400" dirty="0"/>
              <a:t>Minutes</a:t>
            </a:r>
            <a:r>
              <a:rPr kumimoji="1" lang="ja-JP" altLang="en-US" sz="2400" dirty="0"/>
              <a:t>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A6BDE5A-075D-E188-72A9-32680B94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477" y="1476858"/>
            <a:ext cx="5134707" cy="529933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A3F93E-D279-5A00-4C60-37D1C87EE065}"/>
              </a:ext>
            </a:extLst>
          </p:cNvPr>
          <p:cNvSpPr txBox="1"/>
          <p:nvPr/>
        </p:nvSpPr>
        <p:spPr>
          <a:xfrm>
            <a:off x="187569" y="6981939"/>
            <a:ext cx="712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PDF</a:t>
            </a:r>
            <a:r>
              <a:rPr kumimoji="1" lang="ja-JP" altLang="en-US" sz="2400" dirty="0"/>
              <a:t>からのテキスト抽出がうまくいっていない？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NLTK</a:t>
            </a:r>
            <a:r>
              <a:rPr kumimoji="1" lang="ja-JP" altLang="en-US" sz="2400" dirty="0"/>
              <a:t>も追加ダウンロードが必要なものは使えない</a:t>
            </a:r>
            <a:endParaRPr kumimoji="1" lang="en-US" altLang="ja-JP" sz="2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8B6E93A-BE86-9183-B3F4-88798EE7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269" y="7070478"/>
            <a:ext cx="7298562" cy="6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2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ChatGPT </a:t>
            </a:r>
            <a:r>
              <a:rPr lang="ja-JP" altLang="en-US" dirty="0"/>
              <a:t>の　</a:t>
            </a:r>
            <a:r>
              <a:rPr dirty="0"/>
              <a:t>Code </a:t>
            </a:r>
            <a:r>
              <a:rPr dirty="0" err="1"/>
              <a:t>Interpreterとは</a:t>
            </a:r>
            <a:r>
              <a:rPr dirty="0"/>
              <a:t>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13528431" cy="4882662"/>
          </a:xfrm>
        </p:spPr>
        <p:txBody>
          <a:bodyPr>
            <a:normAutofit/>
          </a:bodyPr>
          <a:lstStyle/>
          <a:p>
            <a:r>
              <a:rPr lang="en-US" dirty="0"/>
              <a:t>ChatGPT</a:t>
            </a:r>
            <a:r>
              <a:rPr lang="ja-JP" altLang="en-US" dirty="0"/>
              <a:t>内で</a:t>
            </a:r>
            <a:r>
              <a:rPr lang="en-US" altLang="ja-JP" dirty="0"/>
              <a:t>python</a:t>
            </a:r>
            <a:r>
              <a:rPr lang="ja-JP" altLang="en-US" dirty="0"/>
              <a:t>コードの生成・実行が可能となるもの</a:t>
            </a:r>
            <a:endParaRPr lang="en-US" altLang="ja-JP" dirty="0"/>
          </a:p>
          <a:p>
            <a:r>
              <a:rPr lang="ja-JP" altLang="en-US" dirty="0"/>
              <a:t>コードの生成まではこれまでもできたが、作成したコードを実行し、その結果（グラフや計算結果など）を返してくれるようになった</a:t>
            </a:r>
            <a:endParaRPr lang="en-US" altLang="ja-JP" dirty="0"/>
          </a:p>
          <a:p>
            <a:r>
              <a:rPr lang="ja-JP" altLang="en-US" dirty="0"/>
              <a:t>またファイルのアップロードも可能になった（</a:t>
            </a:r>
            <a:r>
              <a:rPr lang="en-US" altLang="ja-JP" dirty="0"/>
              <a:t>512MB</a:t>
            </a:r>
            <a:r>
              <a:rPr lang="ja-JP" altLang="en-US" dirty="0"/>
              <a:t>まで）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7</a:t>
            </a:r>
            <a:r>
              <a:rPr lang="ja-JP" altLang="en-US" dirty="0"/>
              <a:t>日に</a:t>
            </a:r>
            <a:r>
              <a:rPr lang="en-US" altLang="ja-JP" dirty="0"/>
              <a:t>OpenAI</a:t>
            </a:r>
            <a:r>
              <a:rPr lang="ja-JP" altLang="en-US" dirty="0"/>
              <a:t>がリリース</a:t>
            </a:r>
            <a:endParaRPr lang="en-US" altLang="ja-JP" dirty="0"/>
          </a:p>
          <a:p>
            <a:r>
              <a:rPr lang="ja-JP" altLang="en-US" dirty="0"/>
              <a:t>現在は有料プラン「</a:t>
            </a:r>
            <a:r>
              <a:rPr lang="en-US" altLang="ja-JP" dirty="0"/>
              <a:t>ChatGPT Plus</a:t>
            </a:r>
            <a:r>
              <a:rPr lang="ja-JP" altLang="en-US" dirty="0"/>
              <a:t>」のユーザーのみが使える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7" y="185802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ワードクラウドの作成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200" y="1188505"/>
            <a:ext cx="5345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HTML</a:t>
            </a:r>
            <a:r>
              <a:rPr kumimoji="1" lang="ja-JP" altLang="en-US" sz="2400" dirty="0"/>
              <a:t>ファイルに変更して実施したところ多少きれいになった。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42F05B-F315-92E7-B5FD-A43AA9A3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38" y="605631"/>
            <a:ext cx="6834554" cy="70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26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分析活用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199" y="1294013"/>
            <a:ext cx="1199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サンプルデータ：</a:t>
            </a:r>
            <a:r>
              <a:rPr kumimoji="1" lang="en-US" altLang="ja-JP" sz="2400" dirty="0"/>
              <a:t>JGB</a:t>
            </a:r>
            <a:r>
              <a:rPr kumimoji="1" lang="ja-JP" altLang="en-US" sz="2400" dirty="0"/>
              <a:t>の金利（日次）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FCBB4C-725B-3331-410E-D0524658D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44" y="2409745"/>
            <a:ext cx="11746512" cy="44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59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分析活用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199" y="1146605"/>
            <a:ext cx="1199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カラム</a:t>
            </a:r>
            <a:r>
              <a:rPr kumimoji="1" lang="en-US" altLang="ja-JP" sz="2400" dirty="0"/>
              <a:t>10Y</a:t>
            </a:r>
            <a:r>
              <a:rPr kumimoji="1" lang="ja-JP" altLang="en-US" sz="2400" dirty="0"/>
              <a:t>を全期間プロットするよう依頼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923CAE-BBDD-278A-947B-6441C1FC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59" y="1732191"/>
            <a:ext cx="9170301" cy="501347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720778-C180-3F92-0EA1-6EDF5C9BA149}"/>
              </a:ext>
            </a:extLst>
          </p:cNvPr>
          <p:cNvSpPr txBox="1"/>
          <p:nvPr/>
        </p:nvSpPr>
        <p:spPr>
          <a:xfrm>
            <a:off x="841093" y="7123904"/>
            <a:ext cx="12191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カラム</a:t>
            </a:r>
            <a:r>
              <a:rPr kumimoji="1" lang="en-US" altLang="ja-JP" sz="2400" dirty="0"/>
              <a:t>’10Y’</a:t>
            </a:r>
            <a:r>
              <a:rPr kumimoji="1" lang="ja-JP" altLang="en-US" sz="2400" dirty="0"/>
              <a:t>だが、おそらくファイル名などから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年債利回りであることを把握して、勝手にタイトルや軸名を付けてくれている</a:t>
            </a:r>
          </a:p>
        </p:txBody>
      </p:sp>
    </p:spTree>
    <p:extLst>
      <p:ext uri="{BB962C8B-B14F-4D97-AF65-F5344CB8AC3E}">
        <p14:creationId xmlns:p14="http://schemas.microsoft.com/office/powerpoint/2010/main" val="4088212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70" y="137645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分析活用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199" y="1042932"/>
            <a:ext cx="1199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単位根検定も一瞬でやってくれる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3A9A5E-E2BB-047B-EB36-047D3308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070" y="1606906"/>
            <a:ext cx="8791397" cy="396826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49F958-81B2-E34E-E974-1F0E006D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897" y="5624368"/>
            <a:ext cx="8335570" cy="242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22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70" y="137645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分析活用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199" y="1042932"/>
            <a:ext cx="1199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差分データへの変換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D2EECD9-7099-2AC7-2FF1-8FF19180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370" y="1042932"/>
            <a:ext cx="8147538" cy="70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分析活用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200" y="1165059"/>
            <a:ext cx="3856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相関のヒートマップを作成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109E3D-5C14-136B-19B3-4099752B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345" y="1294013"/>
            <a:ext cx="7283177" cy="65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48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分析活用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302257" y="1294013"/>
            <a:ext cx="412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主成分分析を依頼</a:t>
            </a:r>
            <a:endParaRPr kumimoji="1"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5B073EF-AFCB-1285-F36C-A18F2A1C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508" y="1458744"/>
            <a:ext cx="9116114" cy="450213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512C2B9-081A-7E48-91BF-0C82FDC2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508" y="6214025"/>
            <a:ext cx="7454000" cy="15220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FE5710-76AA-C8C2-B69F-CC8663816640}"/>
              </a:ext>
            </a:extLst>
          </p:cNvPr>
          <p:cNvSpPr txBox="1"/>
          <p:nvPr/>
        </p:nvSpPr>
        <p:spPr>
          <a:xfrm>
            <a:off x="302257" y="2257839"/>
            <a:ext cx="4126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‘</a:t>
            </a:r>
            <a:r>
              <a:rPr kumimoji="1" lang="ja-JP" altLang="en-US" sz="2000" dirty="0"/>
              <a:t>主成分分析をしてください</a:t>
            </a:r>
            <a:r>
              <a:rPr kumimoji="1" lang="en-US" altLang="ja-JP" sz="2000" dirty="0"/>
              <a:t>’</a:t>
            </a:r>
            <a:r>
              <a:rPr kumimoji="1" lang="ja-JP" altLang="en-US" sz="2000" dirty="0"/>
              <a:t>という指示をしただけで、細かい指示はしていないが、結果をグラフにしてくれたり、説明を加えてくれたりしてくれた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422837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分析活用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200" y="1166158"/>
            <a:ext cx="603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固有ベクトルの可視化</a:t>
            </a:r>
            <a:endParaRPr kumimoji="1"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97AED35-1307-38BF-634D-3A6A2F7C3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260" y="517972"/>
            <a:ext cx="5561448" cy="31293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71AAD1-7A05-181C-FE62-A9EF4CE8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692" y="4114801"/>
            <a:ext cx="11642623" cy="377937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14524E-0340-CD7F-53F1-F20BEB7ABA1E}"/>
              </a:ext>
            </a:extLst>
          </p:cNvPr>
          <p:cNvSpPr txBox="1"/>
          <p:nvPr/>
        </p:nvSpPr>
        <p:spPr>
          <a:xfrm>
            <a:off x="457200" y="1771297"/>
            <a:ext cx="60373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色使いはさておき、</a:t>
            </a:r>
            <a:endParaRPr kumimoji="1"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第１主成分：水準</a:t>
            </a:r>
            <a:endParaRPr kumimoji="1"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第２主成分：傾き</a:t>
            </a:r>
            <a:endParaRPr kumimoji="1"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第３主成分：曲率</a:t>
            </a:r>
            <a:endParaRPr kumimoji="1" lang="en-US" altLang="ja-JP" sz="2400" dirty="0"/>
          </a:p>
          <a:p>
            <a:pPr lvl="1"/>
            <a:r>
              <a:rPr kumimoji="1" lang="ja-JP" altLang="en-US" sz="2400" dirty="0"/>
              <a:t>という一般的な結果が得られた</a:t>
            </a:r>
          </a:p>
        </p:txBody>
      </p:sp>
    </p:spTree>
    <p:extLst>
      <p:ext uri="{BB962C8B-B14F-4D97-AF65-F5344CB8AC3E}">
        <p14:creationId xmlns:p14="http://schemas.microsoft.com/office/powerpoint/2010/main" val="2729589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（補足）日本語文字化け対応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3440795" y="7262285"/>
            <a:ext cx="10759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日本語対応フォントの例：</a:t>
            </a:r>
            <a:r>
              <a:rPr kumimoji="1" lang="en-US" altLang="ja-JP" sz="2400" dirty="0"/>
              <a:t>https://fonts.google.com/noto/specimen/Noto+Sans+JP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41491C-8114-DC67-A0A2-4F4B9446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2613"/>
            <a:ext cx="6197540" cy="399565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63EDE80-BF0F-2EEE-349E-D8287E75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132" y="2338615"/>
            <a:ext cx="6380207" cy="410365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846A3F-104E-538A-CB51-8D49F46AC53E}"/>
              </a:ext>
            </a:extLst>
          </p:cNvPr>
          <p:cNvSpPr txBox="1"/>
          <p:nvPr/>
        </p:nvSpPr>
        <p:spPr>
          <a:xfrm>
            <a:off x="457200" y="1354017"/>
            <a:ext cx="1315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日本語用のフォントファイル（</a:t>
            </a:r>
            <a:r>
              <a:rPr kumimoji="1" lang="en-US" altLang="ja-JP" sz="2400" dirty="0" err="1"/>
              <a:t>ttf</a:t>
            </a:r>
            <a:r>
              <a:rPr kumimoji="1" lang="ja-JP" altLang="en-US" sz="2400" dirty="0"/>
              <a:t>）を一緒にアップロードすれば、表示可能</a:t>
            </a:r>
          </a:p>
        </p:txBody>
      </p:sp>
    </p:spTree>
    <p:extLst>
      <p:ext uri="{BB962C8B-B14F-4D97-AF65-F5344CB8AC3E}">
        <p14:creationId xmlns:p14="http://schemas.microsoft.com/office/powerpoint/2010/main" val="2579111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まとめ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199" y="1294013"/>
            <a:ext cx="13012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Code Interpreter</a:t>
            </a:r>
            <a:r>
              <a:rPr kumimoji="1" lang="ja-JP" altLang="en-US" sz="2400" dirty="0"/>
              <a:t>では、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でできることであれば一通りできるイメージ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ただし、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からのインターネットアクセスは無効化されており、外部サイトのスクレイピングなどはできない。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またライブラリの追加ダウンロードもできない模様</a:t>
            </a:r>
            <a:endParaRPr kumimoji="1"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ただし</a:t>
            </a:r>
            <a:r>
              <a:rPr kumimoji="1" lang="en-US" altLang="ja-JP" sz="2400" dirty="0"/>
              <a:t>352</a:t>
            </a:r>
            <a:r>
              <a:rPr kumimoji="1" lang="ja-JP" altLang="en-US" sz="2400" dirty="0"/>
              <a:t>個のライブラリがインストールされており、大概のことはできる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294B28-7112-419D-9883-440308E6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873" y="3860197"/>
            <a:ext cx="4778835" cy="421523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EA6934-42E1-8835-2185-1DE3106D4B0D}"/>
              </a:ext>
            </a:extLst>
          </p:cNvPr>
          <p:cNvSpPr txBox="1"/>
          <p:nvPr/>
        </p:nvSpPr>
        <p:spPr>
          <a:xfrm>
            <a:off x="9488150" y="3349723"/>
            <a:ext cx="461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使用できる主なライブラリ</a:t>
            </a:r>
          </a:p>
        </p:txBody>
      </p:sp>
    </p:spTree>
    <p:extLst>
      <p:ext uri="{BB962C8B-B14F-4D97-AF65-F5344CB8AC3E}">
        <p14:creationId xmlns:p14="http://schemas.microsoft.com/office/powerpoint/2010/main" val="320335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7" y="15740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Code Interpreter</a:t>
            </a:r>
            <a:r>
              <a:rPr lang="ja-JP" altLang="en-US" dirty="0"/>
              <a:t>の仕組みのイメージ</a:t>
            </a:r>
            <a:endParaRPr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CD80E5-25F4-B984-8DD0-E2B956F718D4}"/>
              </a:ext>
            </a:extLst>
          </p:cNvPr>
          <p:cNvSpPr txBox="1"/>
          <p:nvPr/>
        </p:nvSpPr>
        <p:spPr>
          <a:xfrm>
            <a:off x="773724" y="7079377"/>
            <a:ext cx="12871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引用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https://www.bioerrorlog.work/entry/code-interpreter-chatgpt#Code-interpreter%E3%81%AE%E4%BB%95%E7%B5%84%E3%81%BF%E3%82%92%E7%90%86%E8%A7%A3%E3%81%99%E3%82%8B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F8E1C42-9826-BE8D-7432-B353D537E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878" y="1206522"/>
            <a:ext cx="8759029" cy="59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33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補足：</a:t>
            </a:r>
            <a:r>
              <a:rPr lang="en-US" altLang="ja-JP" dirty="0" err="1"/>
              <a:t>CodeInterpreter-api</a:t>
            </a:r>
            <a:endParaRPr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EE75F-A982-48C7-BC88-E9FEC9712501}"/>
              </a:ext>
            </a:extLst>
          </p:cNvPr>
          <p:cNvSpPr txBox="1"/>
          <p:nvPr/>
        </p:nvSpPr>
        <p:spPr>
          <a:xfrm>
            <a:off x="457199" y="1294013"/>
            <a:ext cx="1407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非公式ではあるが、</a:t>
            </a:r>
            <a:r>
              <a:rPr kumimoji="1" lang="en-US" altLang="ja-JP" sz="2400" dirty="0" err="1"/>
              <a:t>LangChain</a:t>
            </a:r>
            <a:r>
              <a:rPr kumimoji="1" lang="ja-JP" altLang="en-US" sz="2400" dirty="0"/>
              <a:t>を用いて実装した</a:t>
            </a:r>
            <a:r>
              <a:rPr kumimoji="1" lang="en-US" altLang="ja-JP" sz="2400" dirty="0"/>
              <a:t>API</a:t>
            </a:r>
            <a:r>
              <a:rPr kumimoji="1" lang="ja-JP" altLang="en-US" sz="2400" dirty="0"/>
              <a:t>が存在する</a:t>
            </a:r>
            <a:endParaRPr kumimoji="1" lang="en-US" altLang="ja-JP" sz="2400" dirty="0"/>
          </a:p>
          <a:p>
            <a:r>
              <a:rPr kumimoji="1" lang="en-US" altLang="ja-JP" sz="2400" dirty="0"/>
              <a:t>      </a:t>
            </a:r>
            <a:r>
              <a:rPr kumimoji="1" lang="en-US" altLang="ja-JP" sz="2400" dirty="0">
                <a:hlinkClick r:id="rId2"/>
              </a:rPr>
              <a:t>https://github.com/shroominic/codeinterpreter-api</a:t>
            </a:r>
            <a:r>
              <a:rPr kumimoji="1" lang="ja-JP" altLang="en-US" sz="2400" dirty="0"/>
              <a:t>　（</a:t>
            </a:r>
            <a:r>
              <a:rPr kumimoji="1" lang="en-US" altLang="ja-JP" sz="2400" dirty="0"/>
              <a:t>https://blog.langchain.dev/code-interpreter-api/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こちらはインターネットからデータを取得できる</a:t>
            </a:r>
            <a:endParaRPr kumimoji="1"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C6AC68F-E74E-2636-C6DA-916B88AA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92" y="3230432"/>
            <a:ext cx="9005877" cy="481614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CCBF24-1DE9-FE14-66C5-EAFA839BD5CB}"/>
              </a:ext>
            </a:extLst>
          </p:cNvPr>
          <p:cNvSpPr txBox="1"/>
          <p:nvPr/>
        </p:nvSpPr>
        <p:spPr>
          <a:xfrm>
            <a:off x="578611" y="2715625"/>
            <a:ext cx="1317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‘2023</a:t>
            </a:r>
            <a:r>
              <a:rPr kumimoji="1" lang="ja-JP" altLang="en-US" sz="2400" dirty="0"/>
              <a:t>年の昨日までのドル円のチャートをプロットしてください。</a:t>
            </a:r>
            <a:r>
              <a:rPr kumimoji="1" lang="en-US" altLang="ja-JP" sz="2400" dirty="0"/>
              <a:t>’</a:t>
            </a:r>
            <a:r>
              <a:rPr kumimoji="1" lang="ja-JP" altLang="en-US" sz="2400" dirty="0"/>
              <a:t>とお願いしたらプロットしてくれた</a:t>
            </a:r>
          </a:p>
        </p:txBody>
      </p:sp>
    </p:spTree>
    <p:extLst>
      <p:ext uri="{BB962C8B-B14F-4D97-AF65-F5344CB8AC3E}">
        <p14:creationId xmlns:p14="http://schemas.microsoft.com/office/powerpoint/2010/main" val="3519162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補足</a:t>
            </a:r>
            <a:r>
              <a:rPr lang="en-US" altLang="ja-JP" dirty="0"/>
              <a:t>:</a:t>
            </a:r>
            <a:r>
              <a:rPr lang="en-US" altLang="ja-JP" dirty="0" err="1"/>
              <a:t>CodeInterpreter-api</a:t>
            </a:r>
            <a:endParaRPr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CCBF24-1DE9-FE14-66C5-EAFA839BD5CB}"/>
              </a:ext>
            </a:extLst>
          </p:cNvPr>
          <p:cNvSpPr txBox="1"/>
          <p:nvPr/>
        </p:nvSpPr>
        <p:spPr>
          <a:xfrm>
            <a:off x="808892" y="1066861"/>
            <a:ext cx="10571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追加で、</a:t>
            </a:r>
            <a:r>
              <a:rPr kumimoji="1" lang="en-US" altLang="ja-JP" sz="2400" dirty="0"/>
              <a:t>’</a:t>
            </a:r>
            <a:r>
              <a:rPr kumimoji="1" lang="ja-JP" altLang="en-US" sz="2400" dirty="0"/>
              <a:t>ローソク足で</a:t>
            </a:r>
            <a:r>
              <a:rPr kumimoji="1" lang="en-US" altLang="ja-JP" sz="2400" dirty="0"/>
              <a:t>’</a:t>
            </a:r>
            <a:r>
              <a:rPr kumimoji="1" lang="ja-JP" altLang="en-US" sz="2400" dirty="0"/>
              <a:t>とお願いした場合の出力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AFDF158-DCE2-A88C-5B2D-C9244539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77" y="1729569"/>
            <a:ext cx="8530230" cy="62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36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839658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補足</a:t>
            </a:r>
            <a:r>
              <a:rPr lang="en-US" altLang="ja-JP" dirty="0"/>
              <a:t>: </a:t>
            </a:r>
            <a:r>
              <a:rPr lang="en-US" altLang="ja-JP" dirty="0" err="1"/>
              <a:t>CodeInterpreter-api</a:t>
            </a:r>
            <a:endParaRPr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CCBF24-1DE9-FE14-66C5-EAFA839BD5CB}"/>
              </a:ext>
            </a:extLst>
          </p:cNvPr>
          <p:cNvSpPr txBox="1"/>
          <p:nvPr/>
        </p:nvSpPr>
        <p:spPr>
          <a:xfrm>
            <a:off x="808891" y="1066861"/>
            <a:ext cx="1243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iris</a:t>
            </a:r>
            <a:r>
              <a:rPr kumimoji="1" lang="ja-JP" altLang="en-US" sz="2400" dirty="0"/>
              <a:t>データファイルを与え、</a:t>
            </a:r>
            <a:r>
              <a:rPr kumimoji="1" lang="en-US" altLang="ja-JP" sz="2400" dirty="0"/>
              <a:t>’</a:t>
            </a:r>
            <a:r>
              <a:rPr kumimoji="1" lang="ja-JP" altLang="en-US" sz="2400" dirty="0"/>
              <a:t>データを分析して、それについて興味深いプロットをして</a:t>
            </a:r>
            <a:r>
              <a:rPr kumimoji="1" lang="en-US" altLang="ja-JP" sz="2400" dirty="0"/>
              <a:t>’</a:t>
            </a:r>
            <a:r>
              <a:rPr kumimoji="1" lang="ja-JP" altLang="en-US" sz="2400" dirty="0"/>
              <a:t>と依頼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C7AA12-763C-752A-0882-7045DDBE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74" y="1678895"/>
            <a:ext cx="7594196" cy="63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4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6" y="194751"/>
            <a:ext cx="5439508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ChatGPT</a:t>
            </a:r>
            <a:r>
              <a:rPr lang="ja-JP" altLang="en-US" dirty="0"/>
              <a:t>を使うには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27284"/>
            <a:ext cx="13528431" cy="1967627"/>
          </a:xfrm>
        </p:spPr>
        <p:txBody>
          <a:bodyPr>
            <a:normAutofit/>
          </a:bodyPr>
          <a:lstStyle/>
          <a:p>
            <a:r>
              <a:rPr lang="en-US" dirty="0"/>
              <a:t>ChatGPT</a:t>
            </a:r>
            <a:r>
              <a:rPr lang="ja-JP" altLang="en-US" dirty="0"/>
              <a:t>内の左下のアカウント情報右の</a:t>
            </a:r>
            <a:r>
              <a:rPr lang="en-US" altLang="ja-JP" dirty="0"/>
              <a:t>3</a:t>
            </a:r>
            <a:r>
              <a:rPr lang="ja-JP" altLang="en-US" dirty="0"/>
              <a:t>点リーダをクリック</a:t>
            </a:r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Beta features</a:t>
            </a:r>
            <a:r>
              <a:rPr lang="ja-JP" altLang="en-US" dirty="0"/>
              <a:t>」をクリックし、「</a:t>
            </a:r>
            <a:r>
              <a:rPr lang="en-US" altLang="ja-JP" dirty="0"/>
              <a:t>Code interpreter</a:t>
            </a:r>
            <a:r>
              <a:rPr lang="ja-JP" altLang="en-US" dirty="0"/>
              <a:t>」を有効に</a:t>
            </a:r>
            <a:endParaRPr lang="en-US" altLang="ja-JP" dirty="0"/>
          </a:p>
          <a:p>
            <a:r>
              <a:rPr lang="en-US" altLang="ja-JP" dirty="0"/>
              <a:t>Top</a:t>
            </a:r>
            <a:r>
              <a:rPr lang="ja-JP" altLang="en-US" dirty="0"/>
              <a:t>画面で新たに</a:t>
            </a:r>
            <a:r>
              <a:rPr lang="en-US" altLang="ja-JP" dirty="0"/>
              <a:t>Chat</a:t>
            </a:r>
            <a:r>
              <a:rPr lang="ja-JP" altLang="en-US" dirty="0"/>
              <a:t>を開始する際に「</a:t>
            </a:r>
            <a:r>
              <a:rPr lang="en-US" altLang="ja-JP" dirty="0"/>
              <a:t>GPT-4</a:t>
            </a:r>
            <a:r>
              <a:rPr lang="ja-JP" altLang="en-US" dirty="0"/>
              <a:t>」の「</a:t>
            </a:r>
            <a:r>
              <a:rPr lang="en-US" altLang="ja-JP" dirty="0"/>
              <a:t>Code Interpreter</a:t>
            </a:r>
            <a:r>
              <a:rPr lang="ja-JP" altLang="en-US" dirty="0"/>
              <a:t>」を選択</a:t>
            </a:r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7667054-94F0-73B1-395D-25F08CA7B046}"/>
              </a:ext>
            </a:extLst>
          </p:cNvPr>
          <p:cNvGrpSpPr/>
          <p:nvPr/>
        </p:nvGrpSpPr>
        <p:grpSpPr>
          <a:xfrm>
            <a:off x="825058" y="3806227"/>
            <a:ext cx="3911365" cy="1242433"/>
            <a:chOff x="457199" y="2972226"/>
            <a:chExt cx="3911365" cy="124243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526076E-F86E-9CF7-DE87-BC7C8AFF9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199" y="2972226"/>
              <a:ext cx="3911365" cy="1242433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87B814A-3CFC-2B8A-CED9-153AC21E6B7B}"/>
                </a:ext>
              </a:extLst>
            </p:cNvPr>
            <p:cNvSpPr txBox="1"/>
            <p:nvPr/>
          </p:nvSpPr>
          <p:spPr>
            <a:xfrm>
              <a:off x="1312984" y="3432222"/>
              <a:ext cx="2461846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27BEE19-FC7B-301A-E42D-47C0CCEB4B7A}"/>
                </a:ext>
              </a:extLst>
            </p:cNvPr>
            <p:cNvSpPr/>
            <p:nvPr/>
          </p:nvSpPr>
          <p:spPr>
            <a:xfrm>
              <a:off x="3763107" y="3385330"/>
              <a:ext cx="488226" cy="468923"/>
            </a:xfrm>
            <a:prstGeom prst="rect">
              <a:avLst/>
            </a:prstGeom>
            <a:noFill/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CA32123F-8E71-03F0-94B0-1B394E40C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597" y="4427444"/>
            <a:ext cx="4956140" cy="313102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00EB919-B1C2-EEB8-0B7E-A775D25C2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267" y="5231061"/>
            <a:ext cx="3055885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75138"/>
            <a:ext cx="12555415" cy="592870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（参考）</a:t>
            </a:r>
            <a:r>
              <a:rPr lang="en-US" altLang="ja-JP" dirty="0"/>
              <a:t>ChatGPT </a:t>
            </a:r>
            <a:r>
              <a:rPr lang="ja-JP" altLang="en-US" dirty="0"/>
              <a:t>の　</a:t>
            </a:r>
            <a:r>
              <a:rPr dirty="0"/>
              <a:t>Code Interpreter</a:t>
            </a:r>
            <a:r>
              <a:rPr lang="ja-JP" altLang="en-US" dirty="0"/>
              <a:t>で読み込めるファイル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1262"/>
            <a:ext cx="13528431" cy="6564923"/>
          </a:xfrm>
        </p:spPr>
        <p:txBody>
          <a:bodyPr/>
          <a:lstStyle/>
          <a:p>
            <a:r>
              <a:rPr lang="ja-JP" altLang="en-US" dirty="0"/>
              <a:t>テキストファイル</a:t>
            </a:r>
            <a:endParaRPr lang="en-US" altLang="ja-JP" dirty="0"/>
          </a:p>
          <a:p>
            <a:r>
              <a:rPr lang="ja-JP" altLang="en-US" dirty="0"/>
              <a:t>画像ファイル</a:t>
            </a:r>
            <a:endParaRPr lang="en-US" altLang="ja-JP" dirty="0"/>
          </a:p>
          <a:p>
            <a:r>
              <a:rPr lang="ja-JP" altLang="en-US" dirty="0"/>
              <a:t>動画ファイル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Excel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PDF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ZIP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スクリプト</a:t>
            </a:r>
            <a:endParaRPr lang="en-US" altLang="ja-JP" dirty="0"/>
          </a:p>
          <a:p>
            <a:r>
              <a:rPr lang="en-US" altLang="ja-JP" dirty="0" err="1"/>
              <a:t>Jupyter</a:t>
            </a:r>
            <a:r>
              <a:rPr lang="ja-JP" altLang="en-US" dirty="0"/>
              <a:t>ノートブック</a:t>
            </a:r>
            <a:endParaRPr lang="en-US" altLang="ja-JP" dirty="0"/>
          </a:p>
          <a:p>
            <a:r>
              <a:rPr lang="en-US" altLang="ja-JP" dirty="0"/>
              <a:t>GIF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HTML</a:t>
            </a:r>
            <a:r>
              <a:rPr lang="ja-JP" altLang="en-US" dirty="0"/>
              <a:t>ファイル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932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dirty="0"/>
              <a:t>Code Interpreter</a:t>
            </a:r>
            <a:r>
              <a:rPr lang="ja-JP" altLang="en-US" dirty="0"/>
              <a:t>でできそうなこと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592"/>
            <a:ext cx="13528431" cy="6178061"/>
          </a:xfrm>
        </p:spPr>
        <p:txBody>
          <a:bodyPr>
            <a:normAutofit/>
          </a:bodyPr>
          <a:lstStyle/>
          <a:p>
            <a:r>
              <a:rPr lang="ja-JP" altLang="en-US" dirty="0"/>
              <a:t>スライド作成</a:t>
            </a:r>
            <a:endParaRPr lang="en-US" altLang="ja-JP" dirty="0"/>
          </a:p>
          <a:p>
            <a:r>
              <a:rPr lang="ja-JP" altLang="en-US" dirty="0"/>
              <a:t>計算の実行</a:t>
            </a:r>
            <a:endParaRPr lang="en-US" altLang="ja-JP" dirty="0"/>
          </a:p>
          <a:p>
            <a:r>
              <a:rPr lang="ja-JP" altLang="en-US" dirty="0"/>
              <a:t>グラフの作成</a:t>
            </a:r>
            <a:endParaRPr lang="en-US" altLang="ja-JP" dirty="0"/>
          </a:p>
          <a:p>
            <a:r>
              <a:rPr lang="en-US" altLang="ja-JP" dirty="0"/>
              <a:t>QR</a:t>
            </a:r>
            <a:r>
              <a:rPr lang="ja-JP" altLang="en-US" dirty="0"/>
              <a:t>コード生成</a:t>
            </a:r>
            <a:endParaRPr lang="en-US" altLang="ja-JP" dirty="0"/>
          </a:p>
          <a:p>
            <a:r>
              <a:rPr lang="ja-JP" altLang="en-US" dirty="0"/>
              <a:t>画像処理・音声処理</a:t>
            </a:r>
            <a:endParaRPr lang="en-US" altLang="ja-JP" dirty="0"/>
          </a:p>
          <a:p>
            <a:r>
              <a:rPr lang="ja-JP" altLang="en-US" dirty="0"/>
              <a:t>コードの解説</a:t>
            </a:r>
            <a:endParaRPr lang="en-US" altLang="ja-JP" dirty="0"/>
          </a:p>
          <a:p>
            <a:r>
              <a:rPr lang="ja-JP" altLang="en-US" dirty="0"/>
              <a:t>ワードクラウドの作成</a:t>
            </a:r>
            <a:endParaRPr lang="en-US" altLang="ja-JP" dirty="0"/>
          </a:p>
          <a:p>
            <a:r>
              <a:rPr lang="ja-JP" altLang="en-US" dirty="0"/>
              <a:t>データ分析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3505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dirty="0"/>
              <a:t>スライド作成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493" y="3949592"/>
            <a:ext cx="12789878" cy="32247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目的：多変量解析の基礎を説明するための資料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ターゲット：多変量解析を行ったことがない学生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主要テーマ：多変量解析がどのようなものなのか、分析の方法を事例を挙げながら説明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スライド枚数：</a:t>
            </a:r>
            <a:r>
              <a:rPr lang="en-US" altLang="ja-JP" sz="2400" dirty="0">
                <a:solidFill>
                  <a:schemeClr val="bg1"/>
                </a:solidFill>
              </a:rPr>
              <a:t>30</a:t>
            </a:r>
            <a:r>
              <a:rPr lang="ja-JP" altLang="en-US" sz="2400" dirty="0">
                <a:solidFill>
                  <a:schemeClr val="bg1"/>
                </a:solidFill>
              </a:rPr>
              <a:t>枚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スライド構造：お任せします。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フォーマット：</a:t>
            </a:r>
            <a:r>
              <a:rPr lang="en-US" altLang="ja-JP" sz="2400" dirty="0">
                <a:solidFill>
                  <a:schemeClr val="bg1"/>
                </a:solidFill>
              </a:rPr>
              <a:t>16:9</a:t>
            </a:r>
            <a:r>
              <a:rPr lang="ja-JP" altLang="en-US" sz="2400" dirty="0">
                <a:solidFill>
                  <a:schemeClr val="bg1"/>
                </a:solidFill>
              </a:rPr>
              <a:t>ワイド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使用するコード：</a:t>
            </a:r>
            <a:r>
              <a:rPr lang="en-US" altLang="ja-JP" sz="2400" dirty="0">
                <a:solidFill>
                  <a:schemeClr val="bg1"/>
                </a:solidFill>
              </a:rPr>
              <a:t>python pptx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C39218-4C46-DCBA-AC54-C087913A4765}"/>
              </a:ext>
            </a:extLst>
          </p:cNvPr>
          <p:cNvSpPr txBox="1"/>
          <p:nvPr/>
        </p:nvSpPr>
        <p:spPr>
          <a:xfrm>
            <a:off x="457200" y="1765591"/>
            <a:ext cx="13312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のライブラリ（</a:t>
            </a:r>
            <a:r>
              <a:rPr kumimoji="1" lang="en-US" altLang="ja-JP" sz="2400" dirty="0"/>
              <a:t>python-pptx</a:t>
            </a:r>
            <a:r>
              <a:rPr kumimoji="1" lang="ja-JP" altLang="en-US" sz="2400" dirty="0"/>
              <a:t>）を使用することで、パワーポイントのファイルを作成することができる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29DB96-B5B1-7935-2D3F-47A368A8BEE9}"/>
              </a:ext>
            </a:extLst>
          </p:cNvPr>
          <p:cNvSpPr txBox="1"/>
          <p:nvPr/>
        </p:nvSpPr>
        <p:spPr>
          <a:xfrm>
            <a:off x="656493" y="3286090"/>
            <a:ext cx="676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プロンプト例</a:t>
            </a:r>
          </a:p>
        </p:txBody>
      </p:sp>
    </p:spTree>
    <p:extLst>
      <p:ext uri="{BB962C8B-B14F-4D97-AF65-F5344CB8AC3E}">
        <p14:creationId xmlns:p14="http://schemas.microsoft.com/office/powerpoint/2010/main" val="58391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dirty="0"/>
              <a:t>スライド作成</a:t>
            </a:r>
            <a:endParaRPr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C39218-4C46-DCBA-AC54-C087913A4765}"/>
              </a:ext>
            </a:extLst>
          </p:cNvPr>
          <p:cNvSpPr txBox="1"/>
          <p:nvPr/>
        </p:nvSpPr>
        <p:spPr>
          <a:xfrm>
            <a:off x="642417" y="1429361"/>
            <a:ext cx="676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まずはスライドの構成を考えてくれる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FC7520F-0643-9A22-46AC-7C14D43F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71" y="2138919"/>
            <a:ext cx="9881924" cy="57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2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スライド作成</a:t>
            </a:r>
            <a:endParaRPr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C39218-4C46-DCBA-AC54-C087913A4765}"/>
              </a:ext>
            </a:extLst>
          </p:cNvPr>
          <p:cNvSpPr txBox="1"/>
          <p:nvPr/>
        </p:nvSpPr>
        <p:spPr>
          <a:xfrm>
            <a:off x="457199" y="1429361"/>
            <a:ext cx="4841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プログラムを書いてスライドの作成が始まる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0915263-4AAF-8237-2149-9C020E53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033" y="754526"/>
            <a:ext cx="7768891" cy="72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5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1072</Words>
  <Application>Microsoft Office PowerPoint</Application>
  <PresentationFormat>ユーザー設定</PresentationFormat>
  <Paragraphs>133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ChatGPT の Code Interpreterについて</vt:lpstr>
      <vt:lpstr>ChatGPT の　Code Interpreterとは？</vt:lpstr>
      <vt:lpstr>Code Interpreterの仕組みのイメージ</vt:lpstr>
      <vt:lpstr>ChatGPTを使うには</vt:lpstr>
      <vt:lpstr>（参考）ChatGPT の　Code Interpreterで読み込めるファイル</vt:lpstr>
      <vt:lpstr>Code Interpreterでできそうなこと</vt:lpstr>
      <vt:lpstr>スライド作成</vt:lpstr>
      <vt:lpstr>スライド作成</vt:lpstr>
      <vt:lpstr>スライド作成</vt:lpstr>
      <vt:lpstr>スライド作成</vt:lpstr>
      <vt:lpstr>スライド作成</vt:lpstr>
      <vt:lpstr>スライド作成</vt:lpstr>
      <vt:lpstr>計算の実行</vt:lpstr>
      <vt:lpstr>計算の実行</vt:lpstr>
      <vt:lpstr>グラフの作成</vt:lpstr>
      <vt:lpstr>OCR</vt:lpstr>
      <vt:lpstr>QRコード生成</vt:lpstr>
      <vt:lpstr>画像処理・音声処理</vt:lpstr>
      <vt:lpstr>ワードクラウドの作成</vt:lpstr>
      <vt:lpstr>ワードクラウドの作成</vt:lpstr>
      <vt:lpstr>分析活用</vt:lpstr>
      <vt:lpstr>分析活用</vt:lpstr>
      <vt:lpstr>分析活用</vt:lpstr>
      <vt:lpstr>分析活用</vt:lpstr>
      <vt:lpstr>分析活用</vt:lpstr>
      <vt:lpstr>分析活用</vt:lpstr>
      <vt:lpstr>分析活用</vt:lpstr>
      <vt:lpstr>（補足）日本語文字化け対応</vt:lpstr>
      <vt:lpstr>まとめ</vt:lpstr>
      <vt:lpstr>補足：CodeInterpreter-api</vt:lpstr>
      <vt:lpstr>補足:CodeInterpreter-api</vt:lpstr>
      <vt:lpstr>補足: CodeInterpreter-api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Interpreterの紹介</dc:title>
  <dc:subject/>
  <dc:creator/>
  <cp:keywords/>
  <dc:description>generated using python-pptx</dc:description>
  <cp:lastModifiedBy>仲山 泰弘</cp:lastModifiedBy>
  <cp:revision>2</cp:revision>
  <dcterms:created xsi:type="dcterms:W3CDTF">2013-01-27T09:14:16Z</dcterms:created>
  <dcterms:modified xsi:type="dcterms:W3CDTF">2023-08-29T09:20:29Z</dcterms:modified>
  <cp:category/>
</cp:coreProperties>
</file>