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6" r:id="rId3"/>
    <p:sldId id="259" r:id="rId4"/>
    <p:sldId id="260" r:id="rId5"/>
    <p:sldId id="281" r:id="rId6"/>
    <p:sldId id="265" r:id="rId7"/>
    <p:sldId id="266" r:id="rId8"/>
    <p:sldId id="282" r:id="rId9"/>
    <p:sldId id="263" r:id="rId10"/>
    <p:sldId id="264" r:id="rId11"/>
    <p:sldId id="267" r:id="rId12"/>
    <p:sldId id="270" r:id="rId13"/>
    <p:sldId id="262" r:id="rId14"/>
    <p:sldId id="272" r:id="rId15"/>
    <p:sldId id="271" r:id="rId16"/>
    <p:sldId id="273" r:id="rId17"/>
    <p:sldId id="276" r:id="rId18"/>
    <p:sldId id="277" r:id="rId19"/>
    <p:sldId id="274" r:id="rId20"/>
    <p:sldId id="279" r:id="rId21"/>
    <p:sldId id="280" r:id="rId22"/>
    <p:sldId id="278" r:id="rId23"/>
    <p:sldId id="285" r:id="rId24"/>
    <p:sldId id="283" r:id="rId25"/>
    <p:sldId id="284" r:id="rId26"/>
    <p:sldId id="258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733B5-F4FA-48E6-954E-EF0100996BB1}" v="471" dt="2024-06-04T17:02:36.4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泰弘 仲山" userId="857b4835f3abfbd8" providerId="LiveId" clId="{2B8733B5-F4FA-48E6-954E-EF0100996BB1}"/>
    <pc:docChg chg="undo custSel addSld delSld modSld sldOrd addMainMaster modMainMaster">
      <pc:chgData name="泰弘 仲山" userId="857b4835f3abfbd8" providerId="LiveId" clId="{2B8733B5-F4FA-48E6-954E-EF0100996BB1}" dt="2024-06-04T17:07:19.003" v="6165" actId="1035"/>
      <pc:docMkLst>
        <pc:docMk/>
      </pc:docMkLst>
      <pc:sldChg chg="modSp new mod">
        <pc:chgData name="泰弘 仲山" userId="857b4835f3abfbd8" providerId="LiveId" clId="{2B8733B5-F4FA-48E6-954E-EF0100996BB1}" dt="2024-06-03T15:49:33.958" v="2866" actId="14100"/>
        <pc:sldMkLst>
          <pc:docMk/>
          <pc:sldMk cId="3076515594" sldId="256"/>
        </pc:sldMkLst>
        <pc:spChg chg="mod">
          <ac:chgData name="泰弘 仲山" userId="857b4835f3abfbd8" providerId="LiveId" clId="{2B8733B5-F4FA-48E6-954E-EF0100996BB1}" dt="2024-06-03T15:49:04.748" v="2841" actId="255"/>
          <ac:spMkLst>
            <pc:docMk/>
            <pc:sldMk cId="3076515594" sldId="256"/>
            <ac:spMk id="2" creationId="{14E960DC-73C2-C04F-FDF5-96ED8B70231E}"/>
          </ac:spMkLst>
        </pc:spChg>
        <pc:spChg chg="mod">
          <ac:chgData name="泰弘 仲山" userId="857b4835f3abfbd8" providerId="LiveId" clId="{2B8733B5-F4FA-48E6-954E-EF0100996BB1}" dt="2024-06-03T15:49:33.958" v="2866" actId="14100"/>
          <ac:spMkLst>
            <pc:docMk/>
            <pc:sldMk cId="3076515594" sldId="256"/>
            <ac:spMk id="3" creationId="{8E95F54F-9371-9621-499E-E3DE2B01DE0E}"/>
          </ac:spMkLst>
        </pc:spChg>
      </pc:sldChg>
      <pc:sldChg chg="new del">
        <pc:chgData name="泰弘 仲山" userId="857b4835f3abfbd8" providerId="LiveId" clId="{2B8733B5-F4FA-48E6-954E-EF0100996BB1}" dt="2024-05-30T23:40:42.024" v="28" actId="47"/>
        <pc:sldMkLst>
          <pc:docMk/>
          <pc:sldMk cId="231384504" sldId="257"/>
        </pc:sldMkLst>
      </pc:sldChg>
      <pc:sldChg chg="modSp new del mod ord">
        <pc:chgData name="泰弘 仲山" userId="857b4835f3abfbd8" providerId="LiveId" clId="{2B8733B5-F4FA-48E6-954E-EF0100996BB1}" dt="2024-06-03T17:23:25.153" v="4329" actId="47"/>
        <pc:sldMkLst>
          <pc:docMk/>
          <pc:sldMk cId="2412116519" sldId="257"/>
        </pc:sldMkLst>
        <pc:spChg chg="mod">
          <ac:chgData name="泰弘 仲山" userId="857b4835f3abfbd8" providerId="LiveId" clId="{2B8733B5-F4FA-48E6-954E-EF0100996BB1}" dt="2024-06-01T20:16:03.820" v="1534" actId="27636"/>
          <ac:spMkLst>
            <pc:docMk/>
            <pc:sldMk cId="2412116519" sldId="257"/>
            <ac:spMk id="3" creationId="{7EDA3C44-1140-5099-69D9-CEE497FBBDFA}"/>
          </ac:spMkLst>
        </pc:spChg>
      </pc:sldChg>
      <pc:sldChg chg="addSp modSp new mod">
        <pc:chgData name="泰弘 仲山" userId="857b4835f3abfbd8" providerId="LiveId" clId="{2B8733B5-F4FA-48E6-954E-EF0100996BB1}" dt="2024-06-04T16:57:00.893" v="6151" actId="115"/>
        <pc:sldMkLst>
          <pc:docMk/>
          <pc:sldMk cId="1435461346" sldId="258"/>
        </pc:sldMkLst>
        <pc:spChg chg="mod">
          <ac:chgData name="泰弘 仲山" userId="857b4835f3abfbd8" providerId="LiveId" clId="{2B8733B5-F4FA-48E6-954E-EF0100996BB1}" dt="2024-06-04T16:56:58.220" v="6150" actId="115"/>
          <ac:spMkLst>
            <pc:docMk/>
            <pc:sldMk cId="1435461346" sldId="258"/>
            <ac:spMk id="2" creationId="{A6156CF8-E729-7BAC-A7A0-AF7AD15D62D5}"/>
          </ac:spMkLst>
        </pc:spChg>
        <pc:spChg chg="mod">
          <ac:chgData name="泰弘 仲山" userId="857b4835f3abfbd8" providerId="LiveId" clId="{2B8733B5-F4FA-48E6-954E-EF0100996BB1}" dt="2024-06-04T16:57:00.893" v="6151" actId="115"/>
          <ac:spMkLst>
            <pc:docMk/>
            <pc:sldMk cId="1435461346" sldId="258"/>
            <ac:spMk id="3" creationId="{4363BC86-9F09-60D6-9DAD-197484D9DC21}"/>
          </ac:spMkLst>
        </pc:spChg>
        <pc:graphicFrameChg chg="add mod">
          <ac:chgData name="泰弘 仲山" userId="857b4835f3abfbd8" providerId="LiveId" clId="{2B8733B5-F4FA-48E6-954E-EF0100996BB1}" dt="2024-06-04T16:56:50.512" v="6149" actId="1076"/>
          <ac:graphicFrameMkLst>
            <pc:docMk/>
            <pc:sldMk cId="1435461346" sldId="258"/>
            <ac:graphicFrameMk id="4" creationId="{B4339C99-B2C5-740B-60FF-DA9A6BA7355A}"/>
          </ac:graphicFrameMkLst>
        </pc:graphicFrameChg>
      </pc:sldChg>
      <pc:sldChg chg="modSp new mod">
        <pc:chgData name="泰弘 仲山" userId="857b4835f3abfbd8" providerId="LiveId" clId="{2B8733B5-F4FA-48E6-954E-EF0100996BB1}" dt="2024-06-04T15:35:15.386" v="4407" actId="20577"/>
        <pc:sldMkLst>
          <pc:docMk/>
          <pc:sldMk cId="4008117996" sldId="259"/>
        </pc:sldMkLst>
        <pc:spChg chg="mod">
          <ac:chgData name="泰弘 仲山" userId="857b4835f3abfbd8" providerId="LiveId" clId="{2B8733B5-F4FA-48E6-954E-EF0100996BB1}" dt="2024-06-01T20:14:06.364" v="1479" actId="14100"/>
          <ac:spMkLst>
            <pc:docMk/>
            <pc:sldMk cId="4008117996" sldId="259"/>
            <ac:spMk id="2" creationId="{7CA62509-72A8-4AFE-083D-F2766C42DE8C}"/>
          </ac:spMkLst>
        </pc:spChg>
        <pc:spChg chg="mod">
          <ac:chgData name="泰弘 仲山" userId="857b4835f3abfbd8" providerId="LiveId" clId="{2B8733B5-F4FA-48E6-954E-EF0100996BB1}" dt="2024-06-04T15:35:15.386" v="4407" actId="20577"/>
          <ac:spMkLst>
            <pc:docMk/>
            <pc:sldMk cId="4008117996" sldId="259"/>
            <ac:spMk id="3" creationId="{8BF218D0-BC26-8BF9-43D2-0ED0AC37C771}"/>
          </ac:spMkLst>
        </pc:spChg>
      </pc:sldChg>
      <pc:sldChg chg="modSp new mod">
        <pc:chgData name="泰弘 仲山" userId="857b4835f3abfbd8" providerId="LiveId" clId="{2B8733B5-F4FA-48E6-954E-EF0100996BB1}" dt="2024-06-04T16:59:29.058" v="6154" actId="1076"/>
        <pc:sldMkLst>
          <pc:docMk/>
          <pc:sldMk cId="930197285" sldId="260"/>
        </pc:sldMkLst>
        <pc:spChg chg="mod">
          <ac:chgData name="泰弘 仲山" userId="857b4835f3abfbd8" providerId="LiveId" clId="{2B8733B5-F4FA-48E6-954E-EF0100996BB1}" dt="2024-06-04T16:59:24.798" v="6153" actId="1076"/>
          <ac:spMkLst>
            <pc:docMk/>
            <pc:sldMk cId="930197285" sldId="260"/>
            <ac:spMk id="2" creationId="{7D4BC812-6ED2-F8C9-6C51-A4ACFFE91ECF}"/>
          </ac:spMkLst>
        </pc:spChg>
        <pc:spChg chg="mod">
          <ac:chgData name="泰弘 仲山" userId="857b4835f3abfbd8" providerId="LiveId" clId="{2B8733B5-F4FA-48E6-954E-EF0100996BB1}" dt="2024-06-04T16:59:29.058" v="6154" actId="1076"/>
          <ac:spMkLst>
            <pc:docMk/>
            <pc:sldMk cId="930197285" sldId="260"/>
            <ac:spMk id="3" creationId="{4E37ECBC-A490-7C8D-9CC8-D8C5F8B318D7}"/>
          </ac:spMkLst>
        </pc:spChg>
      </pc:sldChg>
      <pc:sldChg chg="new del">
        <pc:chgData name="泰弘 仲山" userId="857b4835f3abfbd8" providerId="LiveId" clId="{2B8733B5-F4FA-48E6-954E-EF0100996BB1}" dt="2024-06-03T17:23:27.251" v="4330" actId="47"/>
        <pc:sldMkLst>
          <pc:docMk/>
          <pc:sldMk cId="3372236776" sldId="261"/>
        </pc:sldMkLst>
      </pc:sldChg>
      <pc:sldChg chg="addSp delSp modSp new mod">
        <pc:chgData name="泰弘 仲山" userId="857b4835f3abfbd8" providerId="LiveId" clId="{2B8733B5-F4FA-48E6-954E-EF0100996BB1}" dt="2024-06-04T16:21:35.782" v="5449" actId="1076"/>
        <pc:sldMkLst>
          <pc:docMk/>
          <pc:sldMk cId="1533125040" sldId="262"/>
        </pc:sldMkLst>
        <pc:spChg chg="mod">
          <ac:chgData name="泰弘 仲山" userId="857b4835f3abfbd8" providerId="LiveId" clId="{2B8733B5-F4FA-48E6-954E-EF0100996BB1}" dt="2024-06-04T15:57:02.251" v="4744" actId="20577"/>
          <ac:spMkLst>
            <pc:docMk/>
            <pc:sldMk cId="1533125040" sldId="262"/>
            <ac:spMk id="2" creationId="{7417D7A5-586C-07D1-74B0-805063E43836}"/>
          </ac:spMkLst>
        </pc:spChg>
        <pc:spChg chg="del">
          <ac:chgData name="泰弘 仲山" userId="857b4835f3abfbd8" providerId="LiveId" clId="{2B8733B5-F4FA-48E6-954E-EF0100996BB1}" dt="2024-05-31T05:30:20.642" v="941" actId="3680"/>
          <ac:spMkLst>
            <pc:docMk/>
            <pc:sldMk cId="1533125040" sldId="262"/>
            <ac:spMk id="3" creationId="{06F89789-8E2B-2718-4B94-7C1BFD53B764}"/>
          </ac:spMkLst>
        </pc:spChg>
        <pc:spChg chg="add mod">
          <ac:chgData name="泰弘 仲山" userId="857b4835f3abfbd8" providerId="LiveId" clId="{2B8733B5-F4FA-48E6-954E-EF0100996BB1}" dt="2024-06-04T16:21:35.782" v="5449" actId="1076"/>
          <ac:spMkLst>
            <pc:docMk/>
            <pc:sldMk cId="1533125040" sldId="262"/>
            <ac:spMk id="5" creationId="{914B3288-88E5-3B35-B5FC-C4EB7891BFE5}"/>
          </ac:spMkLst>
        </pc:spChg>
        <pc:graphicFrameChg chg="add mod ord modGraphic">
          <ac:chgData name="泰弘 仲山" userId="857b4835f3abfbd8" providerId="LiveId" clId="{2B8733B5-F4FA-48E6-954E-EF0100996BB1}" dt="2024-06-04T15:57:42.571" v="4754" actId="1076"/>
          <ac:graphicFrameMkLst>
            <pc:docMk/>
            <pc:sldMk cId="1533125040" sldId="262"/>
            <ac:graphicFrameMk id="4" creationId="{52571103-7714-4AFF-7618-942EFE6D2116}"/>
          </ac:graphicFrameMkLst>
        </pc:graphicFrameChg>
      </pc:sldChg>
      <pc:sldChg chg="addSp delSp modSp new mod">
        <pc:chgData name="泰弘 仲山" userId="857b4835f3abfbd8" providerId="LiveId" clId="{2B8733B5-F4FA-48E6-954E-EF0100996BB1}" dt="2024-06-03T15:56:17.935" v="3295" actId="255"/>
        <pc:sldMkLst>
          <pc:docMk/>
          <pc:sldMk cId="2410225342" sldId="263"/>
        </pc:sldMkLst>
        <pc:spChg chg="mod">
          <ac:chgData name="泰弘 仲山" userId="857b4835f3abfbd8" providerId="LiveId" clId="{2B8733B5-F4FA-48E6-954E-EF0100996BB1}" dt="2024-06-03T15:56:06.132" v="3294" actId="20577"/>
          <ac:spMkLst>
            <pc:docMk/>
            <pc:sldMk cId="2410225342" sldId="263"/>
            <ac:spMk id="2" creationId="{59B5C17A-BD4D-9979-A061-28B97F71D2EB}"/>
          </ac:spMkLst>
        </pc:spChg>
        <pc:spChg chg="del">
          <ac:chgData name="泰弘 仲山" userId="857b4835f3abfbd8" providerId="LiveId" clId="{2B8733B5-F4FA-48E6-954E-EF0100996BB1}" dt="2024-06-01T20:00:43.470" v="1298" actId="478"/>
          <ac:spMkLst>
            <pc:docMk/>
            <pc:sldMk cId="2410225342" sldId="263"/>
            <ac:spMk id="3" creationId="{98F46CF4-098B-C573-39B9-972A852F86EA}"/>
          </ac:spMkLst>
        </pc:spChg>
        <pc:spChg chg="add del mod">
          <ac:chgData name="泰弘 仲山" userId="857b4835f3abfbd8" providerId="LiveId" clId="{2B8733B5-F4FA-48E6-954E-EF0100996BB1}" dt="2024-06-01T20:52:00.151" v="1942" actId="478"/>
          <ac:spMkLst>
            <pc:docMk/>
            <pc:sldMk cId="2410225342" sldId="263"/>
            <ac:spMk id="4" creationId="{77AF2115-9DA9-38AE-9E02-94FE4AAB34DC}"/>
          </ac:spMkLst>
        </pc:spChg>
        <pc:spChg chg="add mod">
          <ac:chgData name="泰弘 仲山" userId="857b4835f3abfbd8" providerId="LiveId" clId="{2B8733B5-F4FA-48E6-954E-EF0100996BB1}" dt="2024-06-01T20:57:29.967" v="2476" actId="20577"/>
          <ac:spMkLst>
            <pc:docMk/>
            <pc:sldMk cId="2410225342" sldId="263"/>
            <ac:spMk id="5" creationId="{5464745E-D54B-B97D-4800-6346776661AE}"/>
          </ac:spMkLst>
        </pc:spChg>
        <pc:spChg chg="add del mod">
          <ac:chgData name="泰弘 仲山" userId="857b4835f3abfbd8" providerId="LiveId" clId="{2B8733B5-F4FA-48E6-954E-EF0100996BB1}" dt="2024-06-01T20:52:03.003" v="1943" actId="478"/>
          <ac:spMkLst>
            <pc:docMk/>
            <pc:sldMk cId="2410225342" sldId="263"/>
            <ac:spMk id="7" creationId="{E689B86D-C36E-E881-8821-6ED9350128C8}"/>
          </ac:spMkLst>
        </pc:spChg>
        <pc:spChg chg="add mod">
          <ac:chgData name="泰弘 仲山" userId="857b4835f3abfbd8" providerId="LiveId" clId="{2B8733B5-F4FA-48E6-954E-EF0100996BB1}" dt="2024-06-03T15:56:17.935" v="3295" actId="255"/>
          <ac:spMkLst>
            <pc:docMk/>
            <pc:sldMk cId="2410225342" sldId="263"/>
            <ac:spMk id="8" creationId="{94D3E321-8840-9FB2-02CD-688EAD1260A0}"/>
          </ac:spMkLst>
        </pc:spChg>
        <pc:spChg chg="add mod">
          <ac:chgData name="泰弘 仲山" userId="857b4835f3abfbd8" providerId="LiveId" clId="{2B8733B5-F4FA-48E6-954E-EF0100996BB1}" dt="2024-06-01T20:57:53.377" v="2509" actId="20577"/>
          <ac:spMkLst>
            <pc:docMk/>
            <pc:sldMk cId="2410225342" sldId="263"/>
            <ac:spMk id="9" creationId="{6061E97F-0F4E-EB00-6C97-A972E0E65517}"/>
          </ac:spMkLst>
        </pc:spChg>
        <pc:picChg chg="add del mod">
          <ac:chgData name="泰弘 仲山" userId="857b4835f3abfbd8" providerId="LiveId" clId="{2B8733B5-F4FA-48E6-954E-EF0100996BB1}" dt="2024-06-01T20:00:32.872" v="1294" actId="478"/>
          <ac:picMkLst>
            <pc:docMk/>
            <pc:sldMk cId="2410225342" sldId="263"/>
            <ac:picMk id="1026" creationId="{21EACDCD-4ACC-C96F-054E-EF0E60FBF558}"/>
          </ac:picMkLst>
        </pc:picChg>
        <pc:picChg chg="add del">
          <ac:chgData name="泰弘 仲山" userId="857b4835f3abfbd8" providerId="LiveId" clId="{2B8733B5-F4FA-48E6-954E-EF0100996BB1}" dt="2024-06-01T20:00:32.872" v="1294" actId="478"/>
          <ac:picMkLst>
            <pc:docMk/>
            <pc:sldMk cId="2410225342" sldId="263"/>
            <ac:picMk id="1028" creationId="{2E650AA6-14F7-19D4-3121-8FA1D39A7EFE}"/>
          </ac:picMkLst>
        </pc:picChg>
        <pc:picChg chg="add mod">
          <ac:chgData name="泰弘 仲山" userId="857b4835f3abfbd8" providerId="LiveId" clId="{2B8733B5-F4FA-48E6-954E-EF0100996BB1}" dt="2024-06-01T20:55:18.896" v="2283" actId="1076"/>
          <ac:picMkLst>
            <pc:docMk/>
            <pc:sldMk cId="2410225342" sldId="263"/>
            <ac:picMk id="1030" creationId="{218C3F00-F914-EFA4-1E6F-A638B119CB94}"/>
          </ac:picMkLst>
        </pc:picChg>
      </pc:sldChg>
      <pc:sldChg chg="addSp modSp new mod">
        <pc:chgData name="泰弘 仲山" userId="857b4835f3abfbd8" providerId="LiveId" clId="{2B8733B5-F4FA-48E6-954E-EF0100996BB1}" dt="2024-06-04T16:03:11.149" v="4840"/>
        <pc:sldMkLst>
          <pc:docMk/>
          <pc:sldMk cId="1964924838" sldId="264"/>
        </pc:sldMkLst>
        <pc:spChg chg="mod">
          <ac:chgData name="泰弘 仲山" userId="857b4835f3abfbd8" providerId="LiveId" clId="{2B8733B5-F4FA-48E6-954E-EF0100996BB1}" dt="2024-06-04T15:56:12.053" v="4709" actId="6549"/>
          <ac:spMkLst>
            <pc:docMk/>
            <pc:sldMk cId="1964924838" sldId="264"/>
            <ac:spMk id="2" creationId="{8320C909-53D7-C686-3E91-264F2D204302}"/>
          </ac:spMkLst>
        </pc:spChg>
        <pc:spChg chg="mod">
          <ac:chgData name="泰弘 仲山" userId="857b4835f3abfbd8" providerId="LiveId" clId="{2B8733B5-F4FA-48E6-954E-EF0100996BB1}" dt="2024-06-01T20:56:37.178" v="2391" actId="20577"/>
          <ac:spMkLst>
            <pc:docMk/>
            <pc:sldMk cId="1964924838" sldId="264"/>
            <ac:spMk id="3" creationId="{01850D5B-2528-1043-EB54-A914A8EA1F17}"/>
          </ac:spMkLst>
        </pc:spChg>
        <pc:spChg chg="add mod">
          <ac:chgData name="泰弘 仲山" userId="857b4835f3abfbd8" providerId="LiveId" clId="{2B8733B5-F4FA-48E6-954E-EF0100996BB1}" dt="2024-06-04T16:03:03.267" v="4839" actId="14100"/>
          <ac:spMkLst>
            <pc:docMk/>
            <pc:sldMk cId="1964924838" sldId="264"/>
            <ac:spMk id="4" creationId="{10F9D30E-C292-DDDC-7E0E-47067EA45F93}"/>
          </ac:spMkLst>
        </pc:spChg>
        <pc:spChg chg="add mod">
          <ac:chgData name="泰弘 仲山" userId="857b4835f3abfbd8" providerId="LiveId" clId="{2B8733B5-F4FA-48E6-954E-EF0100996BB1}" dt="2024-06-04T16:03:11.149" v="4840"/>
          <ac:spMkLst>
            <pc:docMk/>
            <pc:sldMk cId="1964924838" sldId="264"/>
            <ac:spMk id="5" creationId="{BED865CF-5575-E9B2-5C59-9EC3CCB09918}"/>
          </ac:spMkLst>
        </pc:spChg>
        <pc:picChg chg="add mod">
          <ac:chgData name="泰弘 仲山" userId="857b4835f3abfbd8" providerId="LiveId" clId="{2B8733B5-F4FA-48E6-954E-EF0100996BB1}" dt="2024-06-01T20:30:17.333" v="1851" actId="1076"/>
          <ac:picMkLst>
            <pc:docMk/>
            <pc:sldMk cId="1964924838" sldId="264"/>
            <ac:picMk id="4098" creationId="{D0F1D9B6-5421-76E2-B851-4DA5D624D48B}"/>
          </ac:picMkLst>
        </pc:picChg>
        <pc:picChg chg="add mod">
          <ac:chgData name="泰弘 仲山" userId="857b4835f3abfbd8" providerId="LiveId" clId="{2B8733B5-F4FA-48E6-954E-EF0100996BB1}" dt="2024-06-01T20:55:48.776" v="2290" actId="1076"/>
          <ac:picMkLst>
            <pc:docMk/>
            <pc:sldMk cId="1964924838" sldId="264"/>
            <ac:picMk id="4100" creationId="{0E99FE2E-4D30-0DA6-E0CC-5257825622FE}"/>
          </ac:picMkLst>
        </pc:picChg>
        <pc:picChg chg="add mod">
          <ac:chgData name="泰弘 仲山" userId="857b4835f3abfbd8" providerId="LiveId" clId="{2B8733B5-F4FA-48E6-954E-EF0100996BB1}" dt="2024-06-01T20:56:11.240" v="2330" actId="1076"/>
          <ac:picMkLst>
            <pc:docMk/>
            <pc:sldMk cId="1964924838" sldId="264"/>
            <ac:picMk id="4102" creationId="{996E2DC6-28FB-BE98-0F50-8DBFB792081A}"/>
          </ac:picMkLst>
        </pc:picChg>
      </pc:sldChg>
      <pc:sldChg chg="addSp delSp modSp new mod ord">
        <pc:chgData name="泰弘 仲山" userId="857b4835f3abfbd8" providerId="LiveId" clId="{2B8733B5-F4FA-48E6-954E-EF0100996BB1}" dt="2024-06-04T15:45:14.733" v="4553" actId="1076"/>
        <pc:sldMkLst>
          <pc:docMk/>
          <pc:sldMk cId="4212749149" sldId="265"/>
        </pc:sldMkLst>
        <pc:spChg chg="mod">
          <ac:chgData name="泰弘 仲山" userId="857b4835f3abfbd8" providerId="LiveId" clId="{2B8733B5-F4FA-48E6-954E-EF0100996BB1}" dt="2024-06-03T15:54:52.644" v="3291" actId="20577"/>
          <ac:spMkLst>
            <pc:docMk/>
            <pc:sldMk cId="4212749149" sldId="265"/>
            <ac:spMk id="2" creationId="{EF5AE442-EB78-756E-ABA2-6E6BE9706635}"/>
          </ac:spMkLst>
        </pc:spChg>
        <pc:spChg chg="del">
          <ac:chgData name="泰弘 仲山" userId="857b4835f3abfbd8" providerId="LiveId" clId="{2B8733B5-F4FA-48E6-954E-EF0100996BB1}" dt="2024-06-01T20:06:52.184" v="1383" actId="478"/>
          <ac:spMkLst>
            <pc:docMk/>
            <pc:sldMk cId="4212749149" sldId="265"/>
            <ac:spMk id="3" creationId="{3C6A9720-ED40-42FD-44A1-45EE1F4A0106}"/>
          </ac:spMkLst>
        </pc:spChg>
        <pc:spChg chg="add mod">
          <ac:chgData name="泰弘 仲山" userId="857b4835f3abfbd8" providerId="LiveId" clId="{2B8733B5-F4FA-48E6-954E-EF0100996BB1}" dt="2024-06-04T15:45:10.340" v="4552" actId="1076"/>
          <ac:spMkLst>
            <pc:docMk/>
            <pc:sldMk cId="4212749149" sldId="265"/>
            <ac:spMk id="4" creationId="{828D2467-2794-592A-5AF5-718578364077}"/>
          </ac:spMkLst>
        </pc:spChg>
        <pc:picChg chg="add mod">
          <ac:chgData name="泰弘 仲山" userId="857b4835f3abfbd8" providerId="LiveId" clId="{2B8733B5-F4FA-48E6-954E-EF0100996BB1}" dt="2024-06-04T15:45:14.733" v="4553" actId="1076"/>
          <ac:picMkLst>
            <pc:docMk/>
            <pc:sldMk cId="4212749149" sldId="265"/>
            <ac:picMk id="2050" creationId="{ECC67877-5007-1567-2A92-FD35134E937A}"/>
          </ac:picMkLst>
        </pc:picChg>
      </pc:sldChg>
      <pc:sldChg chg="addSp delSp modSp new mod">
        <pc:chgData name="泰弘 仲山" userId="857b4835f3abfbd8" providerId="LiveId" clId="{2B8733B5-F4FA-48E6-954E-EF0100996BB1}" dt="2024-06-04T17:02:22.242" v="6156" actId="14100"/>
        <pc:sldMkLst>
          <pc:docMk/>
          <pc:sldMk cId="2193669287" sldId="266"/>
        </pc:sldMkLst>
        <pc:spChg chg="mod">
          <ac:chgData name="泰弘 仲山" userId="857b4835f3abfbd8" providerId="LiveId" clId="{2B8733B5-F4FA-48E6-954E-EF0100996BB1}" dt="2024-06-01T20:15:25.116" v="1527" actId="255"/>
          <ac:spMkLst>
            <pc:docMk/>
            <pc:sldMk cId="2193669287" sldId="266"/>
            <ac:spMk id="2" creationId="{424711C3-5755-F68F-7603-098B66DCE156}"/>
          </ac:spMkLst>
        </pc:spChg>
        <pc:spChg chg="del">
          <ac:chgData name="泰弘 仲山" userId="857b4835f3abfbd8" providerId="LiveId" clId="{2B8733B5-F4FA-48E6-954E-EF0100996BB1}" dt="2024-06-01T20:13:41.799" v="1473" actId="478"/>
          <ac:spMkLst>
            <pc:docMk/>
            <pc:sldMk cId="2193669287" sldId="266"/>
            <ac:spMk id="3" creationId="{C634ACE2-14E6-AB97-792C-72975317A3E0}"/>
          </ac:spMkLst>
        </pc:spChg>
        <pc:spChg chg="add mod">
          <ac:chgData name="泰弘 仲山" userId="857b4835f3abfbd8" providerId="LiveId" clId="{2B8733B5-F4FA-48E6-954E-EF0100996BB1}" dt="2024-06-04T15:49:58.424" v="4619" actId="1076"/>
          <ac:spMkLst>
            <pc:docMk/>
            <pc:sldMk cId="2193669287" sldId="266"/>
            <ac:spMk id="3" creationId="{F4CD1171-83B4-50B3-A3DF-810305250B1D}"/>
          </ac:spMkLst>
        </pc:spChg>
        <pc:spChg chg="add del mod">
          <ac:chgData name="泰弘 仲山" userId="857b4835f3abfbd8" providerId="LiveId" clId="{2B8733B5-F4FA-48E6-954E-EF0100996BB1}" dt="2024-06-01T20:24:40.592" v="1572" actId="478"/>
          <ac:spMkLst>
            <pc:docMk/>
            <pc:sldMk cId="2193669287" sldId="266"/>
            <ac:spMk id="4" creationId="{20A8D3C3-11CE-B452-B997-9E3BF4043119}"/>
          </ac:spMkLst>
        </pc:spChg>
        <pc:spChg chg="add mod">
          <ac:chgData name="泰弘 仲山" userId="857b4835f3abfbd8" providerId="LiveId" clId="{2B8733B5-F4FA-48E6-954E-EF0100996BB1}" dt="2024-06-04T15:49:21.375" v="4598" actId="1035"/>
          <ac:spMkLst>
            <pc:docMk/>
            <pc:sldMk cId="2193669287" sldId="266"/>
            <ac:spMk id="5" creationId="{A41637A4-ABEE-514B-19C0-0BEC30F56B22}"/>
          </ac:spMkLst>
        </pc:spChg>
        <pc:spChg chg="add mod">
          <ac:chgData name="泰弘 仲山" userId="857b4835f3abfbd8" providerId="LiveId" clId="{2B8733B5-F4FA-48E6-954E-EF0100996BB1}" dt="2024-06-04T17:02:22.242" v="6156" actId="14100"/>
          <ac:spMkLst>
            <pc:docMk/>
            <pc:sldMk cId="2193669287" sldId="266"/>
            <ac:spMk id="6" creationId="{C124F11B-4F39-4012-13BF-52A9B406F7B6}"/>
          </ac:spMkLst>
        </pc:spChg>
        <pc:spChg chg="add mod">
          <ac:chgData name="泰弘 仲山" userId="857b4835f3abfbd8" providerId="LiveId" clId="{2B8733B5-F4FA-48E6-954E-EF0100996BB1}" dt="2024-06-04T15:50:51.910" v="4672" actId="1076"/>
          <ac:spMkLst>
            <pc:docMk/>
            <pc:sldMk cId="2193669287" sldId="266"/>
            <ac:spMk id="11" creationId="{7A9D487B-D86F-F600-8846-82313DEBB532}"/>
          </ac:spMkLst>
        </pc:spChg>
        <pc:spChg chg="add mod">
          <ac:chgData name="泰弘 仲山" userId="857b4835f3abfbd8" providerId="LiveId" clId="{2B8733B5-F4FA-48E6-954E-EF0100996BB1}" dt="2024-06-04T15:52:47.536" v="4690" actId="20577"/>
          <ac:spMkLst>
            <pc:docMk/>
            <pc:sldMk cId="2193669287" sldId="266"/>
            <ac:spMk id="18" creationId="{10D68DE9-90A6-3899-73C9-23A558371F8A}"/>
          </ac:spMkLst>
        </pc:spChg>
        <pc:picChg chg="add del mod">
          <ac:chgData name="泰弘 仲山" userId="857b4835f3abfbd8" providerId="LiveId" clId="{2B8733B5-F4FA-48E6-954E-EF0100996BB1}" dt="2024-06-01T20:24:17.121" v="1565" actId="478"/>
          <ac:picMkLst>
            <pc:docMk/>
            <pc:sldMk cId="2193669287" sldId="266"/>
            <ac:picMk id="3074" creationId="{F1BCE674-7C7B-2DCD-FD32-EDEE2725DA7C}"/>
          </ac:picMkLst>
        </pc:picChg>
        <pc:picChg chg="add del mod">
          <ac:chgData name="泰弘 仲山" userId="857b4835f3abfbd8" providerId="LiveId" clId="{2B8733B5-F4FA-48E6-954E-EF0100996BB1}" dt="2024-06-01T20:17:32.503" v="1563" actId="478"/>
          <ac:picMkLst>
            <pc:docMk/>
            <pc:sldMk cId="2193669287" sldId="266"/>
            <ac:picMk id="3076" creationId="{51C3A436-9D6A-FC89-9B8E-7AF289607B0A}"/>
          </ac:picMkLst>
        </pc:picChg>
        <pc:picChg chg="add del mod">
          <ac:chgData name="泰弘 仲山" userId="857b4835f3abfbd8" providerId="LiveId" clId="{2B8733B5-F4FA-48E6-954E-EF0100996BB1}" dt="2024-06-01T20:24:27.056" v="1568" actId="478"/>
          <ac:picMkLst>
            <pc:docMk/>
            <pc:sldMk cId="2193669287" sldId="266"/>
            <ac:picMk id="3078" creationId="{98E6A9C3-0219-2217-3FAD-204C149C70FC}"/>
          </ac:picMkLst>
        </pc:picChg>
        <pc:picChg chg="add mod">
          <ac:chgData name="泰弘 仲山" userId="857b4835f3abfbd8" providerId="LiveId" clId="{2B8733B5-F4FA-48E6-954E-EF0100996BB1}" dt="2024-06-04T15:45:23.186" v="4555" actId="1076"/>
          <ac:picMkLst>
            <pc:docMk/>
            <pc:sldMk cId="2193669287" sldId="266"/>
            <ac:picMk id="3080" creationId="{D33DB3CC-6DFD-A118-9EC2-C98D666497DE}"/>
          </ac:picMkLst>
        </pc:picChg>
        <pc:picChg chg="add mod">
          <ac:chgData name="泰弘 仲山" userId="857b4835f3abfbd8" providerId="LiveId" clId="{2B8733B5-F4FA-48E6-954E-EF0100996BB1}" dt="2024-06-04T15:45:24.917" v="4556" actId="1076"/>
          <ac:picMkLst>
            <pc:docMk/>
            <pc:sldMk cId="2193669287" sldId="266"/>
            <ac:picMk id="3082" creationId="{E207C2F9-C178-8682-BF50-26476A1B87D2}"/>
          </ac:picMkLst>
        </pc:picChg>
        <pc:cxnChg chg="add mod">
          <ac:chgData name="泰弘 仲山" userId="857b4835f3abfbd8" providerId="LiveId" clId="{2B8733B5-F4FA-48E6-954E-EF0100996BB1}" dt="2024-06-04T15:50:03.181" v="4620" actId="14100"/>
          <ac:cxnSpMkLst>
            <pc:docMk/>
            <pc:sldMk cId="2193669287" sldId="266"/>
            <ac:cxnSpMk id="7" creationId="{FB00AD0A-AA95-1C96-8950-02763B658A0B}"/>
          </ac:cxnSpMkLst>
        </pc:cxnChg>
        <pc:cxnChg chg="add mod">
          <ac:chgData name="泰弘 仲山" userId="857b4835f3abfbd8" providerId="LiveId" clId="{2B8733B5-F4FA-48E6-954E-EF0100996BB1}" dt="2024-06-04T15:50:58.263" v="4674" actId="14100"/>
          <ac:cxnSpMkLst>
            <pc:docMk/>
            <pc:sldMk cId="2193669287" sldId="266"/>
            <ac:cxnSpMk id="13" creationId="{41557AB3-D658-57D7-7F1E-DC4F1D131556}"/>
          </ac:cxnSpMkLst>
        </pc:cxnChg>
        <pc:cxnChg chg="add mod">
          <ac:chgData name="泰弘 仲山" userId="857b4835f3abfbd8" providerId="LiveId" clId="{2B8733B5-F4FA-48E6-954E-EF0100996BB1}" dt="2024-06-04T15:52:55.921" v="4693" actId="14100"/>
          <ac:cxnSpMkLst>
            <pc:docMk/>
            <pc:sldMk cId="2193669287" sldId="266"/>
            <ac:cxnSpMk id="19" creationId="{65139120-272D-6DC2-B1B8-E405687E46EF}"/>
          </ac:cxnSpMkLst>
        </pc:cxnChg>
      </pc:sldChg>
      <pc:sldChg chg="new del">
        <pc:chgData name="泰弘 仲山" userId="857b4835f3abfbd8" providerId="LiveId" clId="{2B8733B5-F4FA-48E6-954E-EF0100996BB1}" dt="2024-06-01T20:16:21.428" v="1536" actId="2696"/>
        <pc:sldMkLst>
          <pc:docMk/>
          <pc:sldMk cId="1396641751" sldId="267"/>
        </pc:sldMkLst>
      </pc:sldChg>
      <pc:sldChg chg="addSp delSp modSp new mod">
        <pc:chgData name="泰弘 仲山" userId="857b4835f3abfbd8" providerId="LiveId" clId="{2B8733B5-F4FA-48E6-954E-EF0100996BB1}" dt="2024-06-04T17:04:40.262" v="6159" actId="14100"/>
        <pc:sldMkLst>
          <pc:docMk/>
          <pc:sldMk cId="3701654242" sldId="267"/>
        </pc:sldMkLst>
        <pc:spChg chg="mod">
          <ac:chgData name="泰弘 仲山" userId="857b4835f3abfbd8" providerId="LiveId" clId="{2B8733B5-F4FA-48E6-954E-EF0100996BB1}" dt="2024-06-04T15:56:21.175" v="4722" actId="20577"/>
          <ac:spMkLst>
            <pc:docMk/>
            <pc:sldMk cId="3701654242" sldId="267"/>
            <ac:spMk id="2" creationId="{92E5476B-6FC9-33A0-C227-AE9C4732FE23}"/>
          </ac:spMkLst>
        </pc:spChg>
        <pc:spChg chg="add del mod">
          <ac:chgData name="泰弘 仲山" userId="857b4835f3abfbd8" providerId="LiveId" clId="{2B8733B5-F4FA-48E6-954E-EF0100996BB1}" dt="2024-06-04T17:04:40.262" v="6159" actId="14100"/>
          <ac:spMkLst>
            <pc:docMk/>
            <pc:sldMk cId="3701654242" sldId="267"/>
            <ac:spMk id="3" creationId="{403299DD-96A4-8398-52F9-0F02C0CC086D}"/>
          </ac:spMkLst>
        </pc:spChg>
        <pc:spChg chg="add del mod">
          <ac:chgData name="泰弘 仲山" userId="857b4835f3abfbd8" providerId="LiveId" clId="{2B8733B5-F4FA-48E6-954E-EF0100996BB1}" dt="2024-06-04T16:19:55.508" v="5398" actId="478"/>
          <ac:spMkLst>
            <pc:docMk/>
            <pc:sldMk cId="3701654242" sldId="267"/>
            <ac:spMk id="4" creationId="{D89DE2F5-D86D-ED6D-F76D-29946D60E933}"/>
          </ac:spMkLst>
        </pc:spChg>
        <pc:spChg chg="add del mod">
          <ac:chgData name="泰弘 仲山" userId="857b4835f3abfbd8" providerId="LiveId" clId="{2B8733B5-F4FA-48E6-954E-EF0100996BB1}" dt="2024-06-04T16:19:48.909" v="5395" actId="478"/>
          <ac:spMkLst>
            <pc:docMk/>
            <pc:sldMk cId="3701654242" sldId="267"/>
            <ac:spMk id="5" creationId="{5D68D7AC-30BC-ED12-4DEA-336AF19EE471}"/>
          </ac:spMkLst>
        </pc:spChg>
        <pc:spChg chg="add mod">
          <ac:chgData name="泰弘 仲山" userId="857b4835f3abfbd8" providerId="LiveId" clId="{2B8733B5-F4FA-48E6-954E-EF0100996BB1}" dt="2024-06-04T16:20:32.269" v="5410" actId="1076"/>
          <ac:spMkLst>
            <pc:docMk/>
            <pc:sldMk cId="3701654242" sldId="267"/>
            <ac:spMk id="8" creationId="{7C248A79-C66C-BA8C-F8A2-9E9F717904A0}"/>
          </ac:spMkLst>
        </pc:spChg>
        <pc:spChg chg="add mod">
          <ac:chgData name="泰弘 仲山" userId="857b4835f3abfbd8" providerId="LiveId" clId="{2B8733B5-F4FA-48E6-954E-EF0100996BB1}" dt="2024-06-04T16:20:32.269" v="5410" actId="1076"/>
          <ac:spMkLst>
            <pc:docMk/>
            <pc:sldMk cId="3701654242" sldId="267"/>
            <ac:spMk id="9" creationId="{29DBBEDA-F8EA-EB11-79FD-7EF8D7BC696A}"/>
          </ac:spMkLst>
        </pc:spChg>
        <pc:spChg chg="add mod">
          <ac:chgData name="泰弘 仲山" userId="857b4835f3abfbd8" providerId="LiveId" clId="{2B8733B5-F4FA-48E6-954E-EF0100996BB1}" dt="2024-06-04T16:20:53.154" v="5421" actId="1076"/>
          <ac:spMkLst>
            <pc:docMk/>
            <pc:sldMk cId="3701654242" sldId="267"/>
            <ac:spMk id="10" creationId="{8115F4D0-8445-8E72-BEDD-80462B05A057}"/>
          </ac:spMkLst>
        </pc:spChg>
        <pc:picChg chg="add mod">
          <ac:chgData name="泰弘 仲山" userId="857b4835f3abfbd8" providerId="LiveId" clId="{2B8733B5-F4FA-48E6-954E-EF0100996BB1}" dt="2024-06-04T16:20:43.131" v="5416" actId="14100"/>
          <ac:picMkLst>
            <pc:docMk/>
            <pc:sldMk cId="3701654242" sldId="267"/>
            <ac:picMk id="6" creationId="{85BCE71E-B27E-43C1-4FEE-C4010AAC7B8B}"/>
          </ac:picMkLst>
        </pc:picChg>
        <pc:picChg chg="add mod">
          <ac:chgData name="泰弘 仲山" userId="857b4835f3abfbd8" providerId="LiveId" clId="{2B8733B5-F4FA-48E6-954E-EF0100996BB1}" dt="2024-06-04T16:20:49.190" v="5420" actId="1076"/>
          <ac:picMkLst>
            <pc:docMk/>
            <pc:sldMk cId="3701654242" sldId="267"/>
            <ac:picMk id="7" creationId="{EB0C4735-0B58-BA38-58AB-8FDC435630A5}"/>
          </ac:picMkLst>
        </pc:picChg>
        <pc:picChg chg="add mod">
          <ac:chgData name="泰弘 仲山" userId="857b4835f3abfbd8" providerId="LiveId" clId="{2B8733B5-F4FA-48E6-954E-EF0100996BB1}" dt="2024-06-01T21:01:24.576" v="2544"/>
          <ac:picMkLst>
            <pc:docMk/>
            <pc:sldMk cId="3701654242" sldId="267"/>
            <ac:picMk id="5122" creationId="{40DB19AF-17CC-165D-ECE5-83633815ED41}"/>
          </ac:picMkLst>
        </pc:picChg>
        <pc:picChg chg="add mod">
          <ac:chgData name="泰弘 仲山" userId="857b4835f3abfbd8" providerId="LiveId" clId="{2B8733B5-F4FA-48E6-954E-EF0100996BB1}" dt="2024-06-04T16:20:40.208" v="5414" actId="1076"/>
          <ac:picMkLst>
            <pc:docMk/>
            <pc:sldMk cId="3701654242" sldId="267"/>
            <ac:picMk id="5124" creationId="{EBF0D6D2-4B2D-0526-9879-84D2AF29E439}"/>
          </ac:picMkLst>
        </pc:picChg>
        <pc:picChg chg="add del mod">
          <ac:chgData name="泰弘 仲山" userId="857b4835f3abfbd8" providerId="LiveId" clId="{2B8733B5-F4FA-48E6-954E-EF0100996BB1}" dt="2024-06-04T16:19:46.473" v="5394" actId="478"/>
          <ac:picMkLst>
            <pc:docMk/>
            <pc:sldMk cId="3701654242" sldId="267"/>
            <ac:picMk id="5126" creationId="{8B791856-F9EB-F8E1-143D-036349C20E55}"/>
          </ac:picMkLst>
        </pc:picChg>
      </pc:sldChg>
      <pc:sldChg chg="addSp modSp new del mod">
        <pc:chgData name="泰弘 仲山" userId="857b4835f3abfbd8" providerId="LiveId" clId="{2B8733B5-F4FA-48E6-954E-EF0100996BB1}" dt="2024-06-04T16:20:56.871" v="5422" actId="47"/>
        <pc:sldMkLst>
          <pc:docMk/>
          <pc:sldMk cId="3016165639" sldId="268"/>
        </pc:sldMkLst>
        <pc:spChg chg="mod">
          <ac:chgData name="泰弘 仲山" userId="857b4835f3abfbd8" providerId="LiveId" clId="{2B8733B5-F4FA-48E6-954E-EF0100996BB1}" dt="2024-06-04T15:56:06.378" v="4708" actId="20577"/>
          <ac:spMkLst>
            <pc:docMk/>
            <pc:sldMk cId="3016165639" sldId="268"/>
            <ac:spMk id="2" creationId="{D1A491DF-B357-BEB1-FD55-2C834A20CF0F}"/>
          </ac:spMkLst>
        </pc:spChg>
        <pc:spChg chg="mod">
          <ac:chgData name="泰弘 仲山" userId="857b4835f3abfbd8" providerId="LiveId" clId="{2B8733B5-F4FA-48E6-954E-EF0100996BB1}" dt="2024-06-01T21:04:46.109" v="2786" actId="20577"/>
          <ac:spMkLst>
            <pc:docMk/>
            <pc:sldMk cId="3016165639" sldId="268"/>
            <ac:spMk id="3" creationId="{B31C27A1-4F30-F76E-F4AE-479EC43A550D}"/>
          </ac:spMkLst>
        </pc:spChg>
        <pc:spChg chg="add mod">
          <ac:chgData name="泰弘 仲山" userId="857b4835f3abfbd8" providerId="LiveId" clId="{2B8733B5-F4FA-48E6-954E-EF0100996BB1}" dt="2024-06-01T21:04:14.518" v="2700"/>
          <ac:spMkLst>
            <pc:docMk/>
            <pc:sldMk cId="3016165639" sldId="268"/>
            <ac:spMk id="4" creationId="{1C7010BD-F540-9A4B-8341-8D170E604A66}"/>
          </ac:spMkLst>
        </pc:spChg>
        <pc:spChg chg="add mod">
          <ac:chgData name="泰弘 仲山" userId="857b4835f3abfbd8" providerId="LiveId" clId="{2B8733B5-F4FA-48E6-954E-EF0100996BB1}" dt="2024-06-01T21:04:14.518" v="2700"/>
          <ac:spMkLst>
            <pc:docMk/>
            <pc:sldMk cId="3016165639" sldId="268"/>
            <ac:spMk id="5" creationId="{D5D0C696-CA6E-1914-5DB3-67930B627147}"/>
          </ac:spMkLst>
        </pc:spChg>
        <pc:picChg chg="add mod">
          <ac:chgData name="泰弘 仲山" userId="857b4835f3abfbd8" providerId="LiveId" clId="{2B8733B5-F4FA-48E6-954E-EF0100996BB1}" dt="2024-06-01T21:03:02.800" v="2612" actId="1076"/>
          <ac:picMkLst>
            <pc:docMk/>
            <pc:sldMk cId="3016165639" sldId="268"/>
            <ac:picMk id="6146" creationId="{8D297FDA-B878-EAE3-05DD-83DB9F5CAF18}"/>
          </ac:picMkLst>
        </pc:picChg>
        <pc:picChg chg="add mod">
          <ac:chgData name="泰弘 仲山" userId="857b4835f3abfbd8" providerId="LiveId" clId="{2B8733B5-F4FA-48E6-954E-EF0100996BB1}" dt="2024-06-01T21:03:10.622" v="2614" actId="1076"/>
          <ac:picMkLst>
            <pc:docMk/>
            <pc:sldMk cId="3016165639" sldId="268"/>
            <ac:picMk id="6148" creationId="{A384FD9C-C5E2-990B-16B4-7D927A72B4F1}"/>
          </ac:picMkLst>
        </pc:picChg>
      </pc:sldChg>
      <pc:sldChg chg="addSp modSp new del mod">
        <pc:chgData name="泰弘 仲山" userId="857b4835f3abfbd8" providerId="LiveId" clId="{2B8733B5-F4FA-48E6-954E-EF0100996BB1}" dt="2024-06-04T16:20:59.300" v="5423" actId="47"/>
        <pc:sldMkLst>
          <pc:docMk/>
          <pc:sldMk cId="3957592569" sldId="269"/>
        </pc:sldMkLst>
        <pc:spChg chg="mod">
          <ac:chgData name="泰弘 仲山" userId="857b4835f3abfbd8" providerId="LiveId" clId="{2B8733B5-F4FA-48E6-954E-EF0100996BB1}" dt="2024-06-04T15:56:27.466" v="4725" actId="20577"/>
          <ac:spMkLst>
            <pc:docMk/>
            <pc:sldMk cId="3957592569" sldId="269"/>
            <ac:spMk id="2" creationId="{2FA1A546-3B47-902C-DDE6-A46212B6D59C}"/>
          </ac:spMkLst>
        </pc:spChg>
        <pc:spChg chg="mod">
          <ac:chgData name="泰弘 仲山" userId="857b4835f3abfbd8" providerId="LiveId" clId="{2B8733B5-F4FA-48E6-954E-EF0100996BB1}" dt="2024-06-01T21:04:59.687" v="2799" actId="20577"/>
          <ac:spMkLst>
            <pc:docMk/>
            <pc:sldMk cId="3957592569" sldId="269"/>
            <ac:spMk id="3" creationId="{341CEDFB-354C-67EC-A1B0-96F47559E214}"/>
          </ac:spMkLst>
        </pc:spChg>
        <pc:spChg chg="add mod">
          <ac:chgData name="泰弘 仲山" userId="857b4835f3abfbd8" providerId="LiveId" clId="{2B8733B5-F4FA-48E6-954E-EF0100996BB1}" dt="2024-06-01T21:04:16.718" v="2701"/>
          <ac:spMkLst>
            <pc:docMk/>
            <pc:sldMk cId="3957592569" sldId="269"/>
            <ac:spMk id="4" creationId="{DF1A26EE-2948-2D82-116A-6B36D6839495}"/>
          </ac:spMkLst>
        </pc:spChg>
        <pc:spChg chg="add mod">
          <ac:chgData name="泰弘 仲山" userId="857b4835f3abfbd8" providerId="LiveId" clId="{2B8733B5-F4FA-48E6-954E-EF0100996BB1}" dt="2024-06-01T21:04:16.718" v="2701"/>
          <ac:spMkLst>
            <pc:docMk/>
            <pc:sldMk cId="3957592569" sldId="269"/>
            <ac:spMk id="5" creationId="{C93B3780-C219-784C-E553-6560E7A80E18}"/>
          </ac:spMkLst>
        </pc:spChg>
        <pc:picChg chg="add mod">
          <ac:chgData name="泰弘 仲山" userId="857b4835f3abfbd8" providerId="LiveId" clId="{2B8733B5-F4FA-48E6-954E-EF0100996BB1}" dt="2024-06-01T21:04:21.413" v="2702" actId="1076"/>
          <ac:picMkLst>
            <pc:docMk/>
            <pc:sldMk cId="3957592569" sldId="269"/>
            <ac:picMk id="7170" creationId="{118AD907-27A3-15EE-05FA-92E027FF9106}"/>
          </ac:picMkLst>
        </pc:picChg>
        <pc:picChg chg="add mod">
          <ac:chgData name="泰弘 仲山" userId="857b4835f3abfbd8" providerId="LiveId" clId="{2B8733B5-F4FA-48E6-954E-EF0100996BB1}" dt="2024-06-01T21:03:38.859" v="2622" actId="1076"/>
          <ac:picMkLst>
            <pc:docMk/>
            <pc:sldMk cId="3957592569" sldId="269"/>
            <ac:picMk id="7172" creationId="{AED09121-5273-995B-993B-889CDF206356}"/>
          </ac:picMkLst>
        </pc:picChg>
      </pc:sldChg>
      <pc:sldChg chg="addSp delSp modSp new mod ord">
        <pc:chgData name="泰弘 仲山" userId="857b4835f3abfbd8" providerId="LiveId" clId="{2B8733B5-F4FA-48E6-954E-EF0100996BB1}" dt="2024-06-04T16:02:42.781" v="4824" actId="20577"/>
        <pc:sldMkLst>
          <pc:docMk/>
          <pc:sldMk cId="3070633986" sldId="270"/>
        </pc:sldMkLst>
        <pc:spChg chg="mod">
          <ac:chgData name="泰弘 仲山" userId="857b4835f3abfbd8" providerId="LiveId" clId="{2B8733B5-F4FA-48E6-954E-EF0100996BB1}" dt="2024-06-03T16:27:47.751" v="3519" actId="20577"/>
          <ac:spMkLst>
            <pc:docMk/>
            <pc:sldMk cId="3070633986" sldId="270"/>
            <ac:spMk id="2" creationId="{B6C6D4A8-B53B-41BB-AD5B-1F765D20746B}"/>
          </ac:spMkLst>
        </pc:spChg>
        <pc:spChg chg="add mod">
          <ac:chgData name="泰弘 仲山" userId="857b4835f3abfbd8" providerId="LiveId" clId="{2B8733B5-F4FA-48E6-954E-EF0100996BB1}" dt="2024-06-04T16:02:42.781" v="4824" actId="20577"/>
          <ac:spMkLst>
            <pc:docMk/>
            <pc:sldMk cId="3070633986" sldId="270"/>
            <ac:spMk id="3" creationId="{39402E0F-240D-4A5A-C25D-6F95367F08ED}"/>
          </ac:spMkLst>
        </pc:spChg>
        <pc:spChg chg="del">
          <ac:chgData name="泰弘 仲山" userId="857b4835f3abfbd8" providerId="LiveId" clId="{2B8733B5-F4FA-48E6-954E-EF0100996BB1}" dt="2024-06-03T16:10:32.018" v="3300" actId="478"/>
          <ac:spMkLst>
            <pc:docMk/>
            <pc:sldMk cId="3070633986" sldId="270"/>
            <ac:spMk id="3" creationId="{821E20E1-C445-653C-6251-669003F80370}"/>
          </ac:spMkLst>
        </pc:spChg>
        <pc:spChg chg="add mod">
          <ac:chgData name="泰弘 仲山" userId="857b4835f3abfbd8" providerId="LiveId" clId="{2B8733B5-F4FA-48E6-954E-EF0100996BB1}" dt="2024-06-03T16:27:51.855" v="3520" actId="1076"/>
          <ac:spMkLst>
            <pc:docMk/>
            <pc:sldMk cId="3070633986" sldId="270"/>
            <ac:spMk id="5" creationId="{FD6B09AA-2A7F-8794-44C7-5FB649679B3B}"/>
          </ac:spMkLst>
        </pc:spChg>
        <pc:picChg chg="add mod">
          <ac:chgData name="泰弘 仲山" userId="857b4835f3abfbd8" providerId="LiveId" clId="{2B8733B5-F4FA-48E6-954E-EF0100996BB1}" dt="2024-06-04T16:02:30.515" v="4792" actId="1076"/>
          <ac:picMkLst>
            <pc:docMk/>
            <pc:sldMk cId="3070633986" sldId="270"/>
            <ac:picMk id="4" creationId="{3B278CB7-9574-035F-A907-2D36E5C940C4}"/>
          </ac:picMkLst>
        </pc:picChg>
      </pc:sldChg>
      <pc:sldChg chg="addSp delSp modSp new mod">
        <pc:chgData name="泰弘 仲山" userId="857b4835f3abfbd8" providerId="LiveId" clId="{2B8733B5-F4FA-48E6-954E-EF0100996BB1}" dt="2024-06-04T16:04:28.607" v="4921"/>
        <pc:sldMkLst>
          <pc:docMk/>
          <pc:sldMk cId="1998329923" sldId="271"/>
        </pc:sldMkLst>
        <pc:spChg chg="mod">
          <ac:chgData name="泰弘 仲山" userId="857b4835f3abfbd8" providerId="LiveId" clId="{2B8733B5-F4FA-48E6-954E-EF0100996BB1}" dt="2024-06-04T16:04:28.607" v="4921"/>
          <ac:spMkLst>
            <pc:docMk/>
            <pc:sldMk cId="1998329923" sldId="271"/>
            <ac:spMk id="2" creationId="{0047E1AA-F39F-0B48-36E7-E69E9B653F97}"/>
          </ac:spMkLst>
        </pc:spChg>
        <pc:spChg chg="del">
          <ac:chgData name="泰弘 仲山" userId="857b4835f3abfbd8" providerId="LiveId" clId="{2B8733B5-F4FA-48E6-954E-EF0100996BB1}" dt="2024-06-03T16:25:45.358" v="3385" actId="478"/>
          <ac:spMkLst>
            <pc:docMk/>
            <pc:sldMk cId="1998329923" sldId="271"/>
            <ac:spMk id="3" creationId="{676A75A6-537F-F854-A156-5120AF074284}"/>
          </ac:spMkLst>
        </pc:spChg>
        <pc:spChg chg="add mod">
          <ac:chgData name="泰弘 仲山" userId="857b4835f3abfbd8" providerId="LiveId" clId="{2B8733B5-F4FA-48E6-954E-EF0100996BB1}" dt="2024-06-03T16:27:21.976" v="3465" actId="20577"/>
          <ac:spMkLst>
            <pc:docMk/>
            <pc:sldMk cId="1998329923" sldId="271"/>
            <ac:spMk id="5" creationId="{D5F1A3C1-F57E-5910-7051-AD4B14FCDF21}"/>
          </ac:spMkLst>
        </pc:spChg>
        <pc:spChg chg="add mod">
          <ac:chgData name="泰弘 仲山" userId="857b4835f3abfbd8" providerId="LiveId" clId="{2B8733B5-F4FA-48E6-954E-EF0100996BB1}" dt="2024-06-03T16:27:33.861" v="3499" actId="20577"/>
          <ac:spMkLst>
            <pc:docMk/>
            <pc:sldMk cId="1998329923" sldId="271"/>
            <ac:spMk id="6" creationId="{7F49B9D9-EE20-1F5F-D8C6-2BE13EC9C623}"/>
          </ac:spMkLst>
        </pc:spChg>
        <pc:spChg chg="add mod">
          <ac:chgData name="泰弘 仲山" userId="857b4835f3abfbd8" providerId="LiveId" clId="{2B8733B5-F4FA-48E6-954E-EF0100996BB1}" dt="2024-06-03T16:27:11.582" v="3439" actId="20577"/>
          <ac:spMkLst>
            <pc:docMk/>
            <pc:sldMk cId="1998329923" sldId="271"/>
            <ac:spMk id="7" creationId="{6C369B20-D9A2-30D8-E536-0EF3B2F98EC2}"/>
          </ac:spMkLst>
        </pc:spChg>
        <pc:spChg chg="add mod">
          <ac:chgData name="泰弘 仲山" userId="857b4835f3abfbd8" providerId="LiveId" clId="{2B8733B5-F4FA-48E6-954E-EF0100996BB1}" dt="2024-06-03T16:28:43.408" v="3615" actId="20577"/>
          <ac:spMkLst>
            <pc:docMk/>
            <pc:sldMk cId="1998329923" sldId="271"/>
            <ac:spMk id="8" creationId="{7C06F70E-54AE-0FDE-1F0F-16476EA5C472}"/>
          </ac:spMkLst>
        </pc:spChg>
        <pc:picChg chg="add mod">
          <ac:chgData name="泰弘 仲山" userId="857b4835f3abfbd8" providerId="LiveId" clId="{2B8733B5-F4FA-48E6-954E-EF0100996BB1}" dt="2024-06-03T16:26:37.203" v="3406" actId="1076"/>
          <ac:picMkLst>
            <pc:docMk/>
            <pc:sldMk cId="1998329923" sldId="271"/>
            <ac:picMk id="4" creationId="{C5A79648-5759-A6F9-1BBA-7940FA792B3C}"/>
          </ac:picMkLst>
        </pc:picChg>
        <pc:picChg chg="add mod">
          <ac:chgData name="泰弘 仲山" userId="857b4835f3abfbd8" providerId="LiveId" clId="{2B8733B5-F4FA-48E6-954E-EF0100996BB1}" dt="2024-06-03T16:26:21.935" v="3398" actId="1076"/>
          <ac:picMkLst>
            <pc:docMk/>
            <pc:sldMk cId="1998329923" sldId="271"/>
            <ac:picMk id="10242" creationId="{58D95B88-A466-8CFA-2508-E8B15498C5F4}"/>
          </ac:picMkLst>
        </pc:picChg>
        <pc:picChg chg="add mod">
          <ac:chgData name="泰弘 仲山" userId="857b4835f3abfbd8" providerId="LiveId" clId="{2B8733B5-F4FA-48E6-954E-EF0100996BB1}" dt="2024-06-03T16:26:31.937" v="3403" actId="1076"/>
          <ac:picMkLst>
            <pc:docMk/>
            <pc:sldMk cId="1998329923" sldId="271"/>
            <ac:picMk id="10244" creationId="{478281D1-671C-CB21-770F-302465B5B1F9}"/>
          </ac:picMkLst>
        </pc:picChg>
      </pc:sldChg>
      <pc:sldChg chg="addSp delSp modSp add mod">
        <pc:chgData name="泰弘 仲山" userId="857b4835f3abfbd8" providerId="LiveId" clId="{2B8733B5-F4FA-48E6-954E-EF0100996BB1}" dt="2024-06-04T16:21:44.510" v="5451" actId="14100"/>
        <pc:sldMkLst>
          <pc:docMk/>
          <pc:sldMk cId="2474729036" sldId="272"/>
        </pc:sldMkLst>
        <pc:spChg chg="mod">
          <ac:chgData name="泰弘 仲山" userId="857b4835f3abfbd8" providerId="LiveId" clId="{2B8733B5-F4FA-48E6-954E-EF0100996BB1}" dt="2024-06-04T16:03:42.749" v="4854" actId="14100"/>
          <ac:spMkLst>
            <pc:docMk/>
            <pc:sldMk cId="2474729036" sldId="272"/>
            <ac:spMk id="2" creationId="{8320C909-53D7-C686-3E91-264F2D204302}"/>
          </ac:spMkLst>
        </pc:spChg>
        <pc:spChg chg="mod">
          <ac:chgData name="泰弘 仲山" userId="857b4835f3abfbd8" providerId="LiveId" clId="{2B8733B5-F4FA-48E6-954E-EF0100996BB1}" dt="2024-06-04T16:04:54.763" v="4988" actId="1076"/>
          <ac:spMkLst>
            <pc:docMk/>
            <pc:sldMk cId="2474729036" sldId="272"/>
            <ac:spMk id="3" creationId="{01850D5B-2528-1043-EB54-A914A8EA1F17}"/>
          </ac:spMkLst>
        </pc:spChg>
        <pc:spChg chg="mod">
          <ac:chgData name="泰弘 仲山" userId="857b4835f3abfbd8" providerId="LiveId" clId="{2B8733B5-F4FA-48E6-954E-EF0100996BB1}" dt="2024-06-04T16:03:15.030" v="4841"/>
          <ac:spMkLst>
            <pc:docMk/>
            <pc:sldMk cId="2474729036" sldId="272"/>
            <ac:spMk id="4" creationId="{10F9D30E-C292-DDDC-7E0E-47067EA45F93}"/>
          </ac:spMkLst>
        </pc:spChg>
        <pc:spChg chg="mod">
          <ac:chgData name="泰弘 仲山" userId="857b4835f3abfbd8" providerId="LiveId" clId="{2B8733B5-F4FA-48E6-954E-EF0100996BB1}" dt="2024-06-04T16:03:17.341" v="4842"/>
          <ac:spMkLst>
            <pc:docMk/>
            <pc:sldMk cId="2474729036" sldId="272"/>
            <ac:spMk id="5" creationId="{BED865CF-5575-E9B2-5C59-9EC3CCB09918}"/>
          </ac:spMkLst>
        </pc:spChg>
        <pc:spChg chg="add mod">
          <ac:chgData name="泰弘 仲山" userId="857b4835f3abfbd8" providerId="LiveId" clId="{2B8733B5-F4FA-48E6-954E-EF0100996BB1}" dt="2024-06-04T15:58:41.209" v="4757" actId="767"/>
          <ac:spMkLst>
            <pc:docMk/>
            <pc:sldMk cId="2474729036" sldId="272"/>
            <ac:spMk id="6" creationId="{CD1D05EB-E53A-35FC-C525-54B60CE41C3F}"/>
          </ac:spMkLst>
        </pc:spChg>
        <pc:spChg chg="add del">
          <ac:chgData name="泰弘 仲山" userId="857b4835f3abfbd8" providerId="LiveId" clId="{2B8733B5-F4FA-48E6-954E-EF0100996BB1}" dt="2024-06-03T16:43:43.531" v="3708" actId="22"/>
          <ac:spMkLst>
            <pc:docMk/>
            <pc:sldMk cId="2474729036" sldId="272"/>
            <ac:spMk id="7" creationId="{E203F74B-AE77-967D-3B05-953114AEDC7A}"/>
          </ac:spMkLst>
        </pc:spChg>
        <pc:picChg chg="add mod">
          <ac:chgData name="泰弘 仲山" userId="857b4835f3abfbd8" providerId="LiveId" clId="{2B8733B5-F4FA-48E6-954E-EF0100996BB1}" dt="2024-06-04T16:21:44.510" v="5451" actId="14100"/>
          <ac:picMkLst>
            <pc:docMk/>
            <pc:sldMk cId="2474729036" sldId="272"/>
            <ac:picMk id="2050" creationId="{EE70D9F2-00B6-9443-F575-A939ADBCF859}"/>
          </ac:picMkLst>
        </pc:picChg>
        <pc:picChg chg="del">
          <ac:chgData name="泰弘 仲山" userId="857b4835f3abfbd8" providerId="LiveId" clId="{2B8733B5-F4FA-48E6-954E-EF0100996BB1}" dt="2024-06-03T16:10:47.932" v="3303" actId="478"/>
          <ac:picMkLst>
            <pc:docMk/>
            <pc:sldMk cId="2474729036" sldId="272"/>
            <ac:picMk id="4098" creationId="{D0F1D9B6-5421-76E2-B851-4DA5D624D48B}"/>
          </ac:picMkLst>
        </pc:picChg>
        <pc:picChg chg="del">
          <ac:chgData name="泰弘 仲山" userId="857b4835f3abfbd8" providerId="LiveId" clId="{2B8733B5-F4FA-48E6-954E-EF0100996BB1}" dt="2024-06-03T16:11:38.816" v="3306" actId="478"/>
          <ac:picMkLst>
            <pc:docMk/>
            <pc:sldMk cId="2474729036" sldId="272"/>
            <ac:picMk id="4100" creationId="{0E99FE2E-4D30-0DA6-E0CC-5257825622FE}"/>
          </ac:picMkLst>
        </pc:picChg>
        <pc:picChg chg="del">
          <ac:chgData name="泰弘 仲山" userId="857b4835f3abfbd8" providerId="LiveId" clId="{2B8733B5-F4FA-48E6-954E-EF0100996BB1}" dt="2024-06-03T16:14:31.629" v="3309" actId="478"/>
          <ac:picMkLst>
            <pc:docMk/>
            <pc:sldMk cId="2474729036" sldId="272"/>
            <ac:picMk id="4102" creationId="{996E2DC6-28FB-BE98-0F50-8DBFB792081A}"/>
          </ac:picMkLst>
        </pc:picChg>
        <pc:picChg chg="add mod">
          <ac:chgData name="泰弘 仲山" userId="857b4835f3abfbd8" providerId="LiveId" clId="{2B8733B5-F4FA-48E6-954E-EF0100996BB1}" dt="2024-06-03T16:11:32.427" v="3305" actId="1076"/>
          <ac:picMkLst>
            <pc:docMk/>
            <pc:sldMk cId="2474729036" sldId="272"/>
            <ac:picMk id="8194" creationId="{30CCF724-8710-7FC5-AFDB-F697CA9C08FE}"/>
          </ac:picMkLst>
        </pc:picChg>
        <pc:picChg chg="add mod">
          <ac:chgData name="泰弘 仲山" userId="857b4835f3abfbd8" providerId="LiveId" clId="{2B8733B5-F4FA-48E6-954E-EF0100996BB1}" dt="2024-06-03T16:11:45.378" v="3308" actId="1076"/>
          <ac:picMkLst>
            <pc:docMk/>
            <pc:sldMk cId="2474729036" sldId="272"/>
            <ac:picMk id="8196" creationId="{83A5B56B-6163-1992-06AE-BD61EE937FE1}"/>
          </ac:picMkLst>
        </pc:picChg>
        <pc:picChg chg="add del mod">
          <ac:chgData name="泰弘 仲山" userId="857b4835f3abfbd8" providerId="LiveId" clId="{2B8733B5-F4FA-48E6-954E-EF0100996BB1}" dt="2024-06-03T16:43:48.870" v="3710" actId="478"/>
          <ac:picMkLst>
            <pc:docMk/>
            <pc:sldMk cId="2474729036" sldId="272"/>
            <ac:picMk id="8198" creationId="{3CCD49B6-216F-1146-F0C5-FBED854BAAD3}"/>
          </ac:picMkLst>
        </pc:picChg>
        <pc:picChg chg="add del mod">
          <ac:chgData name="泰弘 仲山" userId="857b4835f3abfbd8" providerId="LiveId" clId="{2B8733B5-F4FA-48E6-954E-EF0100996BB1}" dt="2024-06-04T16:01:39.792" v="4784" actId="478"/>
          <ac:picMkLst>
            <pc:docMk/>
            <pc:sldMk cId="2474729036" sldId="272"/>
            <ac:picMk id="8200" creationId="{82849AD1-233F-CC39-E070-03F706874621}"/>
          </ac:picMkLst>
        </pc:picChg>
      </pc:sldChg>
      <pc:sldChg chg="addSp delSp modSp new mod">
        <pc:chgData name="泰弘 仲山" userId="857b4835f3abfbd8" providerId="LiveId" clId="{2B8733B5-F4FA-48E6-954E-EF0100996BB1}" dt="2024-06-04T17:07:19.003" v="6165" actId="1035"/>
        <pc:sldMkLst>
          <pc:docMk/>
          <pc:sldMk cId="2297364614" sldId="273"/>
        </pc:sldMkLst>
        <pc:spChg chg="mod">
          <ac:chgData name="泰弘 仲山" userId="857b4835f3abfbd8" providerId="LiveId" clId="{2B8733B5-F4FA-48E6-954E-EF0100996BB1}" dt="2024-06-03T16:29:30.416" v="3630" actId="20577"/>
          <ac:spMkLst>
            <pc:docMk/>
            <pc:sldMk cId="2297364614" sldId="273"/>
            <ac:spMk id="2" creationId="{731A2AF0-CBF6-1918-1ACE-B211FD839F43}"/>
          </ac:spMkLst>
        </pc:spChg>
        <pc:spChg chg="add mod">
          <ac:chgData name="泰弘 仲山" userId="857b4835f3abfbd8" providerId="LiveId" clId="{2B8733B5-F4FA-48E6-954E-EF0100996BB1}" dt="2024-06-04T16:22:28.465" v="5471" actId="14100"/>
          <ac:spMkLst>
            <pc:docMk/>
            <pc:sldMk cId="2297364614" sldId="273"/>
            <ac:spMk id="3" creationId="{0DE71900-B6CF-A382-CE83-906859B99015}"/>
          </ac:spMkLst>
        </pc:spChg>
        <pc:spChg chg="del">
          <ac:chgData name="泰弘 仲山" userId="857b4835f3abfbd8" providerId="LiveId" clId="{2B8733B5-F4FA-48E6-954E-EF0100996BB1}" dt="2024-06-03T16:31:06.622" v="3632" actId="478"/>
          <ac:spMkLst>
            <pc:docMk/>
            <pc:sldMk cId="2297364614" sldId="273"/>
            <ac:spMk id="3" creationId="{E91C0F8F-200B-7EF0-E1D2-AF6C376EBA79}"/>
          </ac:spMkLst>
        </pc:spChg>
        <pc:spChg chg="add mod">
          <ac:chgData name="泰弘 仲山" userId="857b4835f3abfbd8" providerId="LiveId" clId="{2B8733B5-F4FA-48E6-954E-EF0100996BB1}" dt="2024-06-04T17:07:19.003" v="6165" actId="1035"/>
          <ac:spMkLst>
            <pc:docMk/>
            <pc:sldMk cId="2297364614" sldId="273"/>
            <ac:spMk id="4" creationId="{1DD51096-5A3D-5DA2-313A-06421EB0D321}"/>
          </ac:spMkLst>
        </pc:spChg>
        <pc:picChg chg="add mod">
          <ac:chgData name="泰弘 仲山" userId="857b4835f3abfbd8" providerId="LiveId" clId="{2B8733B5-F4FA-48E6-954E-EF0100996BB1}" dt="2024-06-04T16:05:16.814" v="4992" actId="1076"/>
          <ac:picMkLst>
            <pc:docMk/>
            <pc:sldMk cId="2297364614" sldId="273"/>
            <ac:picMk id="11266" creationId="{BAE20662-D726-FFB7-2F20-C788F6B1D473}"/>
          </ac:picMkLst>
        </pc:picChg>
      </pc:sldChg>
      <pc:sldChg chg="addSp delSp modSp add mod">
        <pc:chgData name="泰弘 仲山" userId="857b4835f3abfbd8" providerId="LiveId" clId="{2B8733B5-F4FA-48E6-954E-EF0100996BB1}" dt="2024-06-04T16:16:08.592" v="5234" actId="20577"/>
        <pc:sldMkLst>
          <pc:docMk/>
          <pc:sldMk cId="3088735980" sldId="274"/>
        </pc:sldMkLst>
        <pc:spChg chg="mod">
          <ac:chgData name="泰弘 仲山" userId="857b4835f3abfbd8" providerId="LiveId" clId="{2B8733B5-F4FA-48E6-954E-EF0100996BB1}" dt="2024-06-03T16:31:42.495" v="3676" actId="20577"/>
          <ac:spMkLst>
            <pc:docMk/>
            <pc:sldMk cId="3088735980" sldId="274"/>
            <ac:spMk id="2" creationId="{731A2AF0-CBF6-1918-1ACE-B211FD839F43}"/>
          </ac:spMkLst>
        </pc:spChg>
        <pc:spChg chg="add mod">
          <ac:chgData name="泰弘 仲山" userId="857b4835f3abfbd8" providerId="LiveId" clId="{2B8733B5-F4FA-48E6-954E-EF0100996BB1}" dt="2024-06-04T16:16:08.592" v="5234" actId="20577"/>
          <ac:spMkLst>
            <pc:docMk/>
            <pc:sldMk cId="3088735980" sldId="274"/>
            <ac:spMk id="3" creationId="{9BD03213-14F3-F375-D4EE-4D020F5A43ED}"/>
          </ac:spMkLst>
        </pc:spChg>
        <pc:spChg chg="mod">
          <ac:chgData name="泰弘 仲山" userId="857b4835f3abfbd8" providerId="LiveId" clId="{2B8733B5-F4FA-48E6-954E-EF0100996BB1}" dt="2024-06-04T16:14:41.126" v="5194" actId="1076"/>
          <ac:spMkLst>
            <pc:docMk/>
            <pc:sldMk cId="3088735980" sldId="274"/>
            <ac:spMk id="4" creationId="{1DD51096-5A3D-5DA2-313A-06421EB0D321}"/>
          </ac:spMkLst>
        </pc:spChg>
        <pc:picChg chg="del">
          <ac:chgData name="泰弘 仲山" userId="857b4835f3abfbd8" providerId="LiveId" clId="{2B8733B5-F4FA-48E6-954E-EF0100996BB1}" dt="2024-06-03T16:31:28.621" v="3637" actId="478"/>
          <ac:picMkLst>
            <pc:docMk/>
            <pc:sldMk cId="3088735980" sldId="274"/>
            <ac:picMk id="11266" creationId="{BAE20662-D726-FFB7-2F20-C788F6B1D473}"/>
          </ac:picMkLst>
        </pc:picChg>
        <pc:picChg chg="add del">
          <ac:chgData name="泰弘 仲山" userId="857b4835f3abfbd8" providerId="LiveId" clId="{2B8733B5-F4FA-48E6-954E-EF0100996BB1}" dt="2024-06-03T16:59:08.684" v="4023" actId="478"/>
          <ac:picMkLst>
            <pc:docMk/>
            <pc:sldMk cId="3088735980" sldId="274"/>
            <ac:picMk id="13314" creationId="{1670C5B2-7E8B-FCEB-75EC-65951AD2E122}"/>
          </ac:picMkLst>
        </pc:picChg>
        <pc:picChg chg="add mod">
          <ac:chgData name="泰弘 仲山" userId="857b4835f3abfbd8" providerId="LiveId" clId="{2B8733B5-F4FA-48E6-954E-EF0100996BB1}" dt="2024-06-04T16:14:48.486" v="5197" actId="1076"/>
          <ac:picMkLst>
            <pc:docMk/>
            <pc:sldMk cId="3088735980" sldId="274"/>
            <ac:picMk id="13316" creationId="{B7BC2AC0-4385-4BD1-E6B9-86D1A5C90028}"/>
          </ac:picMkLst>
        </pc:picChg>
      </pc:sldChg>
      <pc:sldChg chg="addSp delSp modSp new del mod">
        <pc:chgData name="泰弘 仲山" userId="857b4835f3abfbd8" providerId="LiveId" clId="{2B8733B5-F4FA-48E6-954E-EF0100996BB1}" dt="2024-06-04T16:56:17.933" v="6142" actId="2696"/>
        <pc:sldMkLst>
          <pc:docMk/>
          <pc:sldMk cId="1984776337" sldId="275"/>
        </pc:sldMkLst>
        <pc:spChg chg="mod">
          <ac:chgData name="泰弘 仲山" userId="857b4835f3abfbd8" providerId="LiveId" clId="{2B8733B5-F4FA-48E6-954E-EF0100996BB1}" dt="2024-06-03T17:23:54.246" v="4386" actId="20577"/>
          <ac:spMkLst>
            <pc:docMk/>
            <pc:sldMk cId="1984776337" sldId="275"/>
            <ac:spMk id="2" creationId="{1B9E413C-985D-0990-D2D1-39A89951828F}"/>
          </ac:spMkLst>
        </pc:spChg>
        <pc:spChg chg="del">
          <ac:chgData name="泰弘 仲山" userId="857b4835f3abfbd8" providerId="LiveId" clId="{2B8733B5-F4FA-48E6-954E-EF0100996BB1}" dt="2024-06-03T16:47:39.617" v="3839" actId="3680"/>
          <ac:spMkLst>
            <pc:docMk/>
            <pc:sldMk cId="1984776337" sldId="275"/>
            <ac:spMk id="3" creationId="{2A333AFB-2B7E-FACD-23FA-A5FF59EA8E06}"/>
          </ac:spMkLst>
        </pc:spChg>
        <pc:graphicFrameChg chg="add mod ord modGraphic">
          <ac:chgData name="泰弘 仲山" userId="857b4835f3abfbd8" providerId="LiveId" clId="{2B8733B5-F4FA-48E6-954E-EF0100996BB1}" dt="2024-06-04T16:24:24.351" v="5488" actId="20577"/>
          <ac:graphicFrameMkLst>
            <pc:docMk/>
            <pc:sldMk cId="1984776337" sldId="275"/>
            <ac:graphicFrameMk id="4" creationId="{D85B2679-E7AF-8840-3FEF-A9D59E8BC188}"/>
          </ac:graphicFrameMkLst>
        </pc:graphicFrameChg>
      </pc:sldChg>
      <pc:sldChg chg="addSp delSp modSp add mod">
        <pc:chgData name="泰弘 仲山" userId="857b4835f3abfbd8" providerId="LiveId" clId="{2B8733B5-F4FA-48E6-954E-EF0100996BB1}" dt="2024-06-04T16:14:20.638" v="5190" actId="20577"/>
        <pc:sldMkLst>
          <pc:docMk/>
          <pc:sldMk cId="3600177384" sldId="276"/>
        </pc:sldMkLst>
        <pc:spChg chg="mod">
          <ac:chgData name="泰弘 仲山" userId="857b4835f3abfbd8" providerId="LiveId" clId="{2B8733B5-F4FA-48E6-954E-EF0100996BB1}" dt="2024-06-04T16:06:56.619" v="5027"/>
          <ac:spMkLst>
            <pc:docMk/>
            <pc:sldMk cId="3600177384" sldId="276"/>
            <ac:spMk id="2" creationId="{8320C909-53D7-C686-3E91-264F2D204302}"/>
          </ac:spMkLst>
        </pc:spChg>
        <pc:spChg chg="mod">
          <ac:chgData name="泰弘 仲山" userId="857b4835f3abfbd8" providerId="LiveId" clId="{2B8733B5-F4FA-48E6-954E-EF0100996BB1}" dt="2024-06-04T16:14:20.638" v="5190" actId="20577"/>
          <ac:spMkLst>
            <pc:docMk/>
            <pc:sldMk cId="3600177384" sldId="276"/>
            <ac:spMk id="3" creationId="{01850D5B-2528-1043-EB54-A914A8EA1F17}"/>
          </ac:spMkLst>
        </pc:spChg>
        <pc:spChg chg="mod">
          <ac:chgData name="泰弘 仲山" userId="857b4835f3abfbd8" providerId="LiveId" clId="{2B8733B5-F4FA-48E6-954E-EF0100996BB1}" dt="2024-06-04T16:14:08.005" v="5151" actId="1035"/>
          <ac:spMkLst>
            <pc:docMk/>
            <pc:sldMk cId="3600177384" sldId="276"/>
            <ac:spMk id="4" creationId="{10F9D30E-C292-DDDC-7E0E-47067EA45F93}"/>
          </ac:spMkLst>
        </pc:spChg>
        <pc:spChg chg="mod">
          <ac:chgData name="泰弘 仲山" userId="857b4835f3abfbd8" providerId="LiveId" clId="{2B8733B5-F4FA-48E6-954E-EF0100996BB1}" dt="2024-06-04T16:14:08.005" v="5151" actId="1035"/>
          <ac:spMkLst>
            <pc:docMk/>
            <pc:sldMk cId="3600177384" sldId="276"/>
            <ac:spMk id="5" creationId="{BED865CF-5575-E9B2-5C59-9EC3CCB09918}"/>
          </ac:spMkLst>
        </pc:spChg>
        <pc:picChg chg="del">
          <ac:chgData name="泰弘 仲山" userId="857b4835f3abfbd8" providerId="LiveId" clId="{2B8733B5-F4FA-48E6-954E-EF0100996BB1}" dt="2024-06-03T16:46:22.654" v="3790" actId="478"/>
          <ac:picMkLst>
            <pc:docMk/>
            <pc:sldMk cId="3600177384" sldId="276"/>
            <ac:picMk id="8194" creationId="{30CCF724-8710-7FC5-AFDB-F697CA9C08FE}"/>
          </ac:picMkLst>
        </pc:picChg>
        <pc:picChg chg="del">
          <ac:chgData name="泰弘 仲山" userId="857b4835f3abfbd8" providerId="LiveId" clId="{2B8733B5-F4FA-48E6-954E-EF0100996BB1}" dt="2024-06-03T16:46:38.880" v="3793" actId="478"/>
          <ac:picMkLst>
            <pc:docMk/>
            <pc:sldMk cId="3600177384" sldId="276"/>
            <ac:picMk id="8196" creationId="{83A5B56B-6163-1992-06AE-BD61EE937FE1}"/>
          </ac:picMkLst>
        </pc:picChg>
        <pc:picChg chg="del">
          <ac:chgData name="泰弘 仲山" userId="857b4835f3abfbd8" providerId="LiveId" clId="{2B8733B5-F4FA-48E6-954E-EF0100996BB1}" dt="2024-06-03T16:33:02.892" v="3679" actId="478"/>
          <ac:picMkLst>
            <pc:docMk/>
            <pc:sldMk cId="3600177384" sldId="276"/>
            <ac:picMk id="8198" creationId="{3CCD49B6-216F-1146-F0C5-FBED854BAAD3}"/>
          </ac:picMkLst>
        </pc:picChg>
        <pc:picChg chg="add del mod">
          <ac:chgData name="泰弘 仲山" userId="857b4835f3abfbd8" providerId="LiveId" clId="{2B8733B5-F4FA-48E6-954E-EF0100996BB1}" dt="2024-06-03T16:36:19.187" v="3704" actId="478"/>
          <ac:picMkLst>
            <pc:docMk/>
            <pc:sldMk cId="3600177384" sldId="276"/>
            <ac:picMk id="12290" creationId="{C276ED67-E988-96ED-193C-8CC585DC934B}"/>
          </ac:picMkLst>
        </pc:picChg>
        <pc:picChg chg="add del mod">
          <ac:chgData name="泰弘 仲山" userId="857b4835f3abfbd8" providerId="LiveId" clId="{2B8733B5-F4FA-48E6-954E-EF0100996BB1}" dt="2024-06-03T16:44:27.647" v="3712" actId="478"/>
          <ac:picMkLst>
            <pc:docMk/>
            <pc:sldMk cId="3600177384" sldId="276"/>
            <ac:picMk id="12292" creationId="{5AC71446-C3BA-2A6C-6BE5-01B020D48F0C}"/>
          </ac:picMkLst>
        </pc:picChg>
        <pc:picChg chg="add mod">
          <ac:chgData name="泰弘 仲山" userId="857b4835f3abfbd8" providerId="LiveId" clId="{2B8733B5-F4FA-48E6-954E-EF0100996BB1}" dt="2024-06-03T16:44:33.204" v="3714" actId="1076"/>
          <ac:picMkLst>
            <pc:docMk/>
            <pc:sldMk cId="3600177384" sldId="276"/>
            <ac:picMk id="12294" creationId="{32DCF506-E849-F725-3400-97BE3DB6815D}"/>
          </ac:picMkLst>
        </pc:picChg>
        <pc:picChg chg="add mod">
          <ac:chgData name="泰弘 仲山" userId="857b4835f3abfbd8" providerId="LiveId" clId="{2B8733B5-F4FA-48E6-954E-EF0100996BB1}" dt="2024-06-04T16:14:08.005" v="5151" actId="1035"/>
          <ac:picMkLst>
            <pc:docMk/>
            <pc:sldMk cId="3600177384" sldId="276"/>
            <ac:picMk id="12296" creationId="{B73644CA-9A85-83DC-6856-1B0EE9C485D0}"/>
          </ac:picMkLst>
        </pc:picChg>
        <pc:picChg chg="add del">
          <ac:chgData name="泰弘 仲山" userId="857b4835f3abfbd8" providerId="LiveId" clId="{2B8733B5-F4FA-48E6-954E-EF0100996BB1}" dt="2024-06-03T16:46:38.880" v="3793" actId="478"/>
          <ac:picMkLst>
            <pc:docMk/>
            <pc:sldMk cId="3600177384" sldId="276"/>
            <ac:picMk id="12298" creationId="{9D68679A-0265-1A5B-3029-CCE142269CED}"/>
          </ac:picMkLst>
        </pc:picChg>
        <pc:picChg chg="add mod">
          <ac:chgData name="泰弘 仲山" userId="857b4835f3abfbd8" providerId="LiveId" clId="{2B8733B5-F4FA-48E6-954E-EF0100996BB1}" dt="2024-06-03T16:46:53.537" v="3796" actId="1076"/>
          <ac:picMkLst>
            <pc:docMk/>
            <pc:sldMk cId="3600177384" sldId="276"/>
            <ac:picMk id="12300" creationId="{28AB8FF0-4C02-5808-C28B-6ED5785B859B}"/>
          </ac:picMkLst>
        </pc:picChg>
      </pc:sldChg>
      <pc:sldChg chg="addSp delSp modSp new mod">
        <pc:chgData name="泰弘 仲山" userId="857b4835f3abfbd8" providerId="LiveId" clId="{2B8733B5-F4FA-48E6-954E-EF0100996BB1}" dt="2024-06-04T16:14:32.116" v="5193" actId="20577"/>
        <pc:sldMkLst>
          <pc:docMk/>
          <pc:sldMk cId="2363432968" sldId="277"/>
        </pc:sldMkLst>
        <pc:spChg chg="mod">
          <ac:chgData name="泰弘 仲山" userId="857b4835f3abfbd8" providerId="LiveId" clId="{2B8733B5-F4FA-48E6-954E-EF0100996BB1}" dt="2024-06-04T16:14:32.116" v="5193" actId="20577"/>
          <ac:spMkLst>
            <pc:docMk/>
            <pc:sldMk cId="2363432968" sldId="277"/>
            <ac:spMk id="2" creationId="{60CBA281-8532-0CFA-AE6B-6F197CC4259B}"/>
          </ac:spMkLst>
        </pc:spChg>
        <pc:spChg chg="del">
          <ac:chgData name="泰弘 仲山" userId="857b4835f3abfbd8" providerId="LiveId" clId="{2B8733B5-F4FA-48E6-954E-EF0100996BB1}" dt="2024-06-03T16:47:07.187" v="3798" actId="478"/>
          <ac:spMkLst>
            <pc:docMk/>
            <pc:sldMk cId="2363432968" sldId="277"/>
            <ac:spMk id="3" creationId="{5C6B2AAF-0F45-EE15-AB8F-273DA8596400}"/>
          </ac:spMkLst>
        </pc:spChg>
        <pc:spChg chg="add mod">
          <ac:chgData name="泰弘 仲山" userId="857b4835f3abfbd8" providerId="LiveId" clId="{2B8733B5-F4FA-48E6-954E-EF0100996BB1}" dt="2024-06-03T16:47:03.273" v="3797"/>
          <ac:spMkLst>
            <pc:docMk/>
            <pc:sldMk cId="2363432968" sldId="277"/>
            <ac:spMk id="4" creationId="{5FA232E5-26A0-1B8C-B354-35C4B136E332}"/>
          </ac:spMkLst>
        </pc:spChg>
        <pc:spChg chg="add mod">
          <ac:chgData name="泰弘 仲山" userId="857b4835f3abfbd8" providerId="LiveId" clId="{2B8733B5-F4FA-48E6-954E-EF0100996BB1}" dt="2024-06-03T16:47:03.273" v="3797"/>
          <ac:spMkLst>
            <pc:docMk/>
            <pc:sldMk cId="2363432968" sldId="277"/>
            <ac:spMk id="5" creationId="{7B4ACD92-6D5A-DB7B-CA79-91D5BF6CDED6}"/>
          </ac:spMkLst>
        </pc:spChg>
        <pc:spChg chg="add mod">
          <ac:chgData name="泰弘 仲山" userId="857b4835f3abfbd8" providerId="LiveId" clId="{2B8733B5-F4FA-48E6-954E-EF0100996BB1}" dt="2024-06-03T16:47:03.273" v="3797"/>
          <ac:spMkLst>
            <pc:docMk/>
            <pc:sldMk cId="2363432968" sldId="277"/>
            <ac:spMk id="6" creationId="{639DCEC0-AFD6-566F-E610-3AB30A6756ED}"/>
          </ac:spMkLst>
        </pc:spChg>
        <pc:spChg chg="add mod">
          <ac:chgData name="泰弘 仲山" userId="857b4835f3abfbd8" providerId="LiveId" clId="{2B8733B5-F4FA-48E6-954E-EF0100996BB1}" dt="2024-06-03T16:47:25.986" v="3838" actId="20577"/>
          <ac:spMkLst>
            <pc:docMk/>
            <pc:sldMk cId="2363432968" sldId="277"/>
            <ac:spMk id="7" creationId="{DA12BC37-66EE-1E30-84AE-C3702369B4A3}"/>
          </ac:spMkLst>
        </pc:spChg>
        <pc:picChg chg="add mod">
          <ac:chgData name="泰弘 仲山" userId="857b4835f3abfbd8" providerId="LiveId" clId="{2B8733B5-F4FA-48E6-954E-EF0100996BB1}" dt="2024-06-03T16:47:10.975" v="3804" actId="1036"/>
          <ac:picMkLst>
            <pc:docMk/>
            <pc:sldMk cId="2363432968" sldId="277"/>
            <ac:picMk id="14338" creationId="{8B560924-377D-D87E-90B3-13AC4E04F551}"/>
          </ac:picMkLst>
        </pc:picChg>
        <pc:picChg chg="add mod">
          <ac:chgData name="泰弘 仲山" userId="857b4835f3abfbd8" providerId="LiveId" clId="{2B8733B5-F4FA-48E6-954E-EF0100996BB1}" dt="2024-06-03T16:47:10.975" v="3804" actId="1036"/>
          <ac:picMkLst>
            <pc:docMk/>
            <pc:sldMk cId="2363432968" sldId="277"/>
            <ac:picMk id="14340" creationId="{BE28F172-1398-708D-FAAC-AF8FF5EDFD07}"/>
          </ac:picMkLst>
        </pc:picChg>
        <pc:picChg chg="add mod">
          <ac:chgData name="泰弘 仲山" userId="857b4835f3abfbd8" providerId="LiveId" clId="{2B8733B5-F4FA-48E6-954E-EF0100996BB1}" dt="2024-06-03T16:47:10.975" v="3804" actId="1036"/>
          <ac:picMkLst>
            <pc:docMk/>
            <pc:sldMk cId="2363432968" sldId="277"/>
            <ac:picMk id="14342" creationId="{11A247A1-ECB3-3922-67C8-24ABDAEC3144}"/>
          </ac:picMkLst>
        </pc:picChg>
      </pc:sldChg>
      <pc:sldChg chg="addSp delSp modSp new mod">
        <pc:chgData name="泰弘 仲山" userId="857b4835f3abfbd8" providerId="LiveId" clId="{2B8733B5-F4FA-48E6-954E-EF0100996BB1}" dt="2024-06-04T16:46:04.334" v="5775" actId="14100"/>
        <pc:sldMkLst>
          <pc:docMk/>
          <pc:sldMk cId="828070994" sldId="278"/>
        </pc:sldMkLst>
        <pc:spChg chg="mod">
          <ac:chgData name="泰弘 仲山" userId="857b4835f3abfbd8" providerId="LiveId" clId="{2B8733B5-F4FA-48E6-954E-EF0100996BB1}" dt="2024-06-03T17:23:18.610" v="4328" actId="20577"/>
          <ac:spMkLst>
            <pc:docMk/>
            <pc:sldMk cId="828070994" sldId="278"/>
            <ac:spMk id="2" creationId="{B885BBD2-F680-636A-3AEA-91E3C98D1DC1}"/>
          </ac:spMkLst>
        </pc:spChg>
        <pc:spChg chg="del">
          <ac:chgData name="泰弘 仲山" userId="857b4835f3abfbd8" providerId="LiveId" clId="{2B8733B5-F4FA-48E6-954E-EF0100996BB1}" dt="2024-06-03T17:22:15.914" v="4154" actId="478"/>
          <ac:spMkLst>
            <pc:docMk/>
            <pc:sldMk cId="828070994" sldId="278"/>
            <ac:spMk id="3" creationId="{AE4CF0D6-FBC3-8957-CBEB-8C6ABC24CDE3}"/>
          </ac:spMkLst>
        </pc:spChg>
        <pc:spChg chg="add mod">
          <ac:chgData name="泰弘 仲山" userId="857b4835f3abfbd8" providerId="LiveId" clId="{2B8733B5-F4FA-48E6-954E-EF0100996BB1}" dt="2024-06-04T16:46:01.551" v="5773" actId="1076"/>
          <ac:spMkLst>
            <pc:docMk/>
            <pc:sldMk cId="828070994" sldId="278"/>
            <ac:spMk id="5" creationId="{97D0F1AE-D8C5-C874-0976-23B2810DF824}"/>
          </ac:spMkLst>
        </pc:spChg>
        <pc:spChg chg="add del mod">
          <ac:chgData name="泰弘 仲山" userId="857b4835f3abfbd8" providerId="LiveId" clId="{2B8733B5-F4FA-48E6-954E-EF0100996BB1}" dt="2024-06-04T16:45:52.033" v="5769" actId="478"/>
          <ac:spMkLst>
            <pc:docMk/>
            <pc:sldMk cId="828070994" sldId="278"/>
            <ac:spMk id="6" creationId="{8966030A-7256-7646-345E-4BE18470027F}"/>
          </ac:spMkLst>
        </pc:spChg>
        <pc:graphicFrameChg chg="add del mod modGraphic">
          <ac:chgData name="泰弘 仲山" userId="857b4835f3abfbd8" providerId="LiveId" clId="{2B8733B5-F4FA-48E6-954E-EF0100996BB1}" dt="2024-06-04T16:45:55.033" v="5770" actId="478"/>
          <ac:graphicFrameMkLst>
            <pc:docMk/>
            <pc:sldMk cId="828070994" sldId="278"/>
            <ac:graphicFrameMk id="3" creationId="{E60BBAC6-CB8B-C801-845E-286833C31063}"/>
          </ac:graphicFrameMkLst>
        </pc:graphicFrameChg>
        <pc:picChg chg="add mod">
          <ac:chgData name="泰弘 仲山" userId="857b4835f3abfbd8" providerId="LiveId" clId="{2B8733B5-F4FA-48E6-954E-EF0100996BB1}" dt="2024-06-04T16:46:04.334" v="5775" actId="14100"/>
          <ac:picMkLst>
            <pc:docMk/>
            <pc:sldMk cId="828070994" sldId="278"/>
            <ac:picMk id="4" creationId="{97715ACB-4664-691B-9455-E83113D222E5}"/>
          </ac:picMkLst>
        </pc:picChg>
        <pc:picChg chg="add mod">
          <ac:chgData name="泰弘 仲山" userId="857b4835f3abfbd8" providerId="LiveId" clId="{2B8733B5-F4FA-48E6-954E-EF0100996BB1}" dt="2024-06-04T16:43:42.243" v="5639" actId="1076"/>
          <ac:picMkLst>
            <pc:docMk/>
            <pc:sldMk cId="828070994" sldId="278"/>
            <ac:picMk id="15362" creationId="{7427FA92-01CB-27F0-4311-D9460D437CC0}"/>
          </ac:picMkLst>
        </pc:picChg>
      </pc:sldChg>
      <pc:sldChg chg="addSp delSp modSp add mod">
        <pc:chgData name="泰弘 仲山" userId="857b4835f3abfbd8" providerId="LiveId" clId="{2B8733B5-F4FA-48E6-954E-EF0100996BB1}" dt="2024-06-04T16:16:47.183" v="5273" actId="20577"/>
        <pc:sldMkLst>
          <pc:docMk/>
          <pc:sldMk cId="420217508" sldId="279"/>
        </pc:sldMkLst>
        <pc:spChg chg="mod">
          <ac:chgData name="泰弘 仲山" userId="857b4835f3abfbd8" providerId="LiveId" clId="{2B8733B5-F4FA-48E6-954E-EF0100996BB1}" dt="2024-06-04T16:16:29.742" v="5237" actId="20577"/>
          <ac:spMkLst>
            <pc:docMk/>
            <pc:sldMk cId="420217508" sldId="279"/>
            <ac:spMk id="2" creationId="{8320C909-53D7-C686-3E91-264F2D204302}"/>
          </ac:spMkLst>
        </pc:spChg>
        <pc:spChg chg="mod">
          <ac:chgData name="泰弘 仲山" userId="857b4835f3abfbd8" providerId="LiveId" clId="{2B8733B5-F4FA-48E6-954E-EF0100996BB1}" dt="2024-06-03T17:22:09.840" v="4153" actId="20577"/>
          <ac:spMkLst>
            <pc:docMk/>
            <pc:sldMk cId="420217508" sldId="279"/>
            <ac:spMk id="3" creationId="{01850D5B-2528-1043-EB54-A914A8EA1F17}"/>
          </ac:spMkLst>
        </pc:spChg>
        <pc:spChg chg="mod">
          <ac:chgData name="泰弘 仲山" userId="857b4835f3abfbd8" providerId="LiveId" clId="{2B8733B5-F4FA-48E6-954E-EF0100996BB1}" dt="2024-06-04T16:16:39.635" v="5258" actId="20577"/>
          <ac:spMkLst>
            <pc:docMk/>
            <pc:sldMk cId="420217508" sldId="279"/>
            <ac:spMk id="4" creationId="{10F9D30E-C292-DDDC-7E0E-47067EA45F93}"/>
          </ac:spMkLst>
        </pc:spChg>
        <pc:spChg chg="mod">
          <ac:chgData name="泰弘 仲山" userId="857b4835f3abfbd8" providerId="LiveId" clId="{2B8733B5-F4FA-48E6-954E-EF0100996BB1}" dt="2024-06-04T16:16:47.183" v="5273" actId="20577"/>
          <ac:spMkLst>
            <pc:docMk/>
            <pc:sldMk cId="420217508" sldId="279"/>
            <ac:spMk id="5" creationId="{BED865CF-5575-E9B2-5C59-9EC3CCB09918}"/>
          </ac:spMkLst>
        </pc:spChg>
        <pc:picChg chg="add mod">
          <ac:chgData name="泰弘 仲山" userId="857b4835f3abfbd8" providerId="LiveId" clId="{2B8733B5-F4FA-48E6-954E-EF0100996BB1}" dt="2024-06-03T17:20:53.461" v="4055"/>
          <ac:picMkLst>
            <pc:docMk/>
            <pc:sldMk cId="420217508" sldId="279"/>
            <ac:picMk id="6" creationId="{6831D7A4-2C5C-EC5A-63A0-26B1F3C76FB7}"/>
          </ac:picMkLst>
        </pc:picChg>
        <pc:picChg chg="del">
          <ac:chgData name="泰弘 仲山" userId="857b4835f3abfbd8" providerId="LiveId" clId="{2B8733B5-F4FA-48E6-954E-EF0100996BB1}" dt="2024-06-03T17:17:12.535" v="4037" actId="478"/>
          <ac:picMkLst>
            <pc:docMk/>
            <pc:sldMk cId="420217508" sldId="279"/>
            <ac:picMk id="12294" creationId="{32DCF506-E849-F725-3400-97BE3DB6815D}"/>
          </ac:picMkLst>
        </pc:picChg>
        <pc:picChg chg="del">
          <ac:chgData name="泰弘 仲山" userId="857b4835f3abfbd8" providerId="LiveId" clId="{2B8733B5-F4FA-48E6-954E-EF0100996BB1}" dt="2024-06-03T17:17:11.186" v="4035" actId="478"/>
          <ac:picMkLst>
            <pc:docMk/>
            <pc:sldMk cId="420217508" sldId="279"/>
            <ac:picMk id="12296" creationId="{B73644CA-9A85-83DC-6856-1B0EE9C485D0}"/>
          </ac:picMkLst>
        </pc:picChg>
        <pc:picChg chg="del">
          <ac:chgData name="泰弘 仲山" userId="857b4835f3abfbd8" providerId="LiveId" clId="{2B8733B5-F4FA-48E6-954E-EF0100996BB1}" dt="2024-06-03T17:17:11.968" v="4036" actId="478"/>
          <ac:picMkLst>
            <pc:docMk/>
            <pc:sldMk cId="420217508" sldId="279"/>
            <ac:picMk id="12300" creationId="{28AB8FF0-4C02-5808-C28B-6ED5785B859B}"/>
          </ac:picMkLst>
        </pc:picChg>
        <pc:picChg chg="add mod">
          <ac:chgData name="泰弘 仲山" userId="857b4835f3abfbd8" providerId="LiveId" clId="{2B8733B5-F4FA-48E6-954E-EF0100996BB1}" dt="2024-06-03T17:17:26.327" v="4042" actId="1076"/>
          <ac:picMkLst>
            <pc:docMk/>
            <pc:sldMk cId="420217508" sldId="279"/>
            <ac:picMk id="16386" creationId="{247CB96F-F2DC-0F18-6DC1-3AEF9870E73F}"/>
          </ac:picMkLst>
        </pc:picChg>
        <pc:picChg chg="add mod">
          <ac:chgData name="泰弘 仲山" userId="857b4835f3abfbd8" providerId="LiveId" clId="{2B8733B5-F4FA-48E6-954E-EF0100996BB1}" dt="2024-06-03T17:17:30.861" v="4043" actId="1076"/>
          <ac:picMkLst>
            <pc:docMk/>
            <pc:sldMk cId="420217508" sldId="279"/>
            <ac:picMk id="16388" creationId="{2A0E591F-7C0E-E93C-D5D7-7C47BA6AD402}"/>
          </ac:picMkLst>
        </pc:picChg>
        <pc:picChg chg="add mod">
          <ac:chgData name="泰弘 仲山" userId="857b4835f3abfbd8" providerId="LiveId" clId="{2B8733B5-F4FA-48E6-954E-EF0100996BB1}" dt="2024-06-03T17:19:16.295" v="4054" actId="1076"/>
          <ac:picMkLst>
            <pc:docMk/>
            <pc:sldMk cId="420217508" sldId="279"/>
            <ac:picMk id="16390" creationId="{35CDEF9D-F27C-A025-5761-5522D8F5148C}"/>
          </ac:picMkLst>
        </pc:picChg>
      </pc:sldChg>
      <pc:sldChg chg="addSp delSp modSp add mod">
        <pc:chgData name="泰弘 仲山" userId="857b4835f3abfbd8" providerId="LiveId" clId="{2B8733B5-F4FA-48E6-954E-EF0100996BB1}" dt="2024-06-04T16:37:27.604" v="5573" actId="14100"/>
        <pc:sldMkLst>
          <pc:docMk/>
          <pc:sldMk cId="2657692945" sldId="280"/>
        </pc:sldMkLst>
        <pc:spChg chg="mod">
          <ac:chgData name="泰弘 仲山" userId="857b4835f3abfbd8" providerId="LiveId" clId="{2B8733B5-F4FA-48E6-954E-EF0100996BB1}" dt="2024-06-04T16:17:12.279" v="5274"/>
          <ac:spMkLst>
            <pc:docMk/>
            <pc:sldMk cId="2657692945" sldId="280"/>
            <ac:spMk id="2" creationId="{60CBA281-8532-0CFA-AE6B-6F197CC4259B}"/>
          </ac:spMkLst>
        </pc:spChg>
        <pc:spChg chg="mod">
          <ac:chgData name="泰弘 仲山" userId="857b4835f3abfbd8" providerId="LiveId" clId="{2B8733B5-F4FA-48E6-954E-EF0100996BB1}" dt="2024-06-04T16:37:27.604" v="5573" actId="14100"/>
          <ac:spMkLst>
            <pc:docMk/>
            <pc:sldMk cId="2657692945" sldId="280"/>
            <ac:spMk id="4" creationId="{5FA232E5-26A0-1B8C-B354-35C4B136E332}"/>
          </ac:spMkLst>
        </pc:spChg>
        <pc:picChg chg="del">
          <ac:chgData name="泰弘 仲山" userId="857b4835f3abfbd8" providerId="LiveId" clId="{2B8733B5-F4FA-48E6-954E-EF0100996BB1}" dt="2024-06-03T17:21:00.913" v="4057" actId="478"/>
          <ac:picMkLst>
            <pc:docMk/>
            <pc:sldMk cId="2657692945" sldId="280"/>
            <ac:picMk id="14338" creationId="{8B560924-377D-D87E-90B3-13AC4E04F551}"/>
          </ac:picMkLst>
        </pc:picChg>
        <pc:picChg chg="del">
          <ac:chgData name="泰弘 仲山" userId="857b4835f3abfbd8" providerId="LiveId" clId="{2B8733B5-F4FA-48E6-954E-EF0100996BB1}" dt="2024-06-03T17:21:00.913" v="4057" actId="478"/>
          <ac:picMkLst>
            <pc:docMk/>
            <pc:sldMk cId="2657692945" sldId="280"/>
            <ac:picMk id="14340" creationId="{BE28F172-1398-708D-FAAC-AF8FF5EDFD07}"/>
          </ac:picMkLst>
        </pc:picChg>
        <pc:picChg chg="del">
          <ac:chgData name="泰弘 仲山" userId="857b4835f3abfbd8" providerId="LiveId" clId="{2B8733B5-F4FA-48E6-954E-EF0100996BB1}" dt="2024-06-03T17:21:00.913" v="4057" actId="478"/>
          <ac:picMkLst>
            <pc:docMk/>
            <pc:sldMk cId="2657692945" sldId="280"/>
            <ac:picMk id="14342" creationId="{11A247A1-ECB3-3922-67C8-24ABDAEC3144}"/>
          </ac:picMkLst>
        </pc:picChg>
        <pc:picChg chg="add mod">
          <ac:chgData name="泰弘 仲山" userId="857b4835f3abfbd8" providerId="LiveId" clId="{2B8733B5-F4FA-48E6-954E-EF0100996BB1}" dt="2024-06-03T17:21:38.512" v="4101" actId="1076"/>
          <ac:picMkLst>
            <pc:docMk/>
            <pc:sldMk cId="2657692945" sldId="280"/>
            <ac:picMk id="17410" creationId="{4D185C8B-363C-DBEE-2AD4-F4F459ED67BB}"/>
          </ac:picMkLst>
        </pc:picChg>
        <pc:picChg chg="add mod">
          <ac:chgData name="泰弘 仲山" userId="857b4835f3abfbd8" providerId="LiveId" clId="{2B8733B5-F4FA-48E6-954E-EF0100996BB1}" dt="2024-06-03T17:21:36.299" v="4100" actId="1076"/>
          <ac:picMkLst>
            <pc:docMk/>
            <pc:sldMk cId="2657692945" sldId="280"/>
            <ac:picMk id="17412" creationId="{D280222E-6AFC-3DFB-37CC-EF004B33E3BF}"/>
          </ac:picMkLst>
        </pc:picChg>
        <pc:picChg chg="add mod">
          <ac:chgData name="泰弘 仲山" userId="857b4835f3abfbd8" providerId="LiveId" clId="{2B8733B5-F4FA-48E6-954E-EF0100996BB1}" dt="2024-06-03T17:21:33.300" v="4099" actId="1076"/>
          <ac:picMkLst>
            <pc:docMk/>
            <pc:sldMk cId="2657692945" sldId="280"/>
            <ac:picMk id="17414" creationId="{1A18D3B3-2F66-6A7E-CB59-628B2FAAE7ED}"/>
          </ac:picMkLst>
        </pc:picChg>
      </pc:sldChg>
      <pc:sldChg chg="addSp delSp modSp add mod">
        <pc:chgData name="泰弘 仲山" userId="857b4835f3abfbd8" providerId="LiveId" clId="{2B8733B5-F4FA-48E6-954E-EF0100996BB1}" dt="2024-06-04T15:45:01.131" v="4549" actId="1076"/>
        <pc:sldMkLst>
          <pc:docMk/>
          <pc:sldMk cId="2186268134" sldId="281"/>
        </pc:sldMkLst>
        <pc:spChg chg="mod">
          <ac:chgData name="泰弘 仲山" userId="857b4835f3abfbd8" providerId="LiveId" clId="{2B8733B5-F4FA-48E6-954E-EF0100996BB1}" dt="2024-06-04T15:44:05.817" v="4511" actId="6549"/>
          <ac:spMkLst>
            <pc:docMk/>
            <pc:sldMk cId="2186268134" sldId="281"/>
            <ac:spMk id="2" creationId="{EF5AE442-EB78-756E-ABA2-6E6BE9706635}"/>
          </ac:spMkLst>
        </pc:spChg>
        <pc:spChg chg="mod">
          <ac:chgData name="泰弘 仲山" userId="857b4835f3abfbd8" providerId="LiveId" clId="{2B8733B5-F4FA-48E6-954E-EF0100996BB1}" dt="2024-06-04T15:45:01.131" v="4549" actId="1076"/>
          <ac:spMkLst>
            <pc:docMk/>
            <pc:sldMk cId="2186268134" sldId="281"/>
            <ac:spMk id="4" creationId="{828D2467-2794-592A-5AF5-718578364077}"/>
          </ac:spMkLst>
        </pc:spChg>
        <pc:picChg chg="add mod">
          <ac:chgData name="泰弘 仲山" userId="857b4835f3abfbd8" providerId="LiveId" clId="{2B8733B5-F4FA-48E6-954E-EF0100996BB1}" dt="2024-06-04T15:44:57.581" v="4548" actId="1076"/>
          <ac:picMkLst>
            <pc:docMk/>
            <pc:sldMk cId="2186268134" sldId="281"/>
            <ac:picMk id="1026" creationId="{4C9750D3-11EF-BD58-511C-5AD170A10AF9}"/>
          </ac:picMkLst>
        </pc:picChg>
        <pc:picChg chg="del">
          <ac:chgData name="泰弘 仲山" userId="857b4835f3abfbd8" providerId="LiveId" clId="{2B8733B5-F4FA-48E6-954E-EF0100996BB1}" dt="2024-06-04T15:42:39.863" v="4510" actId="478"/>
          <ac:picMkLst>
            <pc:docMk/>
            <pc:sldMk cId="2186268134" sldId="281"/>
            <ac:picMk id="2050" creationId="{ECC67877-5007-1567-2A92-FD35134E937A}"/>
          </ac:picMkLst>
        </pc:picChg>
      </pc:sldChg>
      <pc:sldChg chg="addSp delSp modSp add mod">
        <pc:chgData name="泰弘 仲山" userId="857b4835f3abfbd8" providerId="LiveId" clId="{2B8733B5-F4FA-48E6-954E-EF0100996BB1}" dt="2024-06-04T17:02:36.450" v="6157" actId="14100"/>
        <pc:sldMkLst>
          <pc:docMk/>
          <pc:sldMk cId="3911352148" sldId="282"/>
        </pc:sldMkLst>
        <pc:spChg chg="mod">
          <ac:chgData name="泰弘 仲山" userId="857b4835f3abfbd8" providerId="LiveId" clId="{2B8733B5-F4FA-48E6-954E-EF0100996BB1}" dt="2024-06-04T16:18:09.498" v="5287" actId="20577"/>
          <ac:spMkLst>
            <pc:docMk/>
            <pc:sldMk cId="3911352148" sldId="282"/>
            <ac:spMk id="2" creationId="{0047E1AA-F39F-0B48-36E7-E69E9B653F97}"/>
          </ac:spMkLst>
        </pc:spChg>
        <pc:spChg chg="mod">
          <ac:chgData name="泰弘 仲山" userId="857b4835f3abfbd8" providerId="LiveId" clId="{2B8733B5-F4FA-48E6-954E-EF0100996BB1}" dt="2024-06-04T16:19:22.512" v="5367" actId="1036"/>
          <ac:spMkLst>
            <pc:docMk/>
            <pc:sldMk cId="3911352148" sldId="282"/>
            <ac:spMk id="5" creationId="{D5F1A3C1-F57E-5910-7051-AD4B14FCDF21}"/>
          </ac:spMkLst>
        </pc:spChg>
        <pc:spChg chg="mod">
          <ac:chgData name="泰弘 仲山" userId="857b4835f3abfbd8" providerId="LiveId" clId="{2B8733B5-F4FA-48E6-954E-EF0100996BB1}" dt="2024-06-04T16:19:22.512" v="5367" actId="1036"/>
          <ac:spMkLst>
            <pc:docMk/>
            <pc:sldMk cId="3911352148" sldId="282"/>
            <ac:spMk id="6" creationId="{7F49B9D9-EE20-1F5F-D8C6-2BE13EC9C623}"/>
          </ac:spMkLst>
        </pc:spChg>
        <pc:spChg chg="mod">
          <ac:chgData name="泰弘 仲山" userId="857b4835f3abfbd8" providerId="LiveId" clId="{2B8733B5-F4FA-48E6-954E-EF0100996BB1}" dt="2024-06-04T16:19:22.512" v="5367" actId="1036"/>
          <ac:spMkLst>
            <pc:docMk/>
            <pc:sldMk cId="3911352148" sldId="282"/>
            <ac:spMk id="7" creationId="{6C369B20-D9A2-30D8-E536-0EF3B2F98EC2}"/>
          </ac:spMkLst>
        </pc:spChg>
        <pc:spChg chg="mod">
          <ac:chgData name="泰弘 仲山" userId="857b4835f3abfbd8" providerId="LiveId" clId="{2B8733B5-F4FA-48E6-954E-EF0100996BB1}" dt="2024-06-04T16:19:39.265" v="5393" actId="27636"/>
          <ac:spMkLst>
            <pc:docMk/>
            <pc:sldMk cId="3911352148" sldId="282"/>
            <ac:spMk id="8" creationId="{7C06F70E-54AE-0FDE-1F0F-16476EA5C472}"/>
          </ac:spMkLst>
        </pc:spChg>
        <pc:picChg chg="add mod">
          <ac:chgData name="泰弘 仲山" userId="857b4835f3abfbd8" providerId="LiveId" clId="{2B8733B5-F4FA-48E6-954E-EF0100996BB1}" dt="2024-06-04T17:02:36.450" v="6157" actId="14100"/>
          <ac:picMkLst>
            <pc:docMk/>
            <pc:sldMk cId="3911352148" sldId="282"/>
            <ac:picMk id="3" creationId="{5F0E1253-0ADF-7DA2-CCEC-492D2D44F63C}"/>
          </ac:picMkLst>
        </pc:picChg>
        <pc:picChg chg="del">
          <ac:chgData name="泰弘 仲山" userId="857b4835f3abfbd8" providerId="LiveId" clId="{2B8733B5-F4FA-48E6-954E-EF0100996BB1}" dt="2024-06-04T16:17:45.906" v="5278" actId="478"/>
          <ac:picMkLst>
            <pc:docMk/>
            <pc:sldMk cId="3911352148" sldId="282"/>
            <ac:picMk id="4" creationId="{C5A79648-5759-A6F9-1BBA-7940FA792B3C}"/>
          </ac:picMkLst>
        </pc:picChg>
        <pc:picChg chg="add mod">
          <ac:chgData name="泰弘 仲山" userId="857b4835f3abfbd8" providerId="LiveId" clId="{2B8733B5-F4FA-48E6-954E-EF0100996BB1}" dt="2024-06-04T16:19:22.512" v="5367" actId="1036"/>
          <ac:picMkLst>
            <pc:docMk/>
            <pc:sldMk cId="3911352148" sldId="282"/>
            <ac:picMk id="9" creationId="{F9E842DB-390A-2D9D-DE67-6EA87FF9B959}"/>
          </ac:picMkLst>
        </pc:picChg>
        <pc:picChg chg="add mod">
          <ac:chgData name="泰弘 仲山" userId="857b4835f3abfbd8" providerId="LiveId" clId="{2B8733B5-F4FA-48E6-954E-EF0100996BB1}" dt="2024-06-04T16:19:22.512" v="5367" actId="1036"/>
          <ac:picMkLst>
            <pc:docMk/>
            <pc:sldMk cId="3911352148" sldId="282"/>
            <ac:picMk id="10" creationId="{F3DF532C-4AE1-07AE-43A2-B4E8206D9F48}"/>
          </ac:picMkLst>
        </pc:picChg>
        <pc:picChg chg="del">
          <ac:chgData name="泰弘 仲山" userId="857b4835f3abfbd8" providerId="LiveId" clId="{2B8733B5-F4FA-48E6-954E-EF0100996BB1}" dt="2024-06-04T16:17:42.401" v="5276" actId="478"/>
          <ac:picMkLst>
            <pc:docMk/>
            <pc:sldMk cId="3911352148" sldId="282"/>
            <ac:picMk id="10242" creationId="{58D95B88-A466-8CFA-2508-E8B15498C5F4}"/>
          </ac:picMkLst>
        </pc:picChg>
        <pc:picChg chg="del">
          <ac:chgData name="泰弘 仲山" userId="857b4835f3abfbd8" providerId="LiveId" clId="{2B8733B5-F4FA-48E6-954E-EF0100996BB1}" dt="2024-06-04T16:17:44.300" v="5277" actId="478"/>
          <ac:picMkLst>
            <pc:docMk/>
            <pc:sldMk cId="3911352148" sldId="282"/>
            <ac:picMk id="10244" creationId="{478281D1-671C-CB21-770F-302465B5B1F9}"/>
          </ac:picMkLst>
        </pc:picChg>
      </pc:sldChg>
      <pc:sldChg chg="new del">
        <pc:chgData name="泰弘 仲山" userId="857b4835f3abfbd8" providerId="LiveId" clId="{2B8733B5-F4FA-48E6-954E-EF0100996BB1}" dt="2024-06-04T16:26:47.745" v="5490" actId="47"/>
        <pc:sldMkLst>
          <pc:docMk/>
          <pc:sldMk cId="2040889409" sldId="283"/>
        </pc:sldMkLst>
      </pc:sldChg>
      <pc:sldChg chg="addSp delSp modSp new mod">
        <pc:chgData name="泰弘 仲山" userId="857b4835f3abfbd8" providerId="LiveId" clId="{2B8733B5-F4FA-48E6-954E-EF0100996BB1}" dt="2024-06-04T16:44:37.050" v="5692" actId="20577"/>
        <pc:sldMkLst>
          <pc:docMk/>
          <pc:sldMk cId="2287798328" sldId="283"/>
        </pc:sldMkLst>
        <pc:spChg chg="del mod">
          <ac:chgData name="泰弘 仲山" userId="857b4835f3abfbd8" providerId="LiveId" clId="{2B8733B5-F4FA-48E6-954E-EF0100996BB1}" dt="2024-06-04T16:27:35.958" v="5496" actId="478"/>
          <ac:spMkLst>
            <pc:docMk/>
            <pc:sldMk cId="2287798328" sldId="283"/>
            <ac:spMk id="2" creationId="{CF7DD474-01DC-89FE-FA2A-E9D99815188D}"/>
          </ac:spMkLst>
        </pc:spChg>
        <pc:spChg chg="add mod">
          <ac:chgData name="泰弘 仲山" userId="857b4835f3abfbd8" providerId="LiveId" clId="{2B8733B5-F4FA-48E6-954E-EF0100996BB1}" dt="2024-06-04T16:44:05.449" v="5643"/>
          <ac:spMkLst>
            <pc:docMk/>
            <pc:sldMk cId="2287798328" sldId="283"/>
            <ac:spMk id="3" creationId="{8319D6F1-E3AA-5BFA-9E0F-BAD03B7F5BE2}"/>
          </ac:spMkLst>
        </pc:spChg>
        <pc:spChg chg="add mod">
          <ac:chgData name="泰弘 仲山" userId="857b4835f3abfbd8" providerId="LiveId" clId="{2B8733B5-F4FA-48E6-954E-EF0100996BB1}" dt="2024-06-04T16:44:22.586" v="5658" actId="14100"/>
          <ac:spMkLst>
            <pc:docMk/>
            <pc:sldMk cId="2287798328" sldId="283"/>
            <ac:spMk id="4" creationId="{E8D01939-C814-D500-813E-F4A7CD4D71BD}"/>
          </ac:spMkLst>
        </pc:spChg>
        <pc:spChg chg="add mod">
          <ac:chgData name="泰弘 仲山" userId="857b4835f3abfbd8" providerId="LiveId" clId="{2B8733B5-F4FA-48E6-954E-EF0100996BB1}" dt="2024-06-04T16:44:37.050" v="5692" actId="20577"/>
          <ac:spMkLst>
            <pc:docMk/>
            <pc:sldMk cId="2287798328" sldId="283"/>
            <ac:spMk id="5" creationId="{70BE5864-F103-21EB-59A8-5072D9F9DBE7}"/>
          </ac:spMkLst>
        </pc:spChg>
        <pc:picChg chg="add del">
          <ac:chgData name="泰弘 仲山" userId="857b4835f3abfbd8" providerId="LiveId" clId="{2B8733B5-F4FA-48E6-954E-EF0100996BB1}" dt="2024-06-04T16:27:35.958" v="5496" actId="478"/>
          <ac:picMkLst>
            <pc:docMk/>
            <pc:sldMk cId="2287798328" sldId="283"/>
            <ac:picMk id="3074" creationId="{9AD97016-581A-73BD-B3B2-0A037BE03FA8}"/>
          </ac:picMkLst>
        </pc:picChg>
        <pc:picChg chg="add mod">
          <ac:chgData name="泰弘 仲山" userId="857b4835f3abfbd8" providerId="LiveId" clId="{2B8733B5-F4FA-48E6-954E-EF0100996BB1}" dt="2024-06-04T16:43:54.979" v="5641" actId="1076"/>
          <ac:picMkLst>
            <pc:docMk/>
            <pc:sldMk cId="2287798328" sldId="283"/>
            <ac:picMk id="3076" creationId="{4D7E6344-3D09-F653-F978-6F82E4AEB44B}"/>
          </ac:picMkLst>
        </pc:picChg>
        <pc:picChg chg="add mod">
          <ac:chgData name="泰弘 仲山" userId="857b4835f3abfbd8" providerId="LiveId" clId="{2B8733B5-F4FA-48E6-954E-EF0100996BB1}" dt="2024-06-04T16:43:57.958" v="5642" actId="1076"/>
          <ac:picMkLst>
            <pc:docMk/>
            <pc:sldMk cId="2287798328" sldId="283"/>
            <ac:picMk id="3078" creationId="{5B582FBC-0A8F-159F-FF1A-7D1F3D004615}"/>
          </ac:picMkLst>
        </pc:picChg>
      </pc:sldChg>
      <pc:sldChg chg="addSp delSp modSp new mod">
        <pc:chgData name="泰弘 仲山" userId="857b4835f3abfbd8" providerId="LiveId" clId="{2B8733B5-F4FA-48E6-954E-EF0100996BB1}" dt="2024-06-04T16:53:33.611" v="6006" actId="1076"/>
        <pc:sldMkLst>
          <pc:docMk/>
          <pc:sldMk cId="3277995823" sldId="284"/>
        </pc:sldMkLst>
        <pc:spChg chg="del">
          <ac:chgData name="泰弘 仲山" userId="857b4835f3abfbd8" providerId="LiveId" clId="{2B8733B5-F4FA-48E6-954E-EF0100996BB1}" dt="2024-06-04T16:44:45.264" v="5694" actId="478"/>
          <ac:spMkLst>
            <pc:docMk/>
            <pc:sldMk cId="3277995823" sldId="284"/>
            <ac:spMk id="2" creationId="{929BA109-EDAE-9C26-F868-7D71DE0887ED}"/>
          </ac:spMkLst>
        </pc:spChg>
        <pc:spChg chg="add mod">
          <ac:chgData name="泰弘 仲山" userId="857b4835f3abfbd8" providerId="LiveId" clId="{2B8733B5-F4FA-48E6-954E-EF0100996BB1}" dt="2024-06-04T16:45:19.572" v="5764" actId="1076"/>
          <ac:spMkLst>
            <pc:docMk/>
            <pc:sldMk cId="3277995823" sldId="284"/>
            <ac:spMk id="3" creationId="{CDB94706-E382-2372-8C63-0F178AE85A01}"/>
          </ac:spMkLst>
        </pc:spChg>
        <pc:picChg chg="add mod">
          <ac:chgData name="泰弘 仲山" userId="857b4835f3abfbd8" providerId="LiveId" clId="{2B8733B5-F4FA-48E6-954E-EF0100996BB1}" dt="2024-06-04T16:53:33.611" v="6006" actId="1076"/>
          <ac:picMkLst>
            <pc:docMk/>
            <pc:sldMk cId="3277995823" sldId="284"/>
            <ac:picMk id="5122" creationId="{D3306D67-E442-40C3-6E80-5C0ECF4F0B36}"/>
          </ac:picMkLst>
        </pc:picChg>
      </pc:sldChg>
      <pc:sldChg chg="addSp modSp new mod">
        <pc:chgData name="泰弘 仲山" userId="857b4835f3abfbd8" providerId="LiveId" clId="{2B8733B5-F4FA-48E6-954E-EF0100996BB1}" dt="2024-06-04T16:57:23.056" v="6152" actId="1076"/>
        <pc:sldMkLst>
          <pc:docMk/>
          <pc:sldMk cId="783450776" sldId="285"/>
        </pc:sldMkLst>
        <pc:spChg chg="mod">
          <ac:chgData name="泰弘 仲山" userId="857b4835f3abfbd8" providerId="LiveId" clId="{2B8733B5-F4FA-48E6-954E-EF0100996BB1}" dt="2024-06-04T16:53:16.572" v="6005" actId="20577"/>
          <ac:spMkLst>
            <pc:docMk/>
            <pc:sldMk cId="783450776" sldId="285"/>
            <ac:spMk id="2" creationId="{7EA9ED98-4C73-4D62-4F25-FDA03D5F9ACB}"/>
          </ac:spMkLst>
        </pc:spChg>
        <pc:spChg chg="add mod">
          <ac:chgData name="泰弘 仲山" userId="857b4835f3abfbd8" providerId="LiveId" clId="{2B8733B5-F4FA-48E6-954E-EF0100996BB1}" dt="2024-06-04T16:52:47.128" v="5941" actId="1076"/>
          <ac:spMkLst>
            <pc:docMk/>
            <pc:sldMk cId="783450776" sldId="285"/>
            <ac:spMk id="4" creationId="{88D1E2D3-3D2E-8A1F-EBCC-6529B57144B6}"/>
          </ac:spMkLst>
        </pc:spChg>
        <pc:spChg chg="add mod">
          <ac:chgData name="泰弘 仲山" userId="857b4835f3abfbd8" providerId="LiveId" clId="{2B8733B5-F4FA-48E6-954E-EF0100996BB1}" dt="2024-06-04T16:57:23.056" v="6152" actId="1076"/>
          <ac:spMkLst>
            <pc:docMk/>
            <pc:sldMk cId="783450776" sldId="285"/>
            <ac:spMk id="6" creationId="{2B688642-6DF0-53BF-EBB4-93358A5E98AA}"/>
          </ac:spMkLst>
        </pc:spChg>
        <pc:graphicFrameChg chg="add mod">
          <ac:chgData name="泰弘 仲山" userId="857b4835f3abfbd8" providerId="LiveId" clId="{2B8733B5-F4FA-48E6-954E-EF0100996BB1}" dt="2024-06-04T16:52:43.828" v="5940" actId="1076"/>
          <ac:graphicFrameMkLst>
            <pc:docMk/>
            <pc:sldMk cId="783450776" sldId="285"/>
            <ac:graphicFrameMk id="3" creationId="{2E999C6C-EB43-0C51-B35E-AFB88B637773}"/>
          </ac:graphicFrameMkLst>
        </pc:graphicFrameChg>
        <pc:graphicFrameChg chg="add mod modGraphic">
          <ac:chgData name="泰弘 仲山" userId="857b4835f3abfbd8" providerId="LiveId" clId="{2B8733B5-F4FA-48E6-954E-EF0100996BB1}" dt="2024-06-04T16:52:52.249" v="5942" actId="1076"/>
          <ac:graphicFrameMkLst>
            <pc:docMk/>
            <pc:sldMk cId="783450776" sldId="285"/>
            <ac:graphicFrameMk id="5" creationId="{15C0D0D3-26F5-186D-6672-E910E310DF3A}"/>
          </ac:graphicFrameMkLst>
        </pc:graphicFrameChg>
      </pc:sldChg>
      <pc:sldMasterChg chg="addSldLayout">
        <pc:chgData name="泰弘 仲山" userId="857b4835f3abfbd8" providerId="LiveId" clId="{2B8733B5-F4FA-48E6-954E-EF0100996BB1}" dt="2024-05-30T23:40:29.374" v="0" actId="680"/>
        <pc:sldMasterMkLst>
          <pc:docMk/>
          <pc:sldMasterMk cId="2167471496" sldId="2147483648"/>
        </pc:sldMasterMkLst>
        <pc:sldLayoutChg chg="add">
          <pc:chgData name="泰弘 仲山" userId="857b4835f3abfbd8" providerId="LiveId" clId="{2B8733B5-F4FA-48E6-954E-EF0100996BB1}" dt="2024-05-30T23:40:29.374" v="0" actId="680"/>
          <pc:sldLayoutMkLst>
            <pc:docMk/>
            <pc:sldMasterMk cId="2167471496" sldId="2147483648"/>
            <pc:sldLayoutMk cId="3395548305" sldId="2147483649"/>
          </pc:sldLayoutMkLst>
        </pc:sldLayoutChg>
      </pc:sldMasterChg>
      <pc:sldMasterChg chg="new mod addSldLayout modSldLayout">
        <pc:chgData name="泰弘 仲山" userId="857b4835f3abfbd8" providerId="LiveId" clId="{2B8733B5-F4FA-48E6-954E-EF0100996BB1}" dt="2024-06-01T20:16:03.798" v="1533" actId="14100"/>
        <pc:sldMasterMkLst>
          <pc:docMk/>
          <pc:sldMasterMk cId="1326690521" sldId="2147483650"/>
        </pc:sldMasterMkLst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1988556305" sldId="2147483651"/>
          </pc:sldLayoutMkLst>
        </pc:sldLayoutChg>
        <pc:sldLayoutChg chg="modSp new mod replId">
          <pc:chgData name="泰弘 仲山" userId="857b4835f3abfbd8" providerId="LiveId" clId="{2B8733B5-F4FA-48E6-954E-EF0100996BB1}" dt="2024-06-01T20:16:03.798" v="1533" actId="14100"/>
          <pc:sldLayoutMkLst>
            <pc:docMk/>
            <pc:sldMasterMk cId="1326690521" sldId="2147483650"/>
            <pc:sldLayoutMk cId="4271863114" sldId="2147483652"/>
          </pc:sldLayoutMkLst>
          <pc:spChg chg="mod">
            <ac:chgData name="泰弘 仲山" userId="857b4835f3abfbd8" providerId="LiveId" clId="{2B8733B5-F4FA-48E6-954E-EF0100996BB1}" dt="2024-06-01T20:15:57.725" v="1532" actId="14100"/>
            <ac:spMkLst>
              <pc:docMk/>
              <pc:sldMasterMk cId="1326690521" sldId="2147483650"/>
              <pc:sldLayoutMk cId="4271863114" sldId="2147483652"/>
              <ac:spMk id="2" creationId="{58D6C362-CE64-5183-EE99-441BA894C575}"/>
            </ac:spMkLst>
          </pc:spChg>
          <pc:spChg chg="mod">
            <ac:chgData name="泰弘 仲山" userId="857b4835f3abfbd8" providerId="LiveId" clId="{2B8733B5-F4FA-48E6-954E-EF0100996BB1}" dt="2024-06-01T20:16:03.798" v="1533" actId="14100"/>
            <ac:spMkLst>
              <pc:docMk/>
              <pc:sldMasterMk cId="1326690521" sldId="2147483650"/>
              <pc:sldLayoutMk cId="4271863114" sldId="2147483652"/>
              <ac:spMk id="3" creationId="{B698E4F1-0D70-4860-277C-965FE3109D9A}"/>
            </ac:spMkLst>
          </pc:spChg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461894455" sldId="2147483653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3541530487" sldId="2147483654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73853745" sldId="2147483655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180855782" sldId="2147483656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4039020196" sldId="2147483657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1964194175" sldId="2147483658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4135771968" sldId="2147483659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2235969787" sldId="2147483660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1754540097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4F26EE-E03D-5A2B-9242-DD4EB82D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F78DED-EE9F-8236-0D4C-A570B5DED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39554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A84DE-41B2-A6CC-725D-EB80EC0E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060D85-3D5A-371C-DB11-097E82E11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592BAF-5074-55CB-A844-560A6AA02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7CD686-8A68-1274-A974-8D8A142E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AA74AC-C7EB-1092-CBBA-80BBE043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1BE558-D1E5-B4E4-6103-8714E748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77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9A29A-6DFF-E19A-4E25-01756233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83B031-18A9-2BFB-FE14-901D0F2E1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9FD5AB-9EA3-872F-B001-561F909E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F2AF98-3DA7-764C-3C22-3002A2A8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0518DF-DF84-C850-F6CE-35CDBC7A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969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F04884-1854-C8AA-1140-4E922ED81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AEFCA5-71BB-6DA8-6C7B-2F2CF9657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179D8-89EA-45F4-ADB9-2B794685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BE4C7F-7DDE-1F8D-9A55-3216A5D6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102BFA-1A00-B933-8F81-7DA658EC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54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9D05A-7B34-7E1C-E6CE-84CB04732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A6AB43-9D0B-74DD-45A4-8EC3CDE91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FA52FD-E951-7159-1F54-B22855B3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7593EA-C401-C51A-FFE6-113BC99F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7B0BEA-2CB1-6733-E171-45E80B65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55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6C362-CE64-5183-EE99-441BA894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36526"/>
            <a:ext cx="11723254" cy="80558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98E4F1-0D70-4860-277C-965FE3109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132897"/>
            <a:ext cx="11723253" cy="514783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F7A8AC-036F-259C-DC0D-57750BAB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A018A6-2763-DA04-3C90-6DE5953A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E8F156-A257-84F8-62AA-1BD345C4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86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65A057-BF70-C07B-7B48-013D1E83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C7987D-706E-049A-ECF6-2AE956507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FD1256-4EFF-4E1B-8121-27F1702B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C09A04-5930-3C38-E456-9DBB0E93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37D497-7FFB-DE9E-6360-C72F2418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89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039FE-541A-2990-D09D-DDD6B07F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D9C80F-6CC5-E967-842B-304208261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335F3E-B145-0F2A-F41F-4459C806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4E5464-74D4-8C55-9AAF-457027E3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C11E44-879A-9D8A-BB26-CE5EFF5B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90D3C0-31E4-9D3C-1002-7DB81279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53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48BB2A-8AE0-D3DE-30BA-B258C206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7DD27F-0879-F757-E3CD-194A63D6E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3EA10C-4D3C-982C-0C3D-5E0A667B7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CBBDA5D-380D-F20F-1F8E-19CC2E740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6DF1CC-4FC9-CA63-0774-E662DC749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9CB1AC-AD93-55F5-6900-E47BE860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8307E1-D1EA-25BC-9929-524A2A41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DCD62CF-A711-818F-C20E-875B15D1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5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475A6-4DEE-DDDD-3FDE-ADF98448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B2012B-7710-F74F-A6DF-9F64A49F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8C7335-B945-C7EC-10B4-5C8D8B55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CBC552-5BFA-D966-8DC9-88698573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5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E2F947-A32E-8425-AA88-13800445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CD2A34-1D73-DF08-7084-D832FAE7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995436-74A8-4FBA-B955-2E93C6E9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02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A67A8F-08BB-4FC4-DB92-7B28FC41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35C07B-2492-8F2B-6E15-B39201783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42BF82-70B1-67FB-3ACF-F30F28BB0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1FA958-790E-7773-5A06-0002588D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409776-916A-93D4-ADD0-C6BA68A4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580008-B1C5-A376-5878-8A8B4879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19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47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962D06C-6DC5-AD3F-E8A9-4A37DF0C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8BB974-CA96-8D45-86FE-A0064152C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3BA139-9000-AFE9-C6F7-5C9167231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D9FF69-25D4-4677-88A0-8A6E25AD24DF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BDCB26-B3D5-F501-B94F-2ACB440A7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9A250C-A25D-CB49-2F6C-55A9865DB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69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E960DC-73C2-C04F-FDF5-96ED8B702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4000" dirty="0"/>
              <a:t>金融時系列データ生成について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95F54F-9371-9621-499E-E3DE2B01D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3858" y="4267200"/>
            <a:ext cx="3274142" cy="990600"/>
          </a:xfrm>
        </p:spPr>
        <p:txBody>
          <a:bodyPr/>
          <a:lstStyle/>
          <a:p>
            <a:r>
              <a:rPr kumimoji="1" lang="en-US" altLang="ja-JP" dirty="0"/>
              <a:t>2024/6/5</a:t>
            </a:r>
          </a:p>
          <a:p>
            <a:r>
              <a:rPr lang="ja-JP" altLang="en-US" dirty="0"/>
              <a:t>仲山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651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5476B-6FC9-33A0-C227-AE9C4732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①リターンの自己相関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3299DD-96A4-8398-52F9-0F02C0CC0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4" y="1124830"/>
            <a:ext cx="11612417" cy="518923"/>
          </a:xfrm>
        </p:spPr>
        <p:txBody>
          <a:bodyPr/>
          <a:lstStyle/>
          <a:p>
            <a:r>
              <a:rPr lang="ja-JP" altLang="en-US" dirty="0"/>
              <a:t>リターンの絶対値や２乗の自己相関</a:t>
            </a:r>
            <a:r>
              <a:rPr kumimoji="1" lang="ja-JP" altLang="en-US" dirty="0"/>
              <a:t>は再現できない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BF0D6D2-4B2D-0526-9879-84D2AF29E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2" y="2707577"/>
            <a:ext cx="3896370" cy="302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5BCE71E-B27E-43C1-4FEE-C4010AAC7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763" y="2640331"/>
            <a:ext cx="3983125" cy="308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B0C4735-0B58-BA38-58AB-8FDC43563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490" y="2640331"/>
            <a:ext cx="3983125" cy="308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248A79-C66C-BA8C-F8A2-9E9F717904A0}"/>
              </a:ext>
            </a:extLst>
          </p:cNvPr>
          <p:cNvSpPr txBox="1"/>
          <p:nvPr/>
        </p:nvSpPr>
        <p:spPr>
          <a:xfrm>
            <a:off x="358286" y="2270999"/>
            <a:ext cx="329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リターンの自己相関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DBBEDA-F8EA-EB11-79FD-7EF8D7BC696A}"/>
              </a:ext>
            </a:extLst>
          </p:cNvPr>
          <p:cNvSpPr txBox="1"/>
          <p:nvPr/>
        </p:nvSpPr>
        <p:spPr>
          <a:xfrm>
            <a:off x="4368305" y="2267025"/>
            <a:ext cx="358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リターンの絶対値の自己相関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115F4D0-8445-8E72-BEDD-80462B05A057}"/>
              </a:ext>
            </a:extLst>
          </p:cNvPr>
          <p:cNvSpPr txBox="1"/>
          <p:nvPr/>
        </p:nvSpPr>
        <p:spPr>
          <a:xfrm>
            <a:off x="8351430" y="2267025"/>
            <a:ext cx="358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リターンの２乗の自己相関</a:t>
            </a:r>
          </a:p>
        </p:txBody>
      </p:sp>
    </p:spTree>
    <p:extLst>
      <p:ext uri="{BB962C8B-B14F-4D97-AF65-F5344CB8AC3E}">
        <p14:creationId xmlns:p14="http://schemas.microsoft.com/office/powerpoint/2010/main" val="370165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6D4A8-B53B-41BB-AD5B-1F765D20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②安定分布</a:t>
            </a:r>
            <a:r>
              <a:rPr kumimoji="1" lang="ja-JP" altLang="en-US" dirty="0"/>
              <a:t>を用いたリターンの発生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B278CB7-9574-035F-A907-2D36E5C9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3" y="2110838"/>
            <a:ext cx="10461523" cy="3454885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D6B09AA-2A7F-8794-44C7-5FB649679B3B}"/>
              </a:ext>
            </a:extLst>
          </p:cNvPr>
          <p:cNvSpPr txBox="1">
            <a:spLocks/>
          </p:cNvSpPr>
          <p:nvPr/>
        </p:nvSpPr>
        <p:spPr>
          <a:xfrm>
            <a:off x="694402" y="5891887"/>
            <a:ext cx="10331247" cy="561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⇒どちらが本物でしょうか？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402E0F-240D-4A5A-C25D-6F95367F08ED}"/>
              </a:ext>
            </a:extLst>
          </p:cNvPr>
          <p:cNvSpPr txBox="1"/>
          <p:nvPr/>
        </p:nvSpPr>
        <p:spPr>
          <a:xfrm>
            <a:off x="501444" y="1172531"/>
            <a:ext cx="10331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図：実際のリターンからある長さ</a:t>
            </a:r>
            <a:r>
              <a:rPr kumimoji="1" lang="en-US" altLang="ja-JP" sz="2000" dirty="0"/>
              <a:t>1,000</a:t>
            </a:r>
            <a:r>
              <a:rPr kumimoji="1" lang="ja-JP" altLang="en-US" sz="2000" dirty="0"/>
              <a:t>のリターンを抜き出したものと、安定分布で発生させたリターン（どちらもスタートを</a:t>
            </a:r>
            <a:r>
              <a:rPr kumimoji="1" lang="en-US" altLang="ja-JP" sz="2000" dirty="0"/>
              <a:t>100</a:t>
            </a:r>
            <a:r>
              <a:rPr kumimoji="1" lang="ja-JP" altLang="en-US" sz="2000" dirty="0"/>
              <a:t>として累積リターンに変換）</a:t>
            </a:r>
          </a:p>
        </p:txBody>
      </p:sp>
    </p:spTree>
    <p:extLst>
      <p:ext uri="{BB962C8B-B14F-4D97-AF65-F5344CB8AC3E}">
        <p14:creationId xmlns:p14="http://schemas.microsoft.com/office/powerpoint/2010/main" val="307063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17D7A5-586C-07D1-74B0-805063E4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5" y="129309"/>
            <a:ext cx="10515600" cy="886691"/>
          </a:xfrm>
        </p:spPr>
        <p:txBody>
          <a:bodyPr/>
          <a:lstStyle/>
          <a:p>
            <a:r>
              <a:rPr lang="en-US" altLang="ja-JP" dirty="0"/>
              <a:t>(</a:t>
            </a:r>
            <a:r>
              <a:rPr lang="ja-JP" altLang="en-US" dirty="0"/>
              <a:t>参考</a:t>
            </a:r>
            <a:r>
              <a:rPr lang="en-US" altLang="ja-JP" dirty="0"/>
              <a:t>)</a:t>
            </a:r>
            <a:r>
              <a:rPr lang="ja-JP" altLang="en-US" dirty="0"/>
              <a:t>安定</a:t>
            </a:r>
            <a:r>
              <a:rPr kumimoji="1" lang="ja-JP" altLang="en-US" dirty="0"/>
              <a:t>分布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52571103-7714-4AFF-7618-942EFE6D21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487185"/>
              </p:ext>
            </p:extLst>
          </p:nvPr>
        </p:nvGraphicFramePr>
        <p:xfrm>
          <a:off x="498291" y="2383913"/>
          <a:ext cx="111954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968">
                  <a:extLst>
                    <a:ext uri="{9D8B030D-6E8A-4147-A177-3AD203B41FA5}">
                      <a16:colId xmlns:a16="http://schemas.microsoft.com/office/drawing/2014/main" val="1973084016"/>
                    </a:ext>
                  </a:extLst>
                </a:gridCol>
                <a:gridCol w="8053705">
                  <a:extLst>
                    <a:ext uri="{9D8B030D-6E8A-4147-A177-3AD203B41FA5}">
                      <a16:colId xmlns:a16="http://schemas.microsoft.com/office/drawing/2014/main" val="3310996438"/>
                    </a:ext>
                  </a:extLst>
                </a:gridCol>
                <a:gridCol w="1750744">
                  <a:extLst>
                    <a:ext uri="{9D8B030D-6E8A-4147-A177-3AD203B41FA5}">
                      <a16:colId xmlns:a16="http://schemas.microsoft.com/office/drawing/2014/main" val="2781371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パラメータ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正規分布の場合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03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α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安定性指数。分布の形状を決定するパラメータ。</a:t>
                      </a:r>
                      <a:r>
                        <a:rPr kumimoji="1" lang="en-US" altLang="ja-JP" sz="1600" dirty="0"/>
                        <a:t>0 &lt; α ≤ 2 </a:t>
                      </a:r>
                      <a:r>
                        <a:rPr kumimoji="1" lang="ja-JP" altLang="en-US" sz="1600" dirty="0"/>
                        <a:t>の範囲を取る。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3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β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歪度パラメータ。分布の対称性を決定するパラメータで、</a:t>
                      </a:r>
                      <a:r>
                        <a:rPr kumimoji="1" lang="en-US" altLang="ja-JP" sz="1600" dirty="0"/>
                        <a:t>-1 ≤ β ≤ 1 </a:t>
                      </a:r>
                      <a:r>
                        <a:rPr kumimoji="1" lang="ja-JP" altLang="en-US" sz="1600" dirty="0"/>
                        <a:t>の範囲を取る。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関係ない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008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γ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スケールパラメータ。分布の広がりを決定するパラメータ。</a:t>
                      </a:r>
                      <a:r>
                        <a:rPr kumimoji="1" lang="en-US" altLang="ja-JP" sz="1600" dirty="0"/>
                        <a:t>γ &gt; 0 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標準偏差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65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δ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位置パラメータ。分布の中心を決定するパラメータ。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平均値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409595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4B3288-88E5-3B35-B5FC-C4EB7891BFE5}"/>
              </a:ext>
            </a:extLst>
          </p:cNvPr>
          <p:cNvSpPr txBox="1"/>
          <p:nvPr/>
        </p:nvSpPr>
        <p:spPr>
          <a:xfrm>
            <a:off x="500701" y="1308877"/>
            <a:ext cx="10123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非対称性やファットテール性を表現できる分布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533125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20C909-53D7-C686-3E91-264F2D20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36526"/>
            <a:ext cx="11723254" cy="632241"/>
          </a:xfrm>
        </p:spPr>
        <p:txBody>
          <a:bodyPr/>
          <a:lstStyle/>
          <a:p>
            <a:r>
              <a:rPr lang="ja-JP" altLang="en-US" dirty="0"/>
              <a:t>②</a:t>
            </a:r>
            <a:r>
              <a:rPr kumimoji="1" lang="ja-JP" altLang="en-US" dirty="0"/>
              <a:t>分布の比較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50D5B-2528-1043-EB54-A914A8EA1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4" y="824247"/>
            <a:ext cx="11723253" cy="954460"/>
          </a:xfrm>
        </p:spPr>
        <p:txBody>
          <a:bodyPr>
            <a:normAutofit/>
          </a:bodyPr>
          <a:lstStyle/>
          <a:p>
            <a:r>
              <a:rPr lang="ja-JP" altLang="en-US" dirty="0"/>
              <a:t>リターンの分布をみると似ている？（テールは再現できている）</a:t>
            </a:r>
            <a:endParaRPr lang="en-US" altLang="ja-JP" dirty="0"/>
          </a:p>
          <a:p>
            <a:pPr lvl="1"/>
            <a:r>
              <a:rPr lang="ja-JP" altLang="en-US" dirty="0"/>
              <a:t>本当は一致させたかったが、パラメータ推定がうまくいかず断念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F9D30E-C292-DDDC-7E0E-47067EA45F93}"/>
              </a:ext>
            </a:extLst>
          </p:cNvPr>
          <p:cNvSpPr txBox="1"/>
          <p:nvPr/>
        </p:nvSpPr>
        <p:spPr>
          <a:xfrm>
            <a:off x="406332" y="1872103"/>
            <a:ext cx="523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安定分布から</a:t>
            </a:r>
            <a:r>
              <a:rPr kumimoji="1" lang="ja-JP" altLang="en-US" dirty="0"/>
              <a:t>発生させたリターン（抽出）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ED865CF-5575-E9B2-5C59-9EC3CCB09918}"/>
              </a:ext>
            </a:extLst>
          </p:cNvPr>
          <p:cNvSpPr txBox="1"/>
          <p:nvPr/>
        </p:nvSpPr>
        <p:spPr>
          <a:xfrm>
            <a:off x="406333" y="4281238"/>
            <a:ext cx="406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実際の</a:t>
            </a:r>
            <a:r>
              <a:rPr kumimoji="1" lang="ja-JP" altLang="en-US" dirty="0"/>
              <a:t>リターン（抽出）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0CCF724-8710-7FC5-AFDB-F697CA9C0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19" y="2323124"/>
            <a:ext cx="5105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83A5B56B-6163-1992-06AE-BD61EE937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19" y="4732259"/>
            <a:ext cx="5105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E70D9F2-00B6-9443-F575-A939ADBCF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690" y="2158459"/>
            <a:ext cx="5721760" cy="435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72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7E1AA-F39F-0B48-36E7-E69E9B65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②</a:t>
            </a:r>
            <a:r>
              <a:rPr kumimoji="1" lang="ja-JP" altLang="en-US" dirty="0"/>
              <a:t>自己相関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8D95B88-A466-8CFA-2508-E8B15498C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96" y="2986548"/>
            <a:ext cx="3774044" cy="292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478281D1-671C-CB21-770F-302465B5B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977" y="2986548"/>
            <a:ext cx="3774045" cy="292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5A79648-5759-A6F9-1BBA-7940FA792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896" y="2973502"/>
            <a:ext cx="3893574" cy="301801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5F1A3C1-F57E-5910-7051-AD4B14FCDF21}"/>
              </a:ext>
            </a:extLst>
          </p:cNvPr>
          <p:cNvSpPr txBox="1"/>
          <p:nvPr/>
        </p:nvSpPr>
        <p:spPr>
          <a:xfrm>
            <a:off x="620202" y="2216232"/>
            <a:ext cx="358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リターンの自己相関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49B9D9-EE20-1F5F-D8C6-2BE13EC9C623}"/>
              </a:ext>
            </a:extLst>
          </p:cNvPr>
          <p:cNvSpPr txBox="1"/>
          <p:nvPr/>
        </p:nvSpPr>
        <p:spPr>
          <a:xfrm>
            <a:off x="4394247" y="2232058"/>
            <a:ext cx="358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リターンの絶対値の自己相関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369B20-D9A2-30D8-E536-0EF3B2F98EC2}"/>
              </a:ext>
            </a:extLst>
          </p:cNvPr>
          <p:cNvSpPr txBox="1"/>
          <p:nvPr/>
        </p:nvSpPr>
        <p:spPr>
          <a:xfrm>
            <a:off x="8483695" y="2216232"/>
            <a:ext cx="358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リターンの２乗の自己相関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7C06F70E-54AE-0FDE-1F0F-16476EA5C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132897"/>
            <a:ext cx="11723253" cy="548419"/>
          </a:xfrm>
        </p:spPr>
        <p:txBody>
          <a:bodyPr/>
          <a:lstStyle/>
          <a:p>
            <a:r>
              <a:rPr lang="ja-JP" altLang="en-US" dirty="0"/>
              <a:t>リターンの絶対値や２乗の自己相関は再現できていない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8329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1A2AF0-CBF6-1918-1ACE-B211FD83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③</a:t>
            </a:r>
            <a:r>
              <a:rPr lang="en-US" altLang="ja-JP" dirty="0"/>
              <a:t>GARCH</a:t>
            </a:r>
            <a:r>
              <a:rPr kumimoji="1" lang="ja-JP" altLang="en-US" dirty="0"/>
              <a:t>を用いたリターンの発生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AE20662-D726-FFB7-2F20-C788F6B1D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3" y="2098049"/>
            <a:ext cx="11641394" cy="384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DD51096-5A3D-5DA2-313A-06421EB0D321}"/>
              </a:ext>
            </a:extLst>
          </p:cNvPr>
          <p:cNvSpPr txBox="1">
            <a:spLocks/>
          </p:cNvSpPr>
          <p:nvPr/>
        </p:nvSpPr>
        <p:spPr>
          <a:xfrm>
            <a:off x="586247" y="6104350"/>
            <a:ext cx="10331247" cy="561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⇒どちらが本物でしょうか？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DE71900-B6CF-A382-CE83-906859B99015}"/>
              </a:ext>
            </a:extLst>
          </p:cNvPr>
          <p:cNvSpPr txBox="1"/>
          <p:nvPr/>
        </p:nvSpPr>
        <p:spPr>
          <a:xfrm>
            <a:off x="501443" y="1172531"/>
            <a:ext cx="11277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図：実際のリターンからある長さ</a:t>
            </a:r>
            <a:r>
              <a:rPr kumimoji="1" lang="en-US" altLang="ja-JP" sz="2000" dirty="0"/>
              <a:t>1,000</a:t>
            </a:r>
            <a:r>
              <a:rPr kumimoji="1" lang="ja-JP" altLang="en-US" sz="2000" dirty="0"/>
              <a:t>のリターンを抜き出したものと、フィットさせた</a:t>
            </a:r>
            <a:r>
              <a:rPr lang="en-US" altLang="ja-JP" sz="2000" dirty="0"/>
              <a:t>GARCH(1,1)</a:t>
            </a:r>
            <a:r>
              <a:rPr kumimoji="1" lang="ja-JP" altLang="en-US" sz="2000" dirty="0"/>
              <a:t>で発生させたリターン（どちらもスタートを</a:t>
            </a:r>
            <a:r>
              <a:rPr kumimoji="1" lang="en-US" altLang="ja-JP" sz="2000" dirty="0"/>
              <a:t>100</a:t>
            </a:r>
            <a:r>
              <a:rPr kumimoji="1" lang="ja-JP" altLang="en-US" sz="2000" dirty="0"/>
              <a:t>として累積リターンに変換）</a:t>
            </a:r>
          </a:p>
        </p:txBody>
      </p:sp>
    </p:spTree>
    <p:extLst>
      <p:ext uri="{BB962C8B-B14F-4D97-AF65-F5344CB8AC3E}">
        <p14:creationId xmlns:p14="http://schemas.microsoft.com/office/powerpoint/2010/main" val="2297364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20C909-53D7-C686-3E91-264F2D20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③</a:t>
            </a:r>
            <a:r>
              <a:rPr kumimoji="1" lang="ja-JP" altLang="en-US" dirty="0"/>
              <a:t>分布の比較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50D5B-2528-1043-EB54-A914A8EA1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4" y="1052843"/>
            <a:ext cx="11723253" cy="548419"/>
          </a:xfrm>
        </p:spPr>
        <p:txBody>
          <a:bodyPr/>
          <a:lstStyle/>
          <a:p>
            <a:r>
              <a:rPr kumimoji="1" lang="ja-JP" altLang="en-US" dirty="0"/>
              <a:t>正規分布より裾野は広いが、実際の分布からはずれている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F9D30E-C292-DDDC-7E0E-47067EA45F93}"/>
              </a:ext>
            </a:extLst>
          </p:cNvPr>
          <p:cNvSpPr txBox="1"/>
          <p:nvPr/>
        </p:nvSpPr>
        <p:spPr>
          <a:xfrm>
            <a:off x="406332" y="2039252"/>
            <a:ext cx="523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GARCH(1,1)</a:t>
            </a:r>
            <a:r>
              <a:rPr kumimoji="1" lang="ja-JP" altLang="en-US" dirty="0"/>
              <a:t>で発生させたリターン</a:t>
            </a:r>
            <a:r>
              <a:rPr lang="ja-JP" altLang="en-US" dirty="0"/>
              <a:t>（抽出）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ED865CF-5575-E9B2-5C59-9EC3CCB09918}"/>
              </a:ext>
            </a:extLst>
          </p:cNvPr>
          <p:cNvSpPr txBox="1"/>
          <p:nvPr/>
        </p:nvSpPr>
        <p:spPr>
          <a:xfrm>
            <a:off x="406332" y="4477884"/>
            <a:ext cx="406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実際の</a:t>
            </a:r>
            <a:r>
              <a:rPr kumimoji="1" lang="ja-JP" altLang="en-US" dirty="0"/>
              <a:t>リターン（抽出）</a:t>
            </a:r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32DCF506-E849-F725-3400-97BE3DB68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098" y="2370404"/>
            <a:ext cx="550545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B73644CA-9A85-83DC-6856-1B0EE9C48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19" y="2521593"/>
            <a:ext cx="51054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>
            <a:extLst>
              <a:ext uri="{FF2B5EF4-FFF2-40B4-BE49-F238E27FC236}">
                <a16:creationId xmlns:a16="http://schemas.microsoft.com/office/drawing/2014/main" id="{28AB8FF0-4C02-5808-C28B-6ED5785B8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19" y="4845049"/>
            <a:ext cx="51149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177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CBA281-8532-0CFA-AE6B-6F197CC4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③自己相関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8B560924-377D-D87E-90B3-13AC4E04F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2" y="2644044"/>
            <a:ext cx="3994179" cy="3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BE28F172-1398-708D-FAAC-AF8FF5EDF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31" y="2644044"/>
            <a:ext cx="3994179" cy="3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11A247A1-ECB3-3922-67C8-24ABDAEC3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510" y="2644044"/>
            <a:ext cx="3994179" cy="3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A232E5-26A0-1B8C-B354-35C4B136E332}"/>
              </a:ext>
            </a:extLst>
          </p:cNvPr>
          <p:cNvSpPr txBox="1"/>
          <p:nvPr/>
        </p:nvSpPr>
        <p:spPr>
          <a:xfrm>
            <a:off x="620202" y="2216232"/>
            <a:ext cx="358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リターンの自己相関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4ACD92-6D5A-DB7B-CA79-91D5BF6CDED6}"/>
              </a:ext>
            </a:extLst>
          </p:cNvPr>
          <p:cNvSpPr txBox="1"/>
          <p:nvPr/>
        </p:nvSpPr>
        <p:spPr>
          <a:xfrm>
            <a:off x="4394247" y="2232058"/>
            <a:ext cx="358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リターンの絶対値の自己相関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9DCEC0-AFD6-566F-E610-3AB30A6756ED}"/>
              </a:ext>
            </a:extLst>
          </p:cNvPr>
          <p:cNvSpPr txBox="1"/>
          <p:nvPr/>
        </p:nvSpPr>
        <p:spPr>
          <a:xfrm>
            <a:off x="8483695" y="2216232"/>
            <a:ext cx="358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リターンの２乗の自己相関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DA12BC37-66EE-1E30-84AE-C3702369B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4" y="1244657"/>
            <a:ext cx="11723253" cy="548419"/>
          </a:xfrm>
        </p:spPr>
        <p:txBody>
          <a:bodyPr/>
          <a:lstStyle/>
          <a:p>
            <a:r>
              <a:rPr lang="ja-JP" altLang="en-US" dirty="0"/>
              <a:t>リターンの絶対値や２乗の自己相関が再現できている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3432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1A2AF0-CBF6-1918-1ACE-B211FD83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④隠れマルコフモデル</a:t>
            </a:r>
            <a:r>
              <a:rPr kumimoji="1" lang="ja-JP" altLang="en-US" dirty="0"/>
              <a:t>を用いたリターンの発生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DD51096-5A3D-5DA2-313A-06421EB0D321}"/>
              </a:ext>
            </a:extLst>
          </p:cNvPr>
          <p:cNvSpPr txBox="1">
            <a:spLocks/>
          </p:cNvSpPr>
          <p:nvPr/>
        </p:nvSpPr>
        <p:spPr>
          <a:xfrm>
            <a:off x="625576" y="6039371"/>
            <a:ext cx="10331247" cy="561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⇒どちらが本物でしょうか？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B7BC2AC0-4385-4BD1-E6B9-86D1A5C90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34" y="2062029"/>
            <a:ext cx="11013730" cy="363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D03213-14F3-F375-D4EE-4D020F5A43ED}"/>
              </a:ext>
            </a:extLst>
          </p:cNvPr>
          <p:cNvSpPr txBox="1"/>
          <p:nvPr/>
        </p:nvSpPr>
        <p:spPr>
          <a:xfrm>
            <a:off x="501444" y="1172531"/>
            <a:ext cx="10331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図：実際のリターンからある長さ</a:t>
            </a:r>
            <a:r>
              <a:rPr kumimoji="1" lang="en-US" altLang="ja-JP" sz="2000" dirty="0"/>
              <a:t>1,000</a:t>
            </a:r>
            <a:r>
              <a:rPr kumimoji="1" lang="ja-JP" altLang="en-US" sz="2000" dirty="0"/>
              <a:t>のリターンを抜き出したものと、隠れマルコフモデルで発生させたリターン（どちらもスタートを</a:t>
            </a:r>
            <a:r>
              <a:rPr kumimoji="1" lang="en-US" altLang="ja-JP" sz="2000" dirty="0"/>
              <a:t>100</a:t>
            </a:r>
            <a:r>
              <a:rPr kumimoji="1" lang="ja-JP" altLang="en-US" sz="2000" dirty="0"/>
              <a:t>として累積リターンに変換）</a:t>
            </a:r>
          </a:p>
        </p:txBody>
      </p:sp>
    </p:spTree>
    <p:extLst>
      <p:ext uri="{BB962C8B-B14F-4D97-AF65-F5344CB8AC3E}">
        <p14:creationId xmlns:p14="http://schemas.microsoft.com/office/powerpoint/2010/main" val="3088735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20C909-53D7-C686-3E91-264F2D20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④分布の比較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50D5B-2528-1043-EB54-A914A8EA1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132897"/>
            <a:ext cx="11723253" cy="548419"/>
          </a:xfrm>
        </p:spPr>
        <p:txBody>
          <a:bodyPr/>
          <a:lstStyle/>
          <a:p>
            <a:r>
              <a:rPr kumimoji="1" lang="ja-JP" altLang="en-US" dirty="0"/>
              <a:t>裾野広がりがかなり良く再現できている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F9D30E-C292-DDDC-7E0E-47067EA45F93}"/>
              </a:ext>
            </a:extLst>
          </p:cNvPr>
          <p:cNvSpPr txBox="1"/>
          <p:nvPr/>
        </p:nvSpPr>
        <p:spPr>
          <a:xfrm>
            <a:off x="406332" y="1872103"/>
            <a:ext cx="523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HMM</a:t>
            </a:r>
            <a:r>
              <a:rPr kumimoji="1" lang="ja-JP" altLang="en-US" dirty="0"/>
              <a:t>で発生させたリターン（抽出）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ED865CF-5575-E9B2-5C59-9EC3CCB09918}"/>
              </a:ext>
            </a:extLst>
          </p:cNvPr>
          <p:cNvSpPr txBox="1"/>
          <p:nvPr/>
        </p:nvSpPr>
        <p:spPr>
          <a:xfrm>
            <a:off x="406332" y="4281238"/>
            <a:ext cx="406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実際の</a:t>
            </a:r>
            <a:r>
              <a:rPr kumimoji="1" lang="ja-JP" altLang="en-US" dirty="0"/>
              <a:t>リターン（抽出）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47CB96F-F2DC-0F18-6DC1-3AEF9870E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2" y="2404813"/>
            <a:ext cx="5105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2A0E591F-7C0E-E93C-D5D7-7C47BA6AD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2" y="4786890"/>
            <a:ext cx="5105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35CDEF9D-F27C-A025-5761-5522D8F5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346" y="2472315"/>
            <a:ext cx="550545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1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A62509-72A8-4AFE-083D-F2766C42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42" y="138983"/>
            <a:ext cx="10515600" cy="1011391"/>
          </a:xfrm>
        </p:spPr>
        <p:txBody>
          <a:bodyPr>
            <a:normAutofit/>
          </a:bodyPr>
          <a:lstStyle/>
          <a:p>
            <a:r>
              <a:rPr kumimoji="1" lang="ja-JP" altLang="en-US" sz="3600" dirty="0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F218D0-BC26-8BF9-43D2-0ED0AC37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263" y="1253331"/>
            <a:ext cx="11452123" cy="4351338"/>
          </a:xfrm>
        </p:spPr>
        <p:txBody>
          <a:bodyPr/>
          <a:lstStyle/>
          <a:p>
            <a:r>
              <a:rPr kumimoji="1" lang="ja-JP" altLang="en-US" dirty="0"/>
              <a:t>本物と同様の性質を持つ時系列を生成できれば、運用モデルのバックテストシミュレーションやリスク評価などへの活用が考えられる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金融時系列には</a:t>
            </a:r>
            <a:r>
              <a:rPr kumimoji="1" lang="en-US" altLang="ja-JP" dirty="0"/>
              <a:t>stylized fact</a:t>
            </a:r>
            <a:r>
              <a:rPr kumimoji="1" lang="ja-JP" altLang="en-US" dirty="0"/>
              <a:t>と呼ばれる知られた性質があり、まずはそれらを満たす時系列を生成したい</a:t>
            </a:r>
          </a:p>
        </p:txBody>
      </p:sp>
    </p:spTree>
    <p:extLst>
      <p:ext uri="{BB962C8B-B14F-4D97-AF65-F5344CB8AC3E}">
        <p14:creationId xmlns:p14="http://schemas.microsoft.com/office/powerpoint/2010/main" val="4008117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CBA281-8532-0CFA-AE6B-6F197CC4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④自己相関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A232E5-26A0-1B8C-B354-35C4B136E332}"/>
              </a:ext>
            </a:extLst>
          </p:cNvPr>
          <p:cNvSpPr txBox="1"/>
          <p:nvPr/>
        </p:nvSpPr>
        <p:spPr>
          <a:xfrm>
            <a:off x="620202" y="2216232"/>
            <a:ext cx="316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リターンの自己相関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4ACD92-6D5A-DB7B-CA79-91D5BF6CDED6}"/>
              </a:ext>
            </a:extLst>
          </p:cNvPr>
          <p:cNvSpPr txBox="1"/>
          <p:nvPr/>
        </p:nvSpPr>
        <p:spPr>
          <a:xfrm>
            <a:off x="4394247" y="2232058"/>
            <a:ext cx="358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リターンの絶対値の自己相関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9DCEC0-AFD6-566F-E610-3AB30A6756ED}"/>
              </a:ext>
            </a:extLst>
          </p:cNvPr>
          <p:cNvSpPr txBox="1"/>
          <p:nvPr/>
        </p:nvSpPr>
        <p:spPr>
          <a:xfrm>
            <a:off x="8483695" y="2216232"/>
            <a:ext cx="358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リターンの２乗の自己相関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DA12BC37-66EE-1E30-84AE-C3702369B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4" y="1244657"/>
            <a:ext cx="11723253" cy="548419"/>
          </a:xfrm>
        </p:spPr>
        <p:txBody>
          <a:bodyPr/>
          <a:lstStyle/>
          <a:p>
            <a:r>
              <a:rPr lang="ja-JP" altLang="en-US" dirty="0"/>
              <a:t>リターンの絶対値や２乗の自己相関が再現できている</a:t>
            </a:r>
            <a:endParaRPr kumimoji="1" lang="ja-JP" altLang="en-US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4D185C8B-363C-DBEE-2AD4-F4F459ED6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7245"/>
            <a:ext cx="3994179" cy="3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D280222E-6AFC-3DFB-37CC-EF004B33E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710" y="2747245"/>
            <a:ext cx="3994179" cy="3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1A18D3B3-2F66-6A7E-CB59-628B2FAAE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291" y="2724437"/>
            <a:ext cx="3994179" cy="3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692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85BBD2-F680-636A-3AEA-91E3C98D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隠れマルコフモデル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7715ACB-4664-691B-9455-E83113D22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02" y="2393939"/>
            <a:ext cx="4823464" cy="360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7427FA92-01CB-27F0-4311-D9460D437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880" y="835914"/>
            <a:ext cx="561975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7D0F1AE-D8C5-C874-0976-23B2810DF824}"/>
              </a:ext>
            </a:extLst>
          </p:cNvPr>
          <p:cNvSpPr txBox="1"/>
          <p:nvPr/>
        </p:nvSpPr>
        <p:spPr>
          <a:xfrm>
            <a:off x="504178" y="1415456"/>
            <a:ext cx="525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状態数８が</a:t>
            </a:r>
            <a:r>
              <a:rPr kumimoji="1" lang="en-US" altLang="ja-JP" dirty="0"/>
              <a:t>AIC</a:t>
            </a:r>
            <a:r>
              <a:rPr kumimoji="1" lang="ja-JP" altLang="en-US" dirty="0"/>
              <a:t>最小だったが、ほぼ同じ水準の状態数４を選択</a:t>
            </a:r>
          </a:p>
        </p:txBody>
      </p:sp>
    </p:spTree>
    <p:extLst>
      <p:ext uri="{BB962C8B-B14F-4D97-AF65-F5344CB8AC3E}">
        <p14:creationId xmlns:p14="http://schemas.microsoft.com/office/powerpoint/2010/main" val="828070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A9ED98-4C73-4D62-4F25-FDA03D5F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1" y="263175"/>
            <a:ext cx="10515600" cy="568940"/>
          </a:xfrm>
        </p:spPr>
        <p:txBody>
          <a:bodyPr>
            <a:noAutofit/>
          </a:bodyPr>
          <a:lstStyle/>
          <a:p>
            <a:r>
              <a:rPr kumimoji="1" lang="en-US" altLang="ja-JP" sz="3600" dirty="0"/>
              <a:t>(</a:t>
            </a:r>
            <a:r>
              <a:rPr kumimoji="1" lang="ja-JP" altLang="en-US" sz="3600" dirty="0"/>
              <a:t>参考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各状態の情報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2E999C6C-EB43-0C51-B35E-AFB88B637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376630"/>
              </p:ext>
            </p:extLst>
          </p:nvPr>
        </p:nvGraphicFramePr>
        <p:xfrm>
          <a:off x="6096000" y="2672253"/>
          <a:ext cx="4912990" cy="18288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82598">
                  <a:extLst>
                    <a:ext uri="{9D8B030D-6E8A-4147-A177-3AD203B41FA5}">
                      <a16:colId xmlns:a16="http://schemas.microsoft.com/office/drawing/2014/main" val="1277169930"/>
                    </a:ext>
                  </a:extLst>
                </a:gridCol>
                <a:gridCol w="982598">
                  <a:extLst>
                    <a:ext uri="{9D8B030D-6E8A-4147-A177-3AD203B41FA5}">
                      <a16:colId xmlns:a16="http://schemas.microsoft.com/office/drawing/2014/main" val="1066873007"/>
                    </a:ext>
                  </a:extLst>
                </a:gridCol>
                <a:gridCol w="982598">
                  <a:extLst>
                    <a:ext uri="{9D8B030D-6E8A-4147-A177-3AD203B41FA5}">
                      <a16:colId xmlns:a16="http://schemas.microsoft.com/office/drawing/2014/main" val="1726876298"/>
                    </a:ext>
                  </a:extLst>
                </a:gridCol>
                <a:gridCol w="982598">
                  <a:extLst>
                    <a:ext uri="{9D8B030D-6E8A-4147-A177-3AD203B41FA5}">
                      <a16:colId xmlns:a16="http://schemas.microsoft.com/office/drawing/2014/main" val="3287665282"/>
                    </a:ext>
                  </a:extLst>
                </a:gridCol>
                <a:gridCol w="982598">
                  <a:extLst>
                    <a:ext uri="{9D8B030D-6E8A-4147-A177-3AD203B41FA5}">
                      <a16:colId xmlns:a16="http://schemas.microsoft.com/office/drawing/2014/main" val="2923054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altLang="ja-JP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b="1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1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473639"/>
                  </a:ext>
                </a:extLst>
              </a:tr>
              <a:tr h="32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b="1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effectLst/>
                        </a:rPr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effectLst/>
                        </a:rPr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effectLst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>
                          <a:effectLst/>
                        </a:rPr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33115"/>
                  </a:ext>
                </a:extLst>
              </a:tr>
              <a:tr h="32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b="1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>
                          <a:effectLst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effectLst/>
                        </a:rPr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effectLst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>
                          <a:effectLst/>
                        </a:rPr>
                        <a:t>0.02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422947"/>
                  </a:ext>
                </a:extLst>
              </a:tr>
              <a:tr h="32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b="1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>
                          <a:effectLst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effectLst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effectLst/>
                        </a:rPr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effectLst/>
                        </a:rPr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931870"/>
                  </a:ext>
                </a:extLst>
              </a:tr>
              <a:tr h="32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b="1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effectLst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effectLst/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effectLst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>
                          <a:effectLst/>
                        </a:rPr>
                        <a:t>0.98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4986568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8D1E2D3-3D2E-8A1F-EBCC-6529B57144B6}"/>
              </a:ext>
            </a:extLst>
          </p:cNvPr>
          <p:cNvSpPr txBox="1"/>
          <p:nvPr/>
        </p:nvSpPr>
        <p:spPr>
          <a:xfrm>
            <a:off x="5864738" y="2027618"/>
            <a:ext cx="181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状態遷移行列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15C0D0D3-26F5-186D-6672-E910E310D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564806"/>
              </p:ext>
            </p:extLst>
          </p:nvPr>
        </p:nvGraphicFramePr>
        <p:xfrm>
          <a:off x="1300317" y="2672253"/>
          <a:ext cx="35002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693">
                  <a:extLst>
                    <a:ext uri="{9D8B030D-6E8A-4147-A177-3AD203B41FA5}">
                      <a16:colId xmlns:a16="http://schemas.microsoft.com/office/drawing/2014/main" val="911800394"/>
                    </a:ext>
                  </a:extLst>
                </a:gridCol>
                <a:gridCol w="1081405">
                  <a:extLst>
                    <a:ext uri="{9D8B030D-6E8A-4147-A177-3AD203B41FA5}">
                      <a16:colId xmlns:a16="http://schemas.microsoft.com/office/drawing/2014/main" val="4164488765"/>
                    </a:ext>
                  </a:extLst>
                </a:gridCol>
                <a:gridCol w="1577186">
                  <a:extLst>
                    <a:ext uri="{9D8B030D-6E8A-4147-A177-3AD203B41FA5}">
                      <a16:colId xmlns:a16="http://schemas.microsoft.com/office/drawing/2014/main" val="21220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平均</a:t>
                      </a:r>
                      <a:r>
                        <a:rPr kumimoji="1" lang="en-US" altLang="ja-JP" dirty="0"/>
                        <a:t>(%)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標準偏差</a:t>
                      </a:r>
                      <a:r>
                        <a:rPr kumimoji="1" lang="en-US" altLang="ja-JP" dirty="0"/>
                        <a:t>(%)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19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-0.07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1.59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1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0.91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3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-0.25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3.84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0.08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1716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688642-6DF0-53BF-EBB4-93358A5E98AA}"/>
              </a:ext>
            </a:extLst>
          </p:cNvPr>
          <p:cNvSpPr txBox="1"/>
          <p:nvPr/>
        </p:nvSpPr>
        <p:spPr>
          <a:xfrm>
            <a:off x="1081344" y="2027618"/>
            <a:ext cx="302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各状態の平均と標準偏差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3450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4D7E6344-3D09-F653-F978-6F82E4AEB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77" y="602252"/>
            <a:ext cx="10240295" cy="282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B582FBC-0A8F-159F-FF1A-7D1F3D004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77" y="3928583"/>
            <a:ext cx="10240295" cy="292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D01939-C814-D500-813E-F4A7CD4D71BD}"/>
              </a:ext>
            </a:extLst>
          </p:cNvPr>
          <p:cNvSpPr txBox="1"/>
          <p:nvPr/>
        </p:nvSpPr>
        <p:spPr>
          <a:xfrm>
            <a:off x="1104422" y="3494125"/>
            <a:ext cx="280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HMM</a:t>
            </a:r>
            <a:r>
              <a:rPr kumimoji="1" lang="ja-JP" altLang="en-US" dirty="0"/>
              <a:t>で発生させた系列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BE5864-F103-21EB-59A8-5072D9F9DBE7}"/>
              </a:ext>
            </a:extLst>
          </p:cNvPr>
          <p:cNvSpPr txBox="1"/>
          <p:nvPr/>
        </p:nvSpPr>
        <p:spPr>
          <a:xfrm>
            <a:off x="922525" y="167794"/>
            <a:ext cx="280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実際の系列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7798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3306D67-E442-40C3-6E80-5C0ECF4F0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2" y="1791033"/>
            <a:ext cx="11867535" cy="327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DB94706-E382-2372-8C63-0F178AE85A01}"/>
              </a:ext>
            </a:extLst>
          </p:cNvPr>
          <p:cNvSpPr txBox="1"/>
          <p:nvPr/>
        </p:nvSpPr>
        <p:spPr>
          <a:xfrm>
            <a:off x="362086" y="972181"/>
            <a:ext cx="755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実際の系列と推定された状態（直近を拡大）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7995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156CF8-E729-7BAC-A7A0-AF7AD15D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20" y="138983"/>
            <a:ext cx="4590436" cy="795081"/>
          </a:xfrm>
        </p:spPr>
        <p:txBody>
          <a:bodyPr>
            <a:normAutofit/>
          </a:bodyPr>
          <a:lstStyle/>
          <a:p>
            <a:r>
              <a:rPr lang="ja-JP" altLang="en-US" sz="2800" u="sng" dirty="0"/>
              <a:t>まとめ</a:t>
            </a:r>
            <a:endParaRPr kumimoji="1" lang="ja-JP" altLang="en-US" sz="2800" u="sng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63BC86-9F09-60D6-9DAD-197484D9D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20" y="3603523"/>
            <a:ext cx="11217378" cy="2912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u="sng" dirty="0"/>
              <a:t>今後の課題</a:t>
            </a:r>
            <a:endParaRPr kumimoji="1" lang="en-US" altLang="ja-JP" u="sng" dirty="0"/>
          </a:p>
          <a:p>
            <a:pPr lvl="1"/>
            <a:r>
              <a:rPr kumimoji="1" lang="ja-JP" altLang="en-US" dirty="0"/>
              <a:t>先行研究の調査</a:t>
            </a:r>
            <a:endParaRPr kumimoji="1" lang="en-US" altLang="ja-JP" dirty="0"/>
          </a:p>
          <a:p>
            <a:pPr lvl="1"/>
            <a:r>
              <a:rPr lang="ja-JP" altLang="en-US" dirty="0"/>
              <a:t>先端</a:t>
            </a:r>
            <a:r>
              <a:rPr kumimoji="1" lang="ja-JP" altLang="en-US" dirty="0"/>
              <a:t>モデルでの時系列生成</a:t>
            </a:r>
            <a:endParaRPr kumimoji="1" lang="en-US" altLang="ja-JP" dirty="0"/>
          </a:p>
          <a:p>
            <a:pPr lvl="2"/>
            <a:r>
              <a:rPr lang="en-US" altLang="ja-JP" sz="2400" dirty="0"/>
              <a:t>VAE</a:t>
            </a:r>
          </a:p>
          <a:p>
            <a:pPr lvl="2"/>
            <a:r>
              <a:rPr kumimoji="1" lang="en-US" altLang="ja-JP" sz="2400" dirty="0"/>
              <a:t>GAN</a:t>
            </a:r>
          </a:p>
          <a:p>
            <a:pPr lvl="2"/>
            <a:r>
              <a:rPr lang="ja-JP" altLang="en-US" sz="2400" dirty="0"/>
              <a:t>拡散モデル</a:t>
            </a:r>
            <a:endParaRPr kumimoji="1" lang="en-US" altLang="ja-JP" sz="2400" dirty="0"/>
          </a:p>
          <a:p>
            <a:pPr lvl="1"/>
            <a:r>
              <a:rPr lang="ja-JP" altLang="en-US" dirty="0"/>
              <a:t>相関のある複数系列の生成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B4339C99-B2C5-740B-60FF-DA9A6BA735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140754"/>
              </p:ext>
            </p:extLst>
          </p:nvPr>
        </p:nvGraphicFramePr>
        <p:xfrm>
          <a:off x="2594689" y="739878"/>
          <a:ext cx="562507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291">
                  <a:extLst>
                    <a:ext uri="{9D8B030D-6E8A-4147-A177-3AD203B41FA5}">
                      <a16:colId xmlns:a16="http://schemas.microsoft.com/office/drawing/2014/main" val="4029581210"/>
                    </a:ext>
                  </a:extLst>
                </a:gridCol>
                <a:gridCol w="1439317">
                  <a:extLst>
                    <a:ext uri="{9D8B030D-6E8A-4147-A177-3AD203B41FA5}">
                      <a16:colId xmlns:a16="http://schemas.microsoft.com/office/drawing/2014/main" val="4083907131"/>
                    </a:ext>
                  </a:extLst>
                </a:gridCol>
                <a:gridCol w="1833469">
                  <a:extLst>
                    <a:ext uri="{9D8B030D-6E8A-4147-A177-3AD203B41FA5}">
                      <a16:colId xmlns:a16="http://schemas.microsoft.com/office/drawing/2014/main" val="3210307963"/>
                    </a:ext>
                  </a:extLst>
                </a:gridCol>
              </a:tblGrid>
              <a:tr h="452743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生成方法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自己相関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411695"/>
                  </a:ext>
                </a:extLst>
              </a:tr>
              <a:tr h="452743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①正規乱数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×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×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68259"/>
                  </a:ext>
                </a:extLst>
              </a:tr>
              <a:tr h="452743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②安定分布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×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04245"/>
                  </a:ext>
                </a:extLst>
              </a:tr>
              <a:tr h="452743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③</a:t>
                      </a:r>
                      <a:r>
                        <a:rPr kumimoji="1" lang="en-US" altLang="ja-JP" sz="2400" dirty="0"/>
                        <a:t>GARCH(1,1)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715721"/>
                  </a:ext>
                </a:extLst>
              </a:tr>
              <a:tr h="452743"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④隠れマルコフ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04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46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BC812-6ED2-F8C9-6C51-A4ACFFE9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42" y="110679"/>
            <a:ext cx="10515600" cy="873739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Stylized facts</a:t>
            </a:r>
            <a:r>
              <a:rPr lang="ja-JP" altLang="en-US" sz="3600" dirty="0"/>
              <a:t>の例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37ECBC-A490-7C8D-9CC8-D8C5F8B31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42" y="1237809"/>
            <a:ext cx="11658600" cy="5014912"/>
          </a:xfrm>
        </p:spPr>
        <p:txBody>
          <a:bodyPr/>
          <a:lstStyle/>
          <a:p>
            <a:r>
              <a:rPr kumimoji="1" lang="ja-JP" altLang="en-US" dirty="0"/>
              <a:t>非正規分布</a:t>
            </a:r>
            <a:endParaRPr kumimoji="1" lang="en-US" altLang="ja-JP" dirty="0"/>
          </a:p>
          <a:p>
            <a:pPr lvl="1"/>
            <a:r>
              <a:rPr lang="ja-JP" altLang="en-US" dirty="0"/>
              <a:t>リターンは正規分布に従わない（ファットテール）</a:t>
            </a:r>
            <a:endParaRPr lang="en-US" altLang="ja-JP" dirty="0"/>
          </a:p>
          <a:p>
            <a:r>
              <a:rPr lang="ja-JP" altLang="en-US" dirty="0"/>
              <a:t>自己相関の欠如</a:t>
            </a:r>
            <a:endParaRPr lang="en-US" altLang="ja-JP" dirty="0"/>
          </a:p>
          <a:p>
            <a:pPr lvl="1"/>
            <a:r>
              <a:rPr lang="ja-JP" altLang="en-US" dirty="0"/>
              <a:t>リターンの自己相関はほぼない</a:t>
            </a:r>
            <a:endParaRPr lang="en-US" altLang="ja-JP" dirty="0"/>
          </a:p>
          <a:p>
            <a:r>
              <a:rPr kumimoji="1" lang="ja-JP" altLang="en-US" dirty="0"/>
              <a:t>ボラティリティクラスタリング</a:t>
            </a:r>
            <a:endParaRPr kumimoji="1" lang="en-US" altLang="ja-JP" dirty="0"/>
          </a:p>
          <a:p>
            <a:pPr lvl="1"/>
            <a:r>
              <a:rPr lang="ja-JP" altLang="en-US" dirty="0"/>
              <a:t>ボラティリティが高い時期と低い時期がある</a:t>
            </a:r>
            <a:endParaRPr lang="en-US" altLang="ja-JP" dirty="0"/>
          </a:p>
          <a:p>
            <a:pPr lvl="1"/>
            <a:r>
              <a:rPr lang="ja-JP" altLang="en-US" dirty="0"/>
              <a:t>リターンの絶対値や２乗には自己相関がある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非対称性</a:t>
            </a:r>
            <a:endParaRPr lang="en-US" altLang="ja-JP" dirty="0"/>
          </a:p>
          <a:p>
            <a:pPr lvl="1"/>
            <a:r>
              <a:rPr lang="ja-JP" altLang="en-US" dirty="0"/>
              <a:t>上昇と下落が非対称（下落の方が急激であることが多い）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019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5AE442-EB78-756E-ABA2-6E6BE970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32" y="148816"/>
            <a:ext cx="10515600" cy="598436"/>
          </a:xfrm>
        </p:spPr>
        <p:txBody>
          <a:bodyPr/>
          <a:lstStyle/>
          <a:p>
            <a:r>
              <a:rPr lang="ja-JP" altLang="en-US" dirty="0"/>
              <a:t>例：</a:t>
            </a:r>
            <a:r>
              <a:rPr lang="en-US" altLang="ja-JP" dirty="0"/>
              <a:t>S&amp;P500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28D2467-2794-592A-5AF5-718578364077}"/>
              </a:ext>
            </a:extLst>
          </p:cNvPr>
          <p:cNvSpPr txBox="1">
            <a:spLocks/>
          </p:cNvSpPr>
          <p:nvPr/>
        </p:nvSpPr>
        <p:spPr>
          <a:xfrm>
            <a:off x="238432" y="1113220"/>
            <a:ext cx="10515600" cy="598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S&amp;P500</a:t>
            </a:r>
            <a:r>
              <a:rPr lang="ja-JP" altLang="en-US" dirty="0"/>
              <a:t>の</a:t>
            </a:r>
            <a:r>
              <a:rPr lang="en-US" altLang="ja-JP" dirty="0"/>
              <a:t>1928/1</a:t>
            </a:r>
            <a:r>
              <a:rPr lang="ja-JP" altLang="en-US" dirty="0"/>
              <a:t>～</a:t>
            </a:r>
            <a:r>
              <a:rPr lang="en-US" altLang="ja-JP" dirty="0"/>
              <a:t>2024/5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約</a:t>
            </a:r>
            <a:r>
              <a:rPr lang="en-US" altLang="ja-JP" dirty="0"/>
              <a:t>24,000</a:t>
            </a:r>
            <a:r>
              <a:rPr lang="ja-JP" altLang="en-US" dirty="0"/>
              <a:t>日</a:t>
            </a:r>
            <a:r>
              <a:rPr lang="en-US" altLang="ja-JP" dirty="0"/>
              <a:t>)</a:t>
            </a:r>
            <a:endParaRPr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9750D3-11EF-BD58-511C-5AD170A10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6" y="1782657"/>
            <a:ext cx="11818374" cy="387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26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5AE442-EB78-756E-ABA2-6E6BE970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32" y="148816"/>
            <a:ext cx="10515600" cy="598436"/>
          </a:xfrm>
        </p:spPr>
        <p:txBody>
          <a:bodyPr/>
          <a:lstStyle/>
          <a:p>
            <a:r>
              <a:rPr lang="ja-JP" altLang="en-US" dirty="0"/>
              <a:t>例：</a:t>
            </a:r>
            <a:r>
              <a:rPr lang="en-US" altLang="ja-JP" dirty="0"/>
              <a:t>S&amp;P500</a:t>
            </a:r>
            <a:r>
              <a:rPr lang="ja-JP" altLang="en-US" dirty="0"/>
              <a:t>の日次リターン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28D2467-2794-592A-5AF5-718578364077}"/>
              </a:ext>
            </a:extLst>
          </p:cNvPr>
          <p:cNvSpPr txBox="1">
            <a:spLocks/>
          </p:cNvSpPr>
          <p:nvPr/>
        </p:nvSpPr>
        <p:spPr>
          <a:xfrm>
            <a:off x="238432" y="1191878"/>
            <a:ext cx="10515600" cy="1079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S&amp;P500</a:t>
            </a:r>
            <a:r>
              <a:rPr lang="ja-JP" altLang="en-US" dirty="0"/>
              <a:t>の</a:t>
            </a:r>
            <a:r>
              <a:rPr lang="en-US" altLang="ja-JP" dirty="0"/>
              <a:t>1928/1</a:t>
            </a:r>
            <a:r>
              <a:rPr lang="ja-JP" altLang="en-US" dirty="0"/>
              <a:t>～</a:t>
            </a:r>
            <a:r>
              <a:rPr lang="en-US" altLang="ja-JP" dirty="0"/>
              <a:t>2024/5</a:t>
            </a:r>
            <a:r>
              <a:rPr lang="ja-JP" altLang="en-US" dirty="0"/>
              <a:t>の日次対数リターン</a:t>
            </a:r>
            <a:endParaRPr lang="en-US" altLang="ja-JP" dirty="0"/>
          </a:p>
          <a:p>
            <a:pPr lvl="1"/>
            <a:r>
              <a:rPr lang="ja-JP" altLang="en-US" dirty="0"/>
              <a:t>平均：</a:t>
            </a:r>
            <a:r>
              <a:rPr lang="en-US" altLang="ja-JP" dirty="0"/>
              <a:t>0.024%</a:t>
            </a:r>
            <a:r>
              <a:rPr lang="ja-JP" altLang="en-US" dirty="0"/>
              <a:t>、</a:t>
            </a:r>
            <a:r>
              <a:rPr lang="en-US" altLang="ja-JP" dirty="0"/>
              <a:t> </a:t>
            </a:r>
            <a:r>
              <a:rPr lang="ja-JP" altLang="en-US" dirty="0"/>
              <a:t>標準偏差：</a:t>
            </a:r>
            <a:r>
              <a:rPr lang="en-US" altLang="ja-JP" dirty="0"/>
              <a:t>1.19%</a:t>
            </a:r>
            <a:endParaRPr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C67877-5007-1567-2A92-FD35134E9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84" y="2369574"/>
            <a:ext cx="9397638" cy="412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74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711C3-5755-F68F-7603-098B66DC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8" y="109486"/>
            <a:ext cx="10515600" cy="785249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リターンのヒストグラム</a:t>
            </a:r>
            <a:endParaRPr kumimoji="1" lang="ja-JP" altLang="en-US" sz="3600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D33DB3CC-6DFD-A118-9EC2-C98D66649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00" y="1192766"/>
            <a:ext cx="53530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E207C2F9-C178-8682-BF50-26476A1B8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16566"/>
            <a:ext cx="550545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41637A4-ABEE-514B-19C0-0BEC30F56B22}"/>
              </a:ext>
            </a:extLst>
          </p:cNvPr>
          <p:cNvSpPr txBox="1">
            <a:spLocks/>
          </p:cNvSpPr>
          <p:nvPr/>
        </p:nvSpPr>
        <p:spPr>
          <a:xfrm>
            <a:off x="414182" y="6259744"/>
            <a:ext cx="11006905" cy="471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/>
              <a:t>⇒正規分布では発生しないような大きなリターンが発生しているのがわかる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124F11B-4F39-4012-13BF-52A9B406F7B6}"/>
              </a:ext>
            </a:extLst>
          </p:cNvPr>
          <p:cNvSpPr txBox="1"/>
          <p:nvPr/>
        </p:nvSpPr>
        <p:spPr>
          <a:xfrm>
            <a:off x="6584559" y="663902"/>
            <a:ext cx="501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黒線は平均と分散を合わせた正規分布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CD1171-83B4-50B3-A3DF-810305250B1D}"/>
              </a:ext>
            </a:extLst>
          </p:cNvPr>
          <p:cNvSpPr txBox="1"/>
          <p:nvPr/>
        </p:nvSpPr>
        <p:spPr>
          <a:xfrm>
            <a:off x="5907495" y="5539663"/>
            <a:ext cx="207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ブラックマンデー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1987/10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B00AD0A-AA95-1C96-8950-02763B658A0B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6945645" y="4906297"/>
            <a:ext cx="467878" cy="633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A9D487B-D86F-F600-8846-82313DEBB532}"/>
              </a:ext>
            </a:extLst>
          </p:cNvPr>
          <p:cNvSpPr txBox="1"/>
          <p:nvPr/>
        </p:nvSpPr>
        <p:spPr>
          <a:xfrm>
            <a:off x="7955602" y="5460490"/>
            <a:ext cx="207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ウォール街大暴落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1928/10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1557AB3-D658-57D7-7F1E-DC4F1D131556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131277" y="4906297"/>
            <a:ext cx="862475" cy="55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0D68DE9-90A6-3899-73C9-23A558371F8A}"/>
              </a:ext>
            </a:extLst>
          </p:cNvPr>
          <p:cNvSpPr txBox="1"/>
          <p:nvPr/>
        </p:nvSpPr>
        <p:spPr>
          <a:xfrm>
            <a:off x="10003709" y="5460490"/>
            <a:ext cx="207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?</a:t>
            </a:r>
          </a:p>
          <a:p>
            <a:pPr algn="ctr"/>
            <a:r>
              <a:rPr kumimoji="1" lang="en-US" altLang="ja-JP" dirty="0"/>
              <a:t>1933/3</a:t>
            </a:r>
            <a:endParaRPr kumimoji="1" lang="ja-JP" altLang="en-US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5139120-272D-6DC2-B1B8-E405687E46EF}"/>
              </a:ext>
            </a:extLst>
          </p:cNvPr>
          <p:cNvCxnSpPr>
            <a:cxnSpLocks/>
          </p:cNvCxnSpPr>
          <p:nvPr/>
        </p:nvCxnSpPr>
        <p:spPr>
          <a:xfrm flipH="1" flipV="1">
            <a:off x="10255045" y="4906297"/>
            <a:ext cx="685727" cy="517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66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7E1AA-F39F-0B48-36E7-E69E9B65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自己相関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5F1A3C1-F57E-5910-7051-AD4B14FCDF21}"/>
              </a:ext>
            </a:extLst>
          </p:cNvPr>
          <p:cNvSpPr txBox="1"/>
          <p:nvPr/>
        </p:nvSpPr>
        <p:spPr>
          <a:xfrm>
            <a:off x="384228" y="2413013"/>
            <a:ext cx="329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リターンの自己相関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F49B9D9-EE20-1F5F-D8C6-2BE13EC9C623}"/>
              </a:ext>
            </a:extLst>
          </p:cNvPr>
          <p:cNvSpPr txBox="1"/>
          <p:nvPr/>
        </p:nvSpPr>
        <p:spPr>
          <a:xfrm>
            <a:off x="4394247" y="2409039"/>
            <a:ext cx="358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リターンの絶対値の自己相関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369B20-D9A2-30D8-E536-0EF3B2F98EC2}"/>
              </a:ext>
            </a:extLst>
          </p:cNvPr>
          <p:cNvSpPr txBox="1"/>
          <p:nvPr/>
        </p:nvSpPr>
        <p:spPr>
          <a:xfrm>
            <a:off x="8483695" y="2393213"/>
            <a:ext cx="358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リターンの２乗の自己相関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7C06F70E-54AE-0FDE-1F0F-16476EA5C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132897"/>
            <a:ext cx="11723253" cy="931877"/>
          </a:xfrm>
        </p:spPr>
        <p:txBody>
          <a:bodyPr>
            <a:normAutofit/>
          </a:bodyPr>
          <a:lstStyle/>
          <a:p>
            <a:r>
              <a:rPr lang="ja-JP" altLang="en-US" dirty="0"/>
              <a:t>リターンの自己相関はないが、リターンの絶対値や２乗の自己相関は長くの残る</a:t>
            </a:r>
            <a:endParaRPr kumimoji="1" lang="ja-JP" altLang="en-US" dirty="0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5F0E1253-0ADF-7DA2-CCEC-492D2D44F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2" y="2938303"/>
            <a:ext cx="3960564" cy="306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9E842DB-390A-2D9D-DE67-6EA87FF9B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16" y="2957177"/>
            <a:ext cx="3960564" cy="306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F3DF532C-4AE1-07AE-43A2-B4E8206D9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109" y="2941351"/>
            <a:ext cx="3960565" cy="306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35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B5C17A-BD4D-9979-A061-28B97F71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71" y="137857"/>
            <a:ext cx="10515600" cy="765585"/>
          </a:xfrm>
        </p:spPr>
        <p:txBody>
          <a:bodyPr/>
          <a:lstStyle/>
          <a:p>
            <a:r>
              <a:rPr kumimoji="1" lang="ja-JP" altLang="en-US" dirty="0"/>
              <a:t>①正規乱数を用いたリターンの発生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18C3F00-F914-EFA4-1E6F-A638B119C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09" y="2509570"/>
            <a:ext cx="10119852" cy="334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464745E-D54B-B97D-4800-6346776661AE}"/>
              </a:ext>
            </a:extLst>
          </p:cNvPr>
          <p:cNvSpPr txBox="1">
            <a:spLocks/>
          </p:cNvSpPr>
          <p:nvPr/>
        </p:nvSpPr>
        <p:spPr>
          <a:xfrm>
            <a:off x="369938" y="1006771"/>
            <a:ext cx="10515600" cy="561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平均と分散を合わせた正規乱数を発生させて比較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4D3E321-8840-9FB2-02CD-688EAD1260A0}"/>
              </a:ext>
            </a:extLst>
          </p:cNvPr>
          <p:cNvSpPr txBox="1"/>
          <p:nvPr/>
        </p:nvSpPr>
        <p:spPr>
          <a:xfrm>
            <a:off x="462115" y="1671848"/>
            <a:ext cx="10331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図：実際のリターンからある長さ</a:t>
            </a:r>
            <a:r>
              <a:rPr kumimoji="1" lang="en-US" altLang="ja-JP" sz="2000" dirty="0"/>
              <a:t>1,000</a:t>
            </a:r>
            <a:r>
              <a:rPr kumimoji="1" lang="ja-JP" altLang="en-US" sz="2000" dirty="0"/>
              <a:t>のリターンを抜き出したものと、正規乱数で発生させたリターン（どちらもスタートを</a:t>
            </a:r>
            <a:r>
              <a:rPr kumimoji="1" lang="en-US" altLang="ja-JP" sz="2000" dirty="0"/>
              <a:t>100</a:t>
            </a:r>
            <a:r>
              <a:rPr kumimoji="1" lang="ja-JP" altLang="en-US" sz="2000" dirty="0"/>
              <a:t>として累積リターンに変換）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6061E97F-0F4E-EB00-6C97-A972E0E65517}"/>
              </a:ext>
            </a:extLst>
          </p:cNvPr>
          <p:cNvSpPr txBox="1">
            <a:spLocks/>
          </p:cNvSpPr>
          <p:nvPr/>
        </p:nvSpPr>
        <p:spPr>
          <a:xfrm>
            <a:off x="734960" y="6087681"/>
            <a:ext cx="10331247" cy="561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⇒どちらが本物でしょうか？</a:t>
            </a:r>
          </a:p>
        </p:txBody>
      </p:sp>
    </p:spTree>
    <p:extLst>
      <p:ext uri="{BB962C8B-B14F-4D97-AF65-F5344CB8AC3E}">
        <p14:creationId xmlns:p14="http://schemas.microsoft.com/office/powerpoint/2010/main" val="241022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20C909-53D7-C686-3E91-264F2D20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①分布の比較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850D5B-2528-1043-EB54-A914A8EA1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132897"/>
            <a:ext cx="11723253" cy="548419"/>
          </a:xfrm>
        </p:spPr>
        <p:txBody>
          <a:bodyPr/>
          <a:lstStyle/>
          <a:p>
            <a:r>
              <a:rPr lang="ja-JP" altLang="en-US" dirty="0"/>
              <a:t>リターンの分布をみると差は歴然</a:t>
            </a:r>
            <a:endParaRPr kumimoji="1" lang="ja-JP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0F1D9B6-5421-76E2-B851-4DA5D624D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33" y="2360807"/>
            <a:ext cx="5105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E99FE2E-4D30-0DA6-E0CC-525782562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33" y="4694576"/>
            <a:ext cx="51149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96E2DC6-28FB-BE98-0F50-8DBFB7920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91703"/>
            <a:ext cx="5588344" cy="429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F9D30E-C292-DDDC-7E0E-47067EA45F93}"/>
              </a:ext>
            </a:extLst>
          </p:cNvPr>
          <p:cNvSpPr txBox="1"/>
          <p:nvPr/>
        </p:nvSpPr>
        <p:spPr>
          <a:xfrm>
            <a:off x="406332" y="1872103"/>
            <a:ext cx="439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正規乱数で発生させたリターン（抽出）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ED865CF-5575-E9B2-5C59-9EC3CCB09918}"/>
              </a:ext>
            </a:extLst>
          </p:cNvPr>
          <p:cNvSpPr txBox="1"/>
          <p:nvPr/>
        </p:nvSpPr>
        <p:spPr>
          <a:xfrm>
            <a:off x="406333" y="4281238"/>
            <a:ext cx="406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実際の</a:t>
            </a:r>
            <a:r>
              <a:rPr kumimoji="1" lang="ja-JP" altLang="en-US" dirty="0"/>
              <a:t>リターン（抽出）</a:t>
            </a:r>
          </a:p>
        </p:txBody>
      </p:sp>
    </p:spTree>
    <p:extLst>
      <p:ext uri="{BB962C8B-B14F-4D97-AF65-F5344CB8AC3E}">
        <p14:creationId xmlns:p14="http://schemas.microsoft.com/office/powerpoint/2010/main" val="196492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5482</TotalTime>
  <Words>965</Words>
  <Application>Microsoft Office PowerPoint</Application>
  <PresentationFormat>ワイド画面</PresentationFormat>
  <Paragraphs>174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游ゴシック</vt:lpstr>
      <vt:lpstr>游ゴシック Light</vt:lpstr>
      <vt:lpstr>Arial</vt:lpstr>
      <vt:lpstr>Office テーマ</vt:lpstr>
      <vt:lpstr>デザインの設定</vt:lpstr>
      <vt:lpstr>金融時系列データ生成について</vt:lpstr>
      <vt:lpstr>はじめに</vt:lpstr>
      <vt:lpstr>Stylized factsの例</vt:lpstr>
      <vt:lpstr>例：S&amp;P500</vt:lpstr>
      <vt:lpstr>例：S&amp;P500の日次リターン</vt:lpstr>
      <vt:lpstr>リターンのヒストグラム</vt:lpstr>
      <vt:lpstr>自己相関</vt:lpstr>
      <vt:lpstr>①正規乱数を用いたリターンの発生</vt:lpstr>
      <vt:lpstr>①分布の比較</vt:lpstr>
      <vt:lpstr>①リターンの自己相関</vt:lpstr>
      <vt:lpstr>②安定分布を用いたリターンの発生</vt:lpstr>
      <vt:lpstr>(参考)安定分布</vt:lpstr>
      <vt:lpstr>②分布の比較</vt:lpstr>
      <vt:lpstr>②自己相関</vt:lpstr>
      <vt:lpstr>③GARCHを用いたリターンの発生</vt:lpstr>
      <vt:lpstr>③分布の比較</vt:lpstr>
      <vt:lpstr>③自己相関</vt:lpstr>
      <vt:lpstr>④隠れマルコフモデルを用いたリターンの発生</vt:lpstr>
      <vt:lpstr>④分布の比較</vt:lpstr>
      <vt:lpstr>④自己相関</vt:lpstr>
      <vt:lpstr>隠れマルコフモデル</vt:lpstr>
      <vt:lpstr>(参考)各状態の情報</vt:lpstr>
      <vt:lpstr>PowerPoint プレゼンテーション</vt:lpstr>
      <vt:lpstr>PowerPoint プレゼンテーション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金融時系列データ生成について</dc:title>
  <dc:creator>泰弘 仲山</dc:creator>
  <cp:lastModifiedBy>泰弘 仲山</cp:lastModifiedBy>
  <cp:revision>1</cp:revision>
  <dcterms:created xsi:type="dcterms:W3CDTF">2024-05-30T23:40:23Z</dcterms:created>
  <dcterms:modified xsi:type="dcterms:W3CDTF">2024-06-04T17:07:27Z</dcterms:modified>
</cp:coreProperties>
</file>