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58" r:id="rId5"/>
    <p:sldId id="262" r:id="rId6"/>
    <p:sldId id="265" r:id="rId7"/>
    <p:sldId id="280" r:id="rId8"/>
    <p:sldId id="281" r:id="rId9"/>
    <p:sldId id="270" r:id="rId10"/>
    <p:sldId id="271" r:id="rId11"/>
    <p:sldId id="273" r:id="rId12"/>
    <p:sldId id="274" r:id="rId13"/>
    <p:sldId id="272" r:id="rId14"/>
    <p:sldId id="263" r:id="rId15"/>
    <p:sldId id="259" r:id="rId16"/>
    <p:sldId id="261" r:id="rId17"/>
    <p:sldId id="267" r:id="rId18"/>
    <p:sldId id="266" r:id="rId19"/>
    <p:sldId id="268" r:id="rId20"/>
    <p:sldId id="276" r:id="rId21"/>
    <p:sldId id="278" r:id="rId22"/>
    <p:sldId id="275" r:id="rId23"/>
    <p:sldId id="282" r:id="rId24"/>
    <p:sldId id="260" r:id="rId25"/>
    <p:sldId id="279"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EB4265-6357-448D-B836-F2037EB9B26A}" v="207" dt="2023-09-19T04:52:38.25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仲山 泰弘" userId="857b4835f3abfbd8" providerId="LiveId" clId="{E9EB4265-6357-448D-B836-F2037EB9B26A}"/>
    <pc:docChg chg="custSel addSld modSld sldOrd">
      <pc:chgData name="仲山 泰弘" userId="857b4835f3abfbd8" providerId="LiveId" clId="{E9EB4265-6357-448D-B836-F2037EB9B26A}" dt="2023-09-15T15:57:59.215" v="89"/>
      <pc:docMkLst>
        <pc:docMk/>
      </pc:docMkLst>
      <pc:sldChg chg="modSp mod">
        <pc:chgData name="仲山 泰弘" userId="857b4835f3abfbd8" providerId="LiveId" clId="{E9EB4265-6357-448D-B836-F2037EB9B26A}" dt="2023-09-15T15:57:11.816" v="31" actId="255"/>
        <pc:sldMkLst>
          <pc:docMk/>
          <pc:sldMk cId="1690639933" sldId="256"/>
        </pc:sldMkLst>
        <pc:spChg chg="mod">
          <ac:chgData name="仲山 泰弘" userId="857b4835f3abfbd8" providerId="LiveId" clId="{E9EB4265-6357-448D-B836-F2037EB9B26A}" dt="2023-09-15T15:57:11.816" v="31" actId="255"/>
          <ac:spMkLst>
            <pc:docMk/>
            <pc:sldMk cId="1690639933" sldId="256"/>
            <ac:spMk id="2" creationId="{950621DE-D5BB-47E3-FE16-77DF94C3C388}"/>
          </ac:spMkLst>
        </pc:spChg>
      </pc:sldChg>
      <pc:sldChg chg="addSp delSp modSp mod">
        <pc:chgData name="仲山 泰弘" userId="857b4835f3abfbd8" providerId="LiveId" clId="{E9EB4265-6357-448D-B836-F2037EB9B26A}" dt="2023-09-14T15:06:09.641" v="4" actId="1076"/>
        <pc:sldMkLst>
          <pc:docMk/>
          <pc:sldMk cId="913858858" sldId="258"/>
        </pc:sldMkLst>
        <pc:picChg chg="del">
          <ac:chgData name="仲山 泰弘" userId="857b4835f3abfbd8" providerId="LiveId" clId="{E9EB4265-6357-448D-B836-F2037EB9B26A}" dt="2023-09-14T15:05:57.819" v="0" actId="478"/>
          <ac:picMkLst>
            <pc:docMk/>
            <pc:sldMk cId="913858858" sldId="258"/>
            <ac:picMk id="5" creationId="{1EDAA58D-45B2-D509-92D0-EEB45BC22DBC}"/>
          </ac:picMkLst>
        </pc:picChg>
        <pc:picChg chg="add mod">
          <ac:chgData name="仲山 泰弘" userId="857b4835f3abfbd8" providerId="LiveId" clId="{E9EB4265-6357-448D-B836-F2037EB9B26A}" dt="2023-09-14T15:06:09.641" v="4" actId="1076"/>
          <ac:picMkLst>
            <pc:docMk/>
            <pc:sldMk cId="913858858" sldId="258"/>
            <ac:picMk id="7" creationId="{129700B6-4CE3-24BB-FE4D-CFC1C8FD62A0}"/>
          </ac:picMkLst>
        </pc:picChg>
      </pc:sldChg>
      <pc:sldChg chg="modSp mod">
        <pc:chgData name="仲山 泰弘" userId="857b4835f3abfbd8" providerId="LiveId" clId="{E9EB4265-6357-448D-B836-F2037EB9B26A}" dt="2023-09-15T15:57:29.683" v="50" actId="20577"/>
        <pc:sldMkLst>
          <pc:docMk/>
          <pc:sldMk cId="87785788" sldId="259"/>
        </pc:sldMkLst>
        <pc:spChg chg="mod">
          <ac:chgData name="仲山 泰弘" userId="857b4835f3abfbd8" providerId="LiveId" clId="{E9EB4265-6357-448D-B836-F2037EB9B26A}" dt="2023-09-15T15:57:29.683" v="50" actId="20577"/>
          <ac:spMkLst>
            <pc:docMk/>
            <pc:sldMk cId="87785788" sldId="259"/>
            <ac:spMk id="2" creationId="{2A470DEF-DBA7-0C34-C539-D90234F30663}"/>
          </ac:spMkLst>
        </pc:spChg>
      </pc:sldChg>
      <pc:sldChg chg="modSp add mod ord">
        <pc:chgData name="仲山 泰弘" userId="857b4835f3abfbd8" providerId="LiveId" clId="{E9EB4265-6357-448D-B836-F2037EB9B26A}" dt="2023-09-15T15:57:53.071" v="88" actId="20577"/>
        <pc:sldMkLst>
          <pc:docMk/>
          <pc:sldMk cId="2703687451" sldId="260"/>
        </pc:sldMkLst>
        <pc:spChg chg="mod">
          <ac:chgData name="仲山 泰弘" userId="857b4835f3abfbd8" providerId="LiveId" clId="{E9EB4265-6357-448D-B836-F2037EB9B26A}" dt="2023-09-15T15:57:53.071" v="88" actId="20577"/>
          <ac:spMkLst>
            <pc:docMk/>
            <pc:sldMk cId="2703687451" sldId="260"/>
            <ac:spMk id="2" creationId="{2A470DEF-DBA7-0C34-C539-D90234F30663}"/>
          </ac:spMkLst>
        </pc:spChg>
      </pc:sldChg>
      <pc:sldChg chg="add">
        <pc:chgData name="仲山 泰弘" userId="857b4835f3abfbd8" providerId="LiveId" clId="{E9EB4265-6357-448D-B836-F2037EB9B26A}" dt="2023-09-15T15:57:59.215" v="89"/>
        <pc:sldMkLst>
          <pc:docMk/>
          <pc:sldMk cId="567312585" sldId="261"/>
        </pc:sldMkLst>
      </pc:sldChg>
    </pc:docChg>
  </pc:docChgLst>
  <pc:docChgLst>
    <pc:chgData name="泰弘 仲山" userId="857b4835f3abfbd8" providerId="LiveId" clId="{E9EB4265-6357-448D-B836-F2037EB9B26A}"/>
    <pc:docChg chg="undo custSel addSld delSld modSld sldOrd">
      <pc:chgData name="泰弘 仲山" userId="857b4835f3abfbd8" providerId="LiveId" clId="{E9EB4265-6357-448D-B836-F2037EB9B26A}" dt="2023-09-19T04:55:56.164" v="8239" actId="1076"/>
      <pc:docMkLst>
        <pc:docMk/>
      </pc:docMkLst>
      <pc:sldChg chg="modSp mod">
        <pc:chgData name="泰弘 仲山" userId="857b4835f3abfbd8" providerId="LiveId" clId="{E9EB4265-6357-448D-B836-F2037EB9B26A}" dt="2023-09-18T20:19:21.500" v="5710" actId="20577"/>
        <pc:sldMkLst>
          <pc:docMk/>
          <pc:sldMk cId="1690639933" sldId="256"/>
        </pc:sldMkLst>
        <pc:spChg chg="mod">
          <ac:chgData name="泰弘 仲山" userId="857b4835f3abfbd8" providerId="LiveId" clId="{E9EB4265-6357-448D-B836-F2037EB9B26A}" dt="2023-09-18T20:19:21.500" v="5710" actId="20577"/>
          <ac:spMkLst>
            <pc:docMk/>
            <pc:sldMk cId="1690639933" sldId="256"/>
            <ac:spMk id="2" creationId="{950621DE-D5BB-47E3-FE16-77DF94C3C388}"/>
          </ac:spMkLst>
        </pc:spChg>
      </pc:sldChg>
      <pc:sldChg chg="modSp mod">
        <pc:chgData name="泰弘 仲山" userId="857b4835f3abfbd8" providerId="LiveId" clId="{E9EB4265-6357-448D-B836-F2037EB9B26A}" dt="2023-09-18T20:19:55.083" v="5716" actId="20577"/>
        <pc:sldMkLst>
          <pc:docMk/>
          <pc:sldMk cId="589572605" sldId="257"/>
        </pc:sldMkLst>
        <pc:spChg chg="mod">
          <ac:chgData name="泰弘 仲山" userId="857b4835f3abfbd8" providerId="LiveId" clId="{E9EB4265-6357-448D-B836-F2037EB9B26A}" dt="2023-09-17T04:36:49.896" v="12" actId="20577"/>
          <ac:spMkLst>
            <pc:docMk/>
            <pc:sldMk cId="589572605" sldId="257"/>
            <ac:spMk id="2" creationId="{5D916157-F0AC-6159-8F07-111AB8731496}"/>
          </ac:spMkLst>
        </pc:spChg>
        <pc:spChg chg="mod">
          <ac:chgData name="泰弘 仲山" userId="857b4835f3abfbd8" providerId="LiveId" clId="{E9EB4265-6357-448D-B836-F2037EB9B26A}" dt="2023-09-18T20:19:55.083" v="5716" actId="20577"/>
          <ac:spMkLst>
            <pc:docMk/>
            <pc:sldMk cId="589572605" sldId="257"/>
            <ac:spMk id="3" creationId="{B0AEAB4B-9639-C7B4-705F-B6E11BB76AA4}"/>
          </ac:spMkLst>
        </pc:spChg>
      </pc:sldChg>
      <pc:sldChg chg="modSp mod">
        <pc:chgData name="泰弘 仲山" userId="857b4835f3abfbd8" providerId="LiveId" clId="{E9EB4265-6357-448D-B836-F2037EB9B26A}" dt="2023-09-18T18:25:03.312" v="2920" actId="20577"/>
        <pc:sldMkLst>
          <pc:docMk/>
          <pc:sldMk cId="913858858" sldId="258"/>
        </pc:sldMkLst>
        <pc:spChg chg="mod">
          <ac:chgData name="泰弘 仲山" userId="857b4835f3abfbd8" providerId="LiveId" clId="{E9EB4265-6357-448D-B836-F2037EB9B26A}" dt="2023-09-18T18:25:03.312" v="2920" actId="20577"/>
          <ac:spMkLst>
            <pc:docMk/>
            <pc:sldMk cId="913858858" sldId="258"/>
            <ac:spMk id="2" creationId="{5D916157-F0AC-6159-8F07-111AB8731496}"/>
          </ac:spMkLst>
        </pc:spChg>
        <pc:spChg chg="mod">
          <ac:chgData name="泰弘 仲山" userId="857b4835f3abfbd8" providerId="LiveId" clId="{E9EB4265-6357-448D-B836-F2037EB9B26A}" dt="2023-09-18T18:09:03.283" v="2913" actId="20577"/>
          <ac:spMkLst>
            <pc:docMk/>
            <pc:sldMk cId="913858858" sldId="258"/>
            <ac:spMk id="3" creationId="{B0AEAB4B-9639-C7B4-705F-B6E11BB76AA4}"/>
          </ac:spMkLst>
        </pc:spChg>
        <pc:picChg chg="mod">
          <ac:chgData name="泰弘 仲山" userId="857b4835f3abfbd8" providerId="LiveId" clId="{E9EB4265-6357-448D-B836-F2037EB9B26A}" dt="2023-09-18T16:46:20.490" v="2607" actId="1076"/>
          <ac:picMkLst>
            <pc:docMk/>
            <pc:sldMk cId="913858858" sldId="258"/>
            <ac:picMk id="7" creationId="{129700B6-4CE3-24BB-FE4D-CFC1C8FD62A0}"/>
          </ac:picMkLst>
        </pc:picChg>
      </pc:sldChg>
      <pc:sldChg chg="addSp delSp modSp mod">
        <pc:chgData name="泰弘 仲山" userId="857b4835f3abfbd8" providerId="LiveId" clId="{E9EB4265-6357-448D-B836-F2037EB9B26A}" dt="2023-09-18T20:22:14.350" v="5800" actId="20577"/>
        <pc:sldMkLst>
          <pc:docMk/>
          <pc:sldMk cId="87785788" sldId="259"/>
        </pc:sldMkLst>
        <pc:spChg chg="mod">
          <ac:chgData name="泰弘 仲山" userId="857b4835f3abfbd8" providerId="LiveId" clId="{E9EB4265-6357-448D-B836-F2037EB9B26A}" dt="2023-09-18T04:05:01.245" v="1791" actId="1076"/>
          <ac:spMkLst>
            <pc:docMk/>
            <pc:sldMk cId="87785788" sldId="259"/>
            <ac:spMk id="2" creationId="{2A470DEF-DBA7-0C34-C539-D90234F30663}"/>
          </ac:spMkLst>
        </pc:spChg>
        <pc:spChg chg="mod">
          <ac:chgData name="泰弘 仲山" userId="857b4835f3abfbd8" providerId="LiveId" clId="{E9EB4265-6357-448D-B836-F2037EB9B26A}" dt="2023-09-18T20:21:34.094" v="5734" actId="20577"/>
          <ac:spMkLst>
            <pc:docMk/>
            <pc:sldMk cId="87785788" sldId="259"/>
            <ac:spMk id="3" creationId="{06677FD2-4DC9-36D5-813A-F20C27B3B97C}"/>
          </ac:spMkLst>
        </pc:spChg>
        <pc:spChg chg="add del">
          <ac:chgData name="泰弘 仲山" userId="857b4835f3abfbd8" providerId="LiveId" clId="{E9EB4265-6357-448D-B836-F2037EB9B26A}" dt="2023-09-17T05:48:17.973" v="669" actId="22"/>
          <ac:spMkLst>
            <pc:docMk/>
            <pc:sldMk cId="87785788" sldId="259"/>
            <ac:spMk id="5" creationId="{01C5DA8A-2613-13BF-ECA5-78481613347C}"/>
          </ac:spMkLst>
        </pc:spChg>
        <pc:spChg chg="add del mod">
          <ac:chgData name="泰弘 仲山" userId="857b4835f3abfbd8" providerId="LiveId" clId="{E9EB4265-6357-448D-B836-F2037EB9B26A}" dt="2023-09-18T03:28:05.738" v="945" actId="478"/>
          <ac:spMkLst>
            <pc:docMk/>
            <pc:sldMk cId="87785788" sldId="259"/>
            <ac:spMk id="7" creationId="{A9A131DA-A4D5-D98E-1D86-44622099BC56}"/>
          </ac:spMkLst>
        </pc:spChg>
        <pc:spChg chg="add mod">
          <ac:chgData name="泰弘 仲山" userId="857b4835f3abfbd8" providerId="LiveId" clId="{E9EB4265-6357-448D-B836-F2037EB9B26A}" dt="2023-09-18T04:05:32.889" v="1801" actId="1076"/>
          <ac:spMkLst>
            <pc:docMk/>
            <pc:sldMk cId="87785788" sldId="259"/>
            <ac:spMk id="8" creationId="{78BA6F1C-E6F3-E8C1-4AD3-11AD88619994}"/>
          </ac:spMkLst>
        </pc:spChg>
        <pc:spChg chg="add mod">
          <ac:chgData name="泰弘 仲山" userId="857b4835f3abfbd8" providerId="LiveId" clId="{E9EB4265-6357-448D-B836-F2037EB9B26A}" dt="2023-09-18T20:22:14.350" v="5800" actId="20577"/>
          <ac:spMkLst>
            <pc:docMk/>
            <pc:sldMk cId="87785788" sldId="259"/>
            <ac:spMk id="10" creationId="{73E587CF-2C03-3A1A-3C2E-CA412CE89A1F}"/>
          </ac:spMkLst>
        </pc:spChg>
        <pc:graphicFrameChg chg="add mod modGraphic">
          <ac:chgData name="泰弘 仲山" userId="857b4835f3abfbd8" providerId="LiveId" clId="{E9EB4265-6357-448D-B836-F2037EB9B26A}" dt="2023-09-18T04:05:32.889" v="1801" actId="1076"/>
          <ac:graphicFrameMkLst>
            <pc:docMk/>
            <pc:sldMk cId="87785788" sldId="259"/>
            <ac:graphicFrameMk id="9" creationId="{F568C158-327A-8319-4241-2345D4856417}"/>
          </ac:graphicFrameMkLst>
        </pc:graphicFrameChg>
        <pc:picChg chg="add mod">
          <ac:chgData name="泰弘 仲山" userId="857b4835f3abfbd8" providerId="LiveId" clId="{E9EB4265-6357-448D-B836-F2037EB9B26A}" dt="2023-09-18T04:05:28.391" v="1800" actId="1076"/>
          <ac:picMkLst>
            <pc:docMk/>
            <pc:sldMk cId="87785788" sldId="259"/>
            <ac:picMk id="3074" creationId="{A7BA66BD-6820-89BD-8F5D-C8A28BBB1670}"/>
          </ac:picMkLst>
        </pc:picChg>
      </pc:sldChg>
      <pc:sldChg chg="ord">
        <pc:chgData name="泰弘 仲山" userId="857b4835f3abfbd8" providerId="LiveId" clId="{E9EB4265-6357-448D-B836-F2037EB9B26A}" dt="2023-09-18T03:28:37.640" v="950"/>
        <pc:sldMkLst>
          <pc:docMk/>
          <pc:sldMk cId="2703687451" sldId="260"/>
        </pc:sldMkLst>
      </pc:sldChg>
      <pc:sldChg chg="addSp delSp modSp mod">
        <pc:chgData name="泰弘 仲山" userId="857b4835f3abfbd8" providerId="LiveId" clId="{E9EB4265-6357-448D-B836-F2037EB9B26A}" dt="2023-09-18T20:22:40.620" v="5802" actId="1076"/>
        <pc:sldMkLst>
          <pc:docMk/>
          <pc:sldMk cId="567312585" sldId="261"/>
        </pc:sldMkLst>
        <pc:spChg chg="mod">
          <ac:chgData name="泰弘 仲山" userId="857b4835f3abfbd8" providerId="LiveId" clId="{E9EB4265-6357-448D-B836-F2037EB9B26A}" dt="2023-09-18T04:06:00.915" v="1809" actId="1076"/>
          <ac:spMkLst>
            <pc:docMk/>
            <pc:sldMk cId="567312585" sldId="261"/>
            <ac:spMk id="2" creationId="{2A470DEF-DBA7-0C34-C539-D90234F30663}"/>
          </ac:spMkLst>
        </pc:spChg>
        <pc:spChg chg="del">
          <ac:chgData name="泰弘 仲山" userId="857b4835f3abfbd8" providerId="LiveId" clId="{E9EB4265-6357-448D-B836-F2037EB9B26A}" dt="2023-09-17T05:49:33.050" v="674"/>
          <ac:spMkLst>
            <pc:docMk/>
            <pc:sldMk cId="567312585" sldId="261"/>
            <ac:spMk id="3" creationId="{06677FD2-4DC9-36D5-813A-F20C27B3B97C}"/>
          </ac:spMkLst>
        </pc:spChg>
        <pc:spChg chg="add mod">
          <ac:chgData name="泰弘 仲山" userId="857b4835f3abfbd8" providerId="LiveId" clId="{E9EB4265-6357-448D-B836-F2037EB9B26A}" dt="2023-09-18T17:37:51.590" v="2905" actId="20577"/>
          <ac:spMkLst>
            <pc:docMk/>
            <pc:sldMk cId="567312585" sldId="261"/>
            <ac:spMk id="4" creationId="{F208995B-3E17-1CD7-774A-B42DB5CF2D01}"/>
          </ac:spMkLst>
        </pc:spChg>
        <pc:spChg chg="add del mod">
          <ac:chgData name="泰弘 仲山" userId="857b4835f3abfbd8" providerId="LiveId" clId="{E9EB4265-6357-448D-B836-F2037EB9B26A}" dt="2023-09-18T03:26:23.947" v="890" actId="478"/>
          <ac:spMkLst>
            <pc:docMk/>
            <pc:sldMk cId="567312585" sldId="261"/>
            <ac:spMk id="6" creationId="{CF142EBC-72EE-68A3-3997-14D4A6AD1295}"/>
          </ac:spMkLst>
        </pc:spChg>
        <pc:spChg chg="add mod">
          <ac:chgData name="泰弘 仲山" userId="857b4835f3abfbd8" providerId="LiveId" clId="{E9EB4265-6357-448D-B836-F2037EB9B26A}" dt="2023-09-18T04:05:50.519" v="1806" actId="1076"/>
          <ac:spMkLst>
            <pc:docMk/>
            <pc:sldMk cId="567312585" sldId="261"/>
            <ac:spMk id="8" creationId="{DAD5F589-AC49-23E0-2B2C-D3A2849E74CA}"/>
          </ac:spMkLst>
        </pc:spChg>
        <pc:spChg chg="add mod">
          <ac:chgData name="泰弘 仲山" userId="857b4835f3abfbd8" providerId="LiveId" clId="{E9EB4265-6357-448D-B836-F2037EB9B26A}" dt="2023-09-18T20:22:40.620" v="5802" actId="1076"/>
          <ac:spMkLst>
            <pc:docMk/>
            <pc:sldMk cId="567312585" sldId="261"/>
            <ac:spMk id="9" creationId="{C65238B3-0A7E-BCD4-14A9-BF87DD073432}"/>
          </ac:spMkLst>
        </pc:spChg>
        <pc:graphicFrameChg chg="add mod modGraphic">
          <ac:chgData name="泰弘 仲山" userId="857b4835f3abfbd8" providerId="LiveId" clId="{E9EB4265-6357-448D-B836-F2037EB9B26A}" dt="2023-09-18T04:05:54.682" v="1807" actId="1076"/>
          <ac:graphicFrameMkLst>
            <pc:docMk/>
            <pc:sldMk cId="567312585" sldId="261"/>
            <ac:graphicFrameMk id="7" creationId="{B984E65E-CF46-AB33-4147-85BB320B4AD1}"/>
          </ac:graphicFrameMkLst>
        </pc:graphicFrameChg>
        <pc:picChg chg="add mod">
          <ac:chgData name="泰弘 仲山" userId="857b4835f3abfbd8" providerId="LiveId" clId="{E9EB4265-6357-448D-B836-F2037EB9B26A}" dt="2023-09-18T04:05:46.423" v="1805" actId="1076"/>
          <ac:picMkLst>
            <pc:docMk/>
            <pc:sldMk cId="567312585" sldId="261"/>
            <ac:picMk id="4098" creationId="{FB5DCF94-B7FE-6BA8-C684-5C745AAF55C3}"/>
          </ac:picMkLst>
        </pc:picChg>
      </pc:sldChg>
      <pc:sldChg chg="addSp delSp modSp new mod">
        <pc:chgData name="泰弘 仲山" userId="857b4835f3abfbd8" providerId="LiveId" clId="{E9EB4265-6357-448D-B836-F2037EB9B26A}" dt="2023-09-18T18:28:27.123" v="3114" actId="20577"/>
        <pc:sldMkLst>
          <pc:docMk/>
          <pc:sldMk cId="410430559" sldId="262"/>
        </pc:sldMkLst>
        <pc:spChg chg="mod">
          <ac:chgData name="泰弘 仲山" userId="857b4835f3abfbd8" providerId="LiveId" clId="{E9EB4265-6357-448D-B836-F2037EB9B26A}" dt="2023-09-18T18:28:27.123" v="3114" actId="20577"/>
          <ac:spMkLst>
            <pc:docMk/>
            <pc:sldMk cId="410430559" sldId="262"/>
            <ac:spMk id="2" creationId="{DFD2E7E6-3F00-8118-FCD5-C23CDAB19BB9}"/>
          </ac:spMkLst>
        </pc:spChg>
        <pc:spChg chg="del">
          <ac:chgData name="泰弘 仲山" userId="857b4835f3abfbd8" providerId="LiveId" clId="{E9EB4265-6357-448D-B836-F2037EB9B26A}" dt="2023-09-17T05:00:09.826" v="71" actId="3680"/>
          <ac:spMkLst>
            <pc:docMk/>
            <pc:sldMk cId="410430559" sldId="262"/>
            <ac:spMk id="3" creationId="{E6DF55C2-EDB6-2026-134E-F7001182615D}"/>
          </ac:spMkLst>
        </pc:spChg>
        <pc:spChg chg="add mod">
          <ac:chgData name="泰弘 仲山" userId="857b4835f3abfbd8" providerId="LiveId" clId="{E9EB4265-6357-448D-B836-F2037EB9B26A}" dt="2023-09-18T04:00:35.672" v="1532" actId="1076"/>
          <ac:spMkLst>
            <pc:docMk/>
            <pc:sldMk cId="410430559" sldId="262"/>
            <ac:spMk id="5" creationId="{4FEF4E6E-C006-F70A-CDEE-BB39EB763490}"/>
          </ac:spMkLst>
        </pc:spChg>
        <pc:spChg chg="add mod">
          <ac:chgData name="泰弘 仲山" userId="857b4835f3abfbd8" providerId="LiveId" clId="{E9EB4265-6357-448D-B836-F2037EB9B26A}" dt="2023-09-18T17:52:54.547" v="2907" actId="20577"/>
          <ac:spMkLst>
            <pc:docMk/>
            <pc:sldMk cId="410430559" sldId="262"/>
            <ac:spMk id="6" creationId="{12BDFBE7-CC7A-D124-0FDC-45F151658068}"/>
          </ac:spMkLst>
        </pc:spChg>
        <pc:graphicFrameChg chg="add mod ord modGraphic">
          <ac:chgData name="泰弘 仲山" userId="857b4835f3abfbd8" providerId="LiveId" clId="{E9EB4265-6357-448D-B836-F2037EB9B26A}" dt="2023-09-18T04:26:22.264" v="2289" actId="1076"/>
          <ac:graphicFrameMkLst>
            <pc:docMk/>
            <pc:sldMk cId="410430559" sldId="262"/>
            <ac:graphicFrameMk id="4" creationId="{1445D414-0C3C-6BF3-ED7B-BB5E77FEC501}"/>
          </ac:graphicFrameMkLst>
        </pc:graphicFrameChg>
        <pc:picChg chg="add del mod">
          <ac:chgData name="泰弘 仲山" userId="857b4835f3abfbd8" providerId="LiveId" clId="{E9EB4265-6357-448D-B836-F2037EB9B26A}" dt="2023-09-17T05:02:35.753" v="146" actId="478"/>
          <ac:picMkLst>
            <pc:docMk/>
            <pc:sldMk cId="410430559" sldId="262"/>
            <ac:picMk id="1026" creationId="{DD5CC10D-C77F-BE6D-601D-038082A21F10}"/>
          </ac:picMkLst>
        </pc:picChg>
        <pc:picChg chg="add mod">
          <ac:chgData name="泰弘 仲山" userId="857b4835f3abfbd8" providerId="LiveId" clId="{E9EB4265-6357-448D-B836-F2037EB9B26A}" dt="2023-09-18T04:26:18.200" v="2288" actId="1076"/>
          <ac:picMkLst>
            <pc:docMk/>
            <pc:sldMk cId="410430559" sldId="262"/>
            <ac:picMk id="1028" creationId="{5C0B090C-9B20-1C20-86AA-57698DA8360E}"/>
          </ac:picMkLst>
        </pc:picChg>
      </pc:sldChg>
      <pc:sldChg chg="addSp delSp modSp new mod">
        <pc:chgData name="泰弘 仲山" userId="857b4835f3abfbd8" providerId="LiveId" clId="{E9EB4265-6357-448D-B836-F2037EB9B26A}" dt="2023-09-19T01:47:45.479" v="6671" actId="1076"/>
        <pc:sldMkLst>
          <pc:docMk/>
          <pc:sldMk cId="2842311260" sldId="263"/>
        </pc:sldMkLst>
        <pc:spChg chg="mod">
          <ac:chgData name="泰弘 仲山" userId="857b4835f3abfbd8" providerId="LiveId" clId="{E9EB4265-6357-448D-B836-F2037EB9B26A}" dt="2023-09-19T01:44:39.227" v="6460" actId="1076"/>
          <ac:spMkLst>
            <pc:docMk/>
            <pc:sldMk cId="2842311260" sldId="263"/>
            <ac:spMk id="2" creationId="{E4149BC1-9881-5143-96F2-0F83D6513CD5}"/>
          </ac:spMkLst>
        </pc:spChg>
        <pc:spChg chg="mod">
          <ac:chgData name="泰弘 仲山" userId="857b4835f3abfbd8" providerId="LiveId" clId="{E9EB4265-6357-448D-B836-F2037EB9B26A}" dt="2023-09-19T01:47:36.822" v="6669" actId="14100"/>
          <ac:spMkLst>
            <pc:docMk/>
            <pc:sldMk cId="2842311260" sldId="263"/>
            <ac:spMk id="3" creationId="{7F52D798-8D12-06D9-E0BD-E84CAD1AB5E8}"/>
          </ac:spMkLst>
        </pc:spChg>
        <pc:graphicFrameChg chg="add mod modGraphic">
          <ac:chgData name="泰弘 仲山" userId="857b4835f3abfbd8" providerId="LiveId" clId="{E9EB4265-6357-448D-B836-F2037EB9B26A}" dt="2023-09-19T01:47:41.122" v="6670" actId="1076"/>
          <ac:graphicFrameMkLst>
            <pc:docMk/>
            <pc:sldMk cId="2842311260" sldId="263"/>
            <ac:graphicFrameMk id="4" creationId="{5A031A08-68E9-616B-8579-81E1398D10A0}"/>
          </ac:graphicFrameMkLst>
        </pc:graphicFrameChg>
        <pc:graphicFrameChg chg="add mod modGraphic">
          <ac:chgData name="泰弘 仲山" userId="857b4835f3abfbd8" providerId="LiveId" clId="{E9EB4265-6357-448D-B836-F2037EB9B26A}" dt="2023-09-19T01:47:45.479" v="6671" actId="1076"/>
          <ac:graphicFrameMkLst>
            <pc:docMk/>
            <pc:sldMk cId="2842311260" sldId="263"/>
            <ac:graphicFrameMk id="5" creationId="{BF06B4E1-F2F5-087F-B7FF-C638F21572DF}"/>
          </ac:graphicFrameMkLst>
        </pc:graphicFrameChg>
        <pc:picChg chg="add del mod">
          <ac:chgData name="泰弘 仲山" userId="857b4835f3abfbd8" providerId="LiveId" clId="{E9EB4265-6357-448D-B836-F2037EB9B26A}" dt="2023-09-19T01:39:18.586" v="6147" actId="478"/>
          <ac:picMkLst>
            <pc:docMk/>
            <pc:sldMk cId="2842311260" sldId="263"/>
            <ac:picMk id="14338" creationId="{03ABC75C-ED6C-6168-7DD9-27A737BD5135}"/>
          </ac:picMkLst>
        </pc:picChg>
        <pc:picChg chg="add mod">
          <ac:chgData name="泰弘 仲山" userId="857b4835f3abfbd8" providerId="LiveId" clId="{E9EB4265-6357-448D-B836-F2037EB9B26A}" dt="2023-09-19T01:44:41.453" v="6461" actId="1076"/>
          <ac:picMkLst>
            <pc:docMk/>
            <pc:sldMk cId="2842311260" sldId="263"/>
            <ac:picMk id="14340" creationId="{0EEC3A1F-FB41-3EDD-5444-C90329EC24DE}"/>
          </ac:picMkLst>
        </pc:picChg>
      </pc:sldChg>
      <pc:sldChg chg="modSp new del mod">
        <pc:chgData name="泰弘 仲山" userId="857b4835f3abfbd8" providerId="LiveId" clId="{E9EB4265-6357-448D-B836-F2037EB9B26A}" dt="2023-09-18T04:26:07.826" v="2286" actId="47"/>
        <pc:sldMkLst>
          <pc:docMk/>
          <pc:sldMk cId="3024051185" sldId="264"/>
        </pc:sldMkLst>
        <pc:spChg chg="mod">
          <ac:chgData name="泰弘 仲山" userId="857b4835f3abfbd8" providerId="LiveId" clId="{E9EB4265-6357-448D-B836-F2037EB9B26A}" dt="2023-09-17T05:18:47.445" v="218" actId="20577"/>
          <ac:spMkLst>
            <pc:docMk/>
            <pc:sldMk cId="3024051185" sldId="264"/>
            <ac:spMk id="3" creationId="{67CDB159-A45B-5769-ED7D-D76CACA0F9FD}"/>
          </ac:spMkLst>
        </pc:spChg>
      </pc:sldChg>
      <pc:sldChg chg="addSp delSp modSp new mod">
        <pc:chgData name="泰弘 仲山" userId="857b4835f3abfbd8" providerId="LiveId" clId="{E9EB4265-6357-448D-B836-F2037EB9B26A}" dt="2023-09-18T04:27:09.626" v="2292" actId="14100"/>
        <pc:sldMkLst>
          <pc:docMk/>
          <pc:sldMk cId="2054647750" sldId="265"/>
        </pc:sldMkLst>
        <pc:spChg chg="mod">
          <ac:chgData name="泰弘 仲山" userId="857b4835f3abfbd8" providerId="LiveId" clId="{E9EB4265-6357-448D-B836-F2037EB9B26A}" dt="2023-09-18T04:27:04.455" v="2290" actId="1076"/>
          <ac:spMkLst>
            <pc:docMk/>
            <pc:sldMk cId="2054647750" sldId="265"/>
            <ac:spMk id="2" creationId="{192E17E5-30EC-06ED-B5AA-E928D6513AA3}"/>
          </ac:spMkLst>
        </pc:spChg>
        <pc:spChg chg="del">
          <ac:chgData name="泰弘 仲山" userId="857b4835f3abfbd8" providerId="LiveId" clId="{E9EB4265-6357-448D-B836-F2037EB9B26A}" dt="2023-09-17T05:27:15.652" v="222" actId="3680"/>
          <ac:spMkLst>
            <pc:docMk/>
            <pc:sldMk cId="2054647750" sldId="265"/>
            <ac:spMk id="3" creationId="{B9B65630-6C6A-689A-727E-85F6E669346E}"/>
          </ac:spMkLst>
        </pc:spChg>
        <pc:spChg chg="add mod">
          <ac:chgData name="泰弘 仲山" userId="857b4835f3abfbd8" providerId="LiveId" clId="{E9EB4265-6357-448D-B836-F2037EB9B26A}" dt="2023-09-17T05:43:56.090" v="511" actId="1076"/>
          <ac:spMkLst>
            <pc:docMk/>
            <pc:sldMk cId="2054647750" sldId="265"/>
            <ac:spMk id="5" creationId="{8657AFF3-2DA6-F095-7551-11CFC8FAD1D8}"/>
          </ac:spMkLst>
        </pc:spChg>
        <pc:spChg chg="add mod">
          <ac:chgData name="泰弘 仲山" userId="857b4835f3abfbd8" providerId="LiveId" clId="{E9EB4265-6357-448D-B836-F2037EB9B26A}" dt="2023-09-18T04:12:08.713" v="1825" actId="20577"/>
          <ac:spMkLst>
            <pc:docMk/>
            <pc:sldMk cId="2054647750" sldId="265"/>
            <ac:spMk id="6" creationId="{25FCD92D-59ED-EB34-DEBF-120EBEFF5DEB}"/>
          </ac:spMkLst>
        </pc:spChg>
        <pc:graphicFrameChg chg="add mod ord modGraphic">
          <ac:chgData name="泰弘 仲山" userId="857b4835f3abfbd8" providerId="LiveId" clId="{E9EB4265-6357-448D-B836-F2037EB9B26A}" dt="2023-09-17T05:43:59.028" v="512" actId="1076"/>
          <ac:graphicFrameMkLst>
            <pc:docMk/>
            <pc:sldMk cId="2054647750" sldId="265"/>
            <ac:graphicFrameMk id="4" creationId="{C40A9843-AC41-DB4E-627C-7FB475EF43F6}"/>
          </ac:graphicFrameMkLst>
        </pc:graphicFrameChg>
        <pc:picChg chg="add mod">
          <ac:chgData name="泰弘 仲山" userId="857b4835f3abfbd8" providerId="LiveId" clId="{E9EB4265-6357-448D-B836-F2037EB9B26A}" dt="2023-09-18T04:27:09.626" v="2292" actId="14100"/>
          <ac:picMkLst>
            <pc:docMk/>
            <pc:sldMk cId="2054647750" sldId="265"/>
            <ac:picMk id="2050" creationId="{4C132541-FC6D-AEDA-F605-3FE5C01466BB}"/>
          </ac:picMkLst>
        </pc:picChg>
      </pc:sldChg>
      <pc:sldChg chg="addSp delSp modSp add mod">
        <pc:chgData name="泰弘 仲山" userId="857b4835f3abfbd8" providerId="LiveId" clId="{E9EB4265-6357-448D-B836-F2037EB9B26A}" dt="2023-09-18T20:15:19.116" v="5423" actId="20577"/>
        <pc:sldMkLst>
          <pc:docMk/>
          <pc:sldMk cId="131379379" sldId="266"/>
        </pc:sldMkLst>
        <pc:spChg chg="mod">
          <ac:chgData name="泰弘 仲山" userId="857b4835f3abfbd8" providerId="LiveId" clId="{E9EB4265-6357-448D-B836-F2037EB9B26A}" dt="2023-09-18T20:15:19.116" v="5423" actId="20577"/>
          <ac:spMkLst>
            <pc:docMk/>
            <pc:sldMk cId="131379379" sldId="266"/>
            <ac:spMk id="4" creationId="{F208995B-3E17-1CD7-774A-B42DB5CF2D01}"/>
          </ac:spMkLst>
        </pc:spChg>
        <pc:spChg chg="del">
          <ac:chgData name="泰弘 仲山" userId="857b4835f3abfbd8" providerId="LiveId" clId="{E9EB4265-6357-448D-B836-F2037EB9B26A}" dt="2023-09-18T04:17:43.797" v="1830" actId="478"/>
          <ac:spMkLst>
            <pc:docMk/>
            <pc:sldMk cId="131379379" sldId="266"/>
            <ac:spMk id="8" creationId="{DAD5F589-AC49-23E0-2B2C-D3A2849E74CA}"/>
          </ac:spMkLst>
        </pc:spChg>
        <pc:graphicFrameChg chg="add mod modGraphic">
          <ac:chgData name="泰弘 仲山" userId="857b4835f3abfbd8" providerId="LiveId" clId="{E9EB4265-6357-448D-B836-F2037EB9B26A}" dt="2023-09-18T20:13:29.452" v="5272" actId="1076"/>
          <ac:graphicFrameMkLst>
            <pc:docMk/>
            <pc:sldMk cId="131379379" sldId="266"/>
            <ac:graphicFrameMk id="3" creationId="{DD812CD1-47B2-51F8-81AD-C81EDD448797}"/>
          </ac:graphicFrameMkLst>
        </pc:graphicFrameChg>
        <pc:graphicFrameChg chg="del modGraphic">
          <ac:chgData name="泰弘 仲山" userId="857b4835f3abfbd8" providerId="LiveId" clId="{E9EB4265-6357-448D-B836-F2037EB9B26A}" dt="2023-09-18T04:17:42.249" v="1829" actId="478"/>
          <ac:graphicFrameMkLst>
            <pc:docMk/>
            <pc:sldMk cId="131379379" sldId="266"/>
            <ac:graphicFrameMk id="7" creationId="{B984E65E-CF46-AB33-4147-85BB320B4AD1}"/>
          </ac:graphicFrameMkLst>
        </pc:graphicFrameChg>
        <pc:picChg chg="del">
          <ac:chgData name="泰弘 仲山" userId="857b4835f3abfbd8" providerId="LiveId" clId="{E9EB4265-6357-448D-B836-F2037EB9B26A}" dt="2023-09-18T04:17:36.393" v="1827" actId="478"/>
          <ac:picMkLst>
            <pc:docMk/>
            <pc:sldMk cId="131379379" sldId="266"/>
            <ac:picMk id="4098" creationId="{FB5DCF94-B7FE-6BA8-C684-5C745AAF55C3}"/>
          </ac:picMkLst>
        </pc:picChg>
      </pc:sldChg>
      <pc:sldChg chg="add del">
        <pc:chgData name="泰弘 仲山" userId="857b4835f3abfbd8" providerId="LiveId" clId="{E9EB4265-6357-448D-B836-F2037EB9B26A}" dt="2023-09-17T05:55:07.760" v="842" actId="47"/>
        <pc:sldMkLst>
          <pc:docMk/>
          <pc:sldMk cId="2335211641" sldId="266"/>
        </pc:sldMkLst>
      </pc:sldChg>
      <pc:sldChg chg="addSp modSp add mod">
        <pc:chgData name="泰弘 仲山" userId="857b4835f3abfbd8" providerId="LiveId" clId="{E9EB4265-6357-448D-B836-F2037EB9B26A}" dt="2023-09-18T20:16:46.594" v="5582" actId="20577"/>
        <pc:sldMkLst>
          <pc:docMk/>
          <pc:sldMk cId="1862145888" sldId="267"/>
        </pc:sldMkLst>
        <pc:spChg chg="mod">
          <ac:chgData name="泰弘 仲山" userId="857b4835f3abfbd8" providerId="LiveId" clId="{E9EB4265-6357-448D-B836-F2037EB9B26A}" dt="2023-09-18T20:16:46.594" v="5582" actId="20577"/>
          <ac:spMkLst>
            <pc:docMk/>
            <pc:sldMk cId="1862145888" sldId="267"/>
            <ac:spMk id="4" creationId="{F208995B-3E17-1CD7-774A-B42DB5CF2D01}"/>
          </ac:spMkLst>
        </pc:spChg>
        <pc:graphicFrameChg chg="add mod modGraphic">
          <ac:chgData name="泰弘 仲山" userId="857b4835f3abfbd8" providerId="LiveId" clId="{E9EB4265-6357-448D-B836-F2037EB9B26A}" dt="2023-09-18T20:13:17.015" v="5271" actId="1076"/>
          <ac:graphicFrameMkLst>
            <pc:docMk/>
            <pc:sldMk cId="1862145888" sldId="267"/>
            <ac:graphicFrameMk id="3" creationId="{26BF0C67-0AA8-FA1C-88DC-672F796061EC}"/>
          </ac:graphicFrameMkLst>
        </pc:graphicFrameChg>
      </pc:sldChg>
      <pc:sldChg chg="addSp modSp add mod">
        <pc:chgData name="泰弘 仲山" userId="857b4835f3abfbd8" providerId="LiveId" clId="{E9EB4265-6357-448D-B836-F2037EB9B26A}" dt="2023-09-19T02:58:18.642" v="7979" actId="20577"/>
        <pc:sldMkLst>
          <pc:docMk/>
          <pc:sldMk cId="4125359110" sldId="268"/>
        </pc:sldMkLst>
        <pc:spChg chg="mod">
          <ac:chgData name="泰弘 仲山" userId="857b4835f3abfbd8" providerId="LiveId" clId="{E9EB4265-6357-448D-B836-F2037EB9B26A}" dt="2023-09-18T18:58:56.624" v="3692" actId="20577"/>
          <ac:spMkLst>
            <pc:docMk/>
            <pc:sldMk cId="4125359110" sldId="268"/>
            <ac:spMk id="2" creationId="{2A470DEF-DBA7-0C34-C539-D90234F30663}"/>
          </ac:spMkLst>
        </pc:spChg>
        <pc:spChg chg="mod">
          <ac:chgData name="泰弘 仲山" userId="857b4835f3abfbd8" providerId="LiveId" clId="{E9EB4265-6357-448D-B836-F2037EB9B26A}" dt="2023-09-18T17:00:03.844" v="2904" actId="20577"/>
          <ac:spMkLst>
            <pc:docMk/>
            <pc:sldMk cId="4125359110" sldId="268"/>
            <ac:spMk id="4" creationId="{F208995B-3E17-1CD7-774A-B42DB5CF2D01}"/>
          </ac:spMkLst>
        </pc:spChg>
        <pc:graphicFrameChg chg="add mod modGraphic">
          <ac:chgData name="泰弘 仲山" userId="857b4835f3abfbd8" providerId="LiveId" clId="{E9EB4265-6357-448D-B836-F2037EB9B26A}" dt="2023-09-19T02:58:18.642" v="7979" actId="20577"/>
          <ac:graphicFrameMkLst>
            <pc:docMk/>
            <pc:sldMk cId="4125359110" sldId="268"/>
            <ac:graphicFrameMk id="3" creationId="{E56A6498-7CD4-B38D-8D48-FEF8E733E8BF}"/>
          </ac:graphicFrameMkLst>
        </pc:graphicFrameChg>
      </pc:sldChg>
      <pc:sldChg chg="modSp new mod">
        <pc:chgData name="泰弘 仲山" userId="857b4835f3abfbd8" providerId="LiveId" clId="{E9EB4265-6357-448D-B836-F2037EB9B26A}" dt="2023-09-19T02:57:45.207" v="7961" actId="6549"/>
        <pc:sldMkLst>
          <pc:docMk/>
          <pc:sldMk cId="1300477928" sldId="269"/>
        </pc:sldMkLst>
        <pc:spChg chg="mod">
          <ac:chgData name="泰弘 仲山" userId="857b4835f3abfbd8" providerId="LiveId" clId="{E9EB4265-6357-448D-B836-F2037EB9B26A}" dt="2023-09-18T04:24:13.045" v="2045" actId="20577"/>
          <ac:spMkLst>
            <pc:docMk/>
            <pc:sldMk cId="1300477928" sldId="269"/>
            <ac:spMk id="2" creationId="{B07855C0-F6ED-5B0A-5020-BF8AEA558908}"/>
          </ac:spMkLst>
        </pc:spChg>
        <pc:spChg chg="mod">
          <ac:chgData name="泰弘 仲山" userId="857b4835f3abfbd8" providerId="LiveId" clId="{E9EB4265-6357-448D-B836-F2037EB9B26A}" dt="2023-09-19T02:57:45.207" v="7961" actId="6549"/>
          <ac:spMkLst>
            <pc:docMk/>
            <pc:sldMk cId="1300477928" sldId="269"/>
            <ac:spMk id="3" creationId="{684D72B4-E4FF-204D-28BB-5A9830B8DD38}"/>
          </ac:spMkLst>
        </pc:spChg>
      </pc:sldChg>
      <pc:sldChg chg="addSp delSp modSp add mod">
        <pc:chgData name="泰弘 仲山" userId="857b4835f3abfbd8" providerId="LiveId" clId="{E9EB4265-6357-448D-B836-F2037EB9B26A}" dt="2023-09-18T18:29:21.493" v="3163" actId="1076"/>
        <pc:sldMkLst>
          <pc:docMk/>
          <pc:sldMk cId="834716560" sldId="270"/>
        </pc:sldMkLst>
        <pc:spChg chg="mod">
          <ac:chgData name="泰弘 仲山" userId="857b4835f3abfbd8" providerId="LiveId" clId="{E9EB4265-6357-448D-B836-F2037EB9B26A}" dt="2023-09-18T18:26:41.119" v="2973" actId="20577"/>
          <ac:spMkLst>
            <pc:docMk/>
            <pc:sldMk cId="834716560" sldId="270"/>
            <ac:spMk id="2" creationId="{5D916157-F0AC-6159-8F07-111AB8731496}"/>
          </ac:spMkLst>
        </pc:spChg>
        <pc:spChg chg="mod">
          <ac:chgData name="泰弘 仲山" userId="857b4835f3abfbd8" providerId="LiveId" clId="{E9EB4265-6357-448D-B836-F2037EB9B26A}" dt="2023-09-18T18:29:16.547" v="3162" actId="20577"/>
          <ac:spMkLst>
            <pc:docMk/>
            <pc:sldMk cId="834716560" sldId="270"/>
            <ac:spMk id="3" creationId="{B0AEAB4B-9639-C7B4-705F-B6E11BB76AA4}"/>
          </ac:spMkLst>
        </pc:spChg>
        <pc:picChg chg="add mod">
          <ac:chgData name="泰弘 仲山" userId="857b4835f3abfbd8" providerId="LiveId" clId="{E9EB4265-6357-448D-B836-F2037EB9B26A}" dt="2023-09-18T18:29:21.493" v="3163" actId="1076"/>
          <ac:picMkLst>
            <pc:docMk/>
            <pc:sldMk cId="834716560" sldId="270"/>
            <ac:picMk id="5" creationId="{673FCC76-F7B4-B8DF-6AC0-C4FC3C8AAA8D}"/>
          </ac:picMkLst>
        </pc:picChg>
        <pc:picChg chg="del">
          <ac:chgData name="泰弘 仲山" userId="857b4835f3abfbd8" providerId="LiveId" clId="{E9EB4265-6357-448D-B836-F2037EB9B26A}" dt="2023-09-18T18:26:10.050" v="2923" actId="478"/>
          <ac:picMkLst>
            <pc:docMk/>
            <pc:sldMk cId="834716560" sldId="270"/>
            <ac:picMk id="7" creationId="{129700B6-4CE3-24BB-FE4D-CFC1C8FD62A0}"/>
          </ac:picMkLst>
        </pc:picChg>
      </pc:sldChg>
      <pc:sldChg chg="addSp delSp modSp add mod">
        <pc:chgData name="泰弘 仲山" userId="857b4835f3abfbd8" providerId="LiveId" clId="{E9EB4265-6357-448D-B836-F2037EB9B26A}" dt="2023-09-18T18:36:05.693" v="3300" actId="20577"/>
        <pc:sldMkLst>
          <pc:docMk/>
          <pc:sldMk cId="2957338711" sldId="271"/>
        </pc:sldMkLst>
        <pc:spChg chg="mod">
          <ac:chgData name="泰弘 仲山" userId="857b4835f3abfbd8" providerId="LiveId" clId="{E9EB4265-6357-448D-B836-F2037EB9B26A}" dt="2023-09-18T18:28:35.902" v="3119" actId="20577"/>
          <ac:spMkLst>
            <pc:docMk/>
            <pc:sldMk cId="2957338711" sldId="271"/>
            <ac:spMk id="2" creationId="{DFD2E7E6-3F00-8118-FCD5-C23CDAB19BB9}"/>
          </ac:spMkLst>
        </pc:spChg>
        <pc:spChg chg="mod">
          <ac:chgData name="泰弘 仲山" userId="857b4835f3abfbd8" providerId="LiveId" clId="{E9EB4265-6357-448D-B836-F2037EB9B26A}" dt="2023-09-18T18:30:23.456" v="3196" actId="20577"/>
          <ac:spMkLst>
            <pc:docMk/>
            <pc:sldMk cId="2957338711" sldId="271"/>
            <ac:spMk id="6" creationId="{12BDFBE7-CC7A-D124-0FDC-45F151658068}"/>
          </ac:spMkLst>
        </pc:spChg>
        <pc:spChg chg="add del">
          <ac:chgData name="泰弘 仲山" userId="857b4835f3abfbd8" providerId="LiveId" clId="{E9EB4265-6357-448D-B836-F2037EB9B26A}" dt="2023-09-18T18:34:45.385" v="3218" actId="22"/>
          <ac:spMkLst>
            <pc:docMk/>
            <pc:sldMk cId="2957338711" sldId="271"/>
            <ac:spMk id="7" creationId="{BFC25A24-D481-6285-BB88-9ACB933BFAC0}"/>
          </ac:spMkLst>
        </pc:spChg>
        <pc:graphicFrameChg chg="modGraphic">
          <ac:chgData name="泰弘 仲山" userId="857b4835f3abfbd8" providerId="LiveId" clId="{E9EB4265-6357-448D-B836-F2037EB9B26A}" dt="2023-09-18T18:36:05.693" v="3300" actId="20577"/>
          <ac:graphicFrameMkLst>
            <pc:docMk/>
            <pc:sldMk cId="2957338711" sldId="271"/>
            <ac:graphicFrameMk id="4" creationId="{1445D414-0C3C-6BF3-ED7B-BB5E77FEC501}"/>
          </ac:graphicFrameMkLst>
        </pc:graphicFrameChg>
        <pc:picChg chg="del">
          <ac:chgData name="泰弘 仲山" userId="857b4835f3abfbd8" providerId="LiveId" clId="{E9EB4265-6357-448D-B836-F2037EB9B26A}" dt="2023-09-18T18:28:37.793" v="3120" actId="478"/>
          <ac:picMkLst>
            <pc:docMk/>
            <pc:sldMk cId="2957338711" sldId="271"/>
            <ac:picMk id="1028" creationId="{5C0B090C-9B20-1C20-86AA-57698DA8360E}"/>
          </ac:picMkLst>
        </pc:picChg>
        <pc:picChg chg="add mod">
          <ac:chgData name="泰弘 仲山" userId="857b4835f3abfbd8" providerId="LiveId" clId="{E9EB4265-6357-448D-B836-F2037EB9B26A}" dt="2023-09-18T18:28:51.012" v="3124" actId="1076"/>
          <ac:picMkLst>
            <pc:docMk/>
            <pc:sldMk cId="2957338711" sldId="271"/>
            <ac:picMk id="5122" creationId="{7F29EF38-03E7-F568-DD14-138B79584391}"/>
          </ac:picMkLst>
        </pc:picChg>
      </pc:sldChg>
      <pc:sldChg chg="addSp delSp modSp add mod">
        <pc:chgData name="泰弘 仲山" userId="857b4835f3abfbd8" providerId="LiveId" clId="{E9EB4265-6357-448D-B836-F2037EB9B26A}" dt="2023-09-18T20:20:58.392" v="5718" actId="1076"/>
        <pc:sldMkLst>
          <pc:docMk/>
          <pc:sldMk cId="3872684133" sldId="272"/>
        </pc:sldMkLst>
        <pc:spChg chg="mod">
          <ac:chgData name="泰弘 仲山" userId="857b4835f3abfbd8" providerId="LiveId" clId="{E9EB4265-6357-448D-B836-F2037EB9B26A}" dt="2023-09-18T18:34:53.151" v="3227" actId="20577"/>
          <ac:spMkLst>
            <pc:docMk/>
            <pc:sldMk cId="3872684133" sldId="272"/>
            <ac:spMk id="2" creationId="{DFD2E7E6-3F00-8118-FCD5-C23CDAB19BB9}"/>
          </ac:spMkLst>
        </pc:spChg>
        <pc:spChg chg="mod">
          <ac:chgData name="泰弘 仲山" userId="857b4835f3abfbd8" providerId="LiveId" clId="{E9EB4265-6357-448D-B836-F2037EB9B26A}" dt="2023-09-18T18:46:48.750" v="3629" actId="20577"/>
          <ac:spMkLst>
            <pc:docMk/>
            <pc:sldMk cId="3872684133" sldId="272"/>
            <ac:spMk id="5" creationId="{4FEF4E6E-C006-F70A-CDEE-BB39EB763490}"/>
          </ac:spMkLst>
        </pc:spChg>
        <pc:spChg chg="mod">
          <ac:chgData name="泰弘 仲山" userId="857b4835f3abfbd8" providerId="LiveId" clId="{E9EB4265-6357-448D-B836-F2037EB9B26A}" dt="2023-09-18T20:20:58.392" v="5718" actId="1076"/>
          <ac:spMkLst>
            <pc:docMk/>
            <pc:sldMk cId="3872684133" sldId="272"/>
            <ac:spMk id="6" creationId="{12BDFBE7-CC7A-D124-0FDC-45F151658068}"/>
          </ac:spMkLst>
        </pc:spChg>
        <pc:spChg chg="add del mod">
          <ac:chgData name="泰弘 仲山" userId="857b4835f3abfbd8" providerId="LiveId" clId="{E9EB4265-6357-448D-B836-F2037EB9B26A}" dt="2023-09-18T18:35:01.437" v="3230" actId="478"/>
          <ac:spMkLst>
            <pc:docMk/>
            <pc:sldMk cId="3872684133" sldId="272"/>
            <ac:spMk id="7" creationId="{A755BEF4-8B3B-5C8B-8CAC-7AFD59996D95}"/>
          </ac:spMkLst>
        </pc:spChg>
        <pc:graphicFrameChg chg="del">
          <ac:chgData name="泰弘 仲山" userId="857b4835f3abfbd8" providerId="LiveId" clId="{E9EB4265-6357-448D-B836-F2037EB9B26A}" dt="2023-09-18T18:34:58.389" v="3229" actId="478"/>
          <ac:graphicFrameMkLst>
            <pc:docMk/>
            <pc:sldMk cId="3872684133" sldId="272"/>
            <ac:graphicFrameMk id="4" creationId="{1445D414-0C3C-6BF3-ED7B-BB5E77FEC501}"/>
          </ac:graphicFrameMkLst>
        </pc:graphicFrameChg>
        <pc:picChg chg="del">
          <ac:chgData name="泰弘 仲山" userId="857b4835f3abfbd8" providerId="LiveId" clId="{E9EB4265-6357-448D-B836-F2037EB9B26A}" dt="2023-09-18T18:34:55.571" v="3228" actId="478"/>
          <ac:picMkLst>
            <pc:docMk/>
            <pc:sldMk cId="3872684133" sldId="272"/>
            <ac:picMk id="5122" creationId="{7F29EF38-03E7-F568-DD14-138B79584391}"/>
          </ac:picMkLst>
        </pc:picChg>
        <pc:picChg chg="add mod">
          <ac:chgData name="泰弘 仲山" userId="857b4835f3abfbd8" providerId="LiveId" clId="{E9EB4265-6357-448D-B836-F2037EB9B26A}" dt="2023-09-18T18:35:18.795" v="3237" actId="14100"/>
          <ac:picMkLst>
            <pc:docMk/>
            <pc:sldMk cId="3872684133" sldId="272"/>
            <ac:picMk id="9218" creationId="{ABD31F1D-783A-2268-98EF-BBDB4EC035C4}"/>
          </ac:picMkLst>
        </pc:picChg>
      </pc:sldChg>
      <pc:sldChg chg="addSp delSp modSp add mod ord">
        <pc:chgData name="泰弘 仲山" userId="857b4835f3abfbd8" providerId="LiveId" clId="{E9EB4265-6357-448D-B836-F2037EB9B26A}" dt="2023-09-18T18:46:36.291" v="3611"/>
        <pc:sldMkLst>
          <pc:docMk/>
          <pc:sldMk cId="1573887402" sldId="273"/>
        </pc:sldMkLst>
        <pc:spChg chg="mod">
          <ac:chgData name="泰弘 仲山" userId="857b4835f3abfbd8" providerId="LiveId" clId="{E9EB4265-6357-448D-B836-F2037EB9B26A}" dt="2023-09-18T18:40:25.696" v="3393" actId="20577"/>
          <ac:spMkLst>
            <pc:docMk/>
            <pc:sldMk cId="1573887402" sldId="273"/>
            <ac:spMk id="5" creationId="{8657AFF3-2DA6-F095-7551-11CFC8FAD1D8}"/>
          </ac:spMkLst>
        </pc:spChg>
        <pc:spChg chg="mod">
          <ac:chgData name="泰弘 仲山" userId="857b4835f3abfbd8" providerId="LiveId" clId="{E9EB4265-6357-448D-B836-F2037EB9B26A}" dt="2023-09-18T18:41:05.250" v="3418" actId="20577"/>
          <ac:spMkLst>
            <pc:docMk/>
            <pc:sldMk cId="1573887402" sldId="273"/>
            <ac:spMk id="6" creationId="{25FCD92D-59ED-EB34-DEBF-120EBEFF5DEB}"/>
          </ac:spMkLst>
        </pc:spChg>
        <pc:graphicFrameChg chg="mod modGraphic">
          <ac:chgData name="泰弘 仲山" userId="857b4835f3abfbd8" providerId="LiveId" clId="{E9EB4265-6357-448D-B836-F2037EB9B26A}" dt="2023-09-18T18:42:20.635" v="3447" actId="1076"/>
          <ac:graphicFrameMkLst>
            <pc:docMk/>
            <pc:sldMk cId="1573887402" sldId="273"/>
            <ac:graphicFrameMk id="4" creationId="{C40A9843-AC41-DB4E-627C-7FB475EF43F6}"/>
          </ac:graphicFrameMkLst>
        </pc:graphicFrameChg>
        <pc:picChg chg="del">
          <ac:chgData name="泰弘 仲山" userId="857b4835f3abfbd8" providerId="LiveId" clId="{E9EB4265-6357-448D-B836-F2037EB9B26A}" dt="2023-09-18T18:38:21.201" v="3356" actId="478"/>
          <ac:picMkLst>
            <pc:docMk/>
            <pc:sldMk cId="1573887402" sldId="273"/>
            <ac:picMk id="2050" creationId="{4C132541-FC6D-AEDA-F605-3FE5C01466BB}"/>
          </ac:picMkLst>
        </pc:picChg>
        <pc:picChg chg="add mod">
          <ac:chgData name="泰弘 仲山" userId="857b4835f3abfbd8" providerId="LiveId" clId="{E9EB4265-6357-448D-B836-F2037EB9B26A}" dt="2023-09-18T18:40:54.988" v="3398" actId="1076"/>
          <ac:picMkLst>
            <pc:docMk/>
            <pc:sldMk cId="1573887402" sldId="273"/>
            <ac:picMk id="10242" creationId="{66219E92-5194-6659-BFE5-757D5368E4F0}"/>
          </ac:picMkLst>
        </pc:picChg>
      </pc:sldChg>
      <pc:sldChg chg="addSp delSp modSp add mod">
        <pc:chgData name="泰弘 仲山" userId="857b4835f3abfbd8" providerId="LiveId" clId="{E9EB4265-6357-448D-B836-F2037EB9B26A}" dt="2023-09-18T20:20:52.510" v="5717" actId="1076"/>
        <pc:sldMkLst>
          <pc:docMk/>
          <pc:sldMk cId="713852728" sldId="274"/>
        </pc:sldMkLst>
        <pc:spChg chg="mod">
          <ac:chgData name="泰弘 仲山" userId="857b4835f3abfbd8" providerId="LiveId" clId="{E9EB4265-6357-448D-B836-F2037EB9B26A}" dt="2023-09-18T18:44:17.666" v="3480" actId="20577"/>
          <ac:spMkLst>
            <pc:docMk/>
            <pc:sldMk cId="713852728" sldId="274"/>
            <ac:spMk id="2" creationId="{5D916157-F0AC-6159-8F07-111AB8731496}"/>
          </ac:spMkLst>
        </pc:spChg>
        <pc:spChg chg="mod">
          <ac:chgData name="泰弘 仲山" userId="857b4835f3abfbd8" providerId="LiveId" clId="{E9EB4265-6357-448D-B836-F2037EB9B26A}" dt="2023-09-18T18:46:28.573" v="3609" actId="20577"/>
          <ac:spMkLst>
            <pc:docMk/>
            <pc:sldMk cId="713852728" sldId="274"/>
            <ac:spMk id="3" creationId="{B0AEAB4B-9639-C7B4-705F-B6E11BB76AA4}"/>
          </ac:spMkLst>
        </pc:spChg>
        <pc:picChg chg="del">
          <ac:chgData name="泰弘 仲山" userId="857b4835f3abfbd8" providerId="LiveId" clId="{E9EB4265-6357-448D-B836-F2037EB9B26A}" dt="2023-09-18T18:43:37.681" v="3449" actId="478"/>
          <ac:picMkLst>
            <pc:docMk/>
            <pc:sldMk cId="713852728" sldId="274"/>
            <ac:picMk id="5" creationId="{673FCC76-F7B4-B8DF-6AC0-C4FC3C8AAA8D}"/>
          </ac:picMkLst>
        </pc:picChg>
        <pc:picChg chg="add mod">
          <ac:chgData name="泰弘 仲山" userId="857b4835f3abfbd8" providerId="LiveId" clId="{E9EB4265-6357-448D-B836-F2037EB9B26A}" dt="2023-09-18T20:20:52.510" v="5717" actId="1076"/>
          <ac:picMkLst>
            <pc:docMk/>
            <pc:sldMk cId="713852728" sldId="274"/>
            <ac:picMk id="6" creationId="{8E2F5B9F-D943-B300-2D73-F90D2D018E5B}"/>
          </ac:picMkLst>
        </pc:picChg>
      </pc:sldChg>
      <pc:sldChg chg="modSp add mod">
        <pc:chgData name="泰弘 仲山" userId="857b4835f3abfbd8" providerId="LiveId" clId="{E9EB4265-6357-448D-B836-F2037EB9B26A}" dt="2023-09-19T02:58:09.441" v="7970" actId="20577"/>
        <pc:sldMkLst>
          <pc:docMk/>
          <pc:sldMk cId="2462090901" sldId="275"/>
        </pc:sldMkLst>
        <pc:spChg chg="mod">
          <ac:chgData name="泰弘 仲山" userId="857b4835f3abfbd8" providerId="LiveId" clId="{E9EB4265-6357-448D-B836-F2037EB9B26A}" dt="2023-09-18T18:59:09.247" v="3713" actId="20577"/>
          <ac:spMkLst>
            <pc:docMk/>
            <pc:sldMk cId="2462090901" sldId="275"/>
            <ac:spMk id="2" creationId="{2A470DEF-DBA7-0C34-C539-D90234F30663}"/>
          </ac:spMkLst>
        </pc:spChg>
        <pc:spChg chg="mod">
          <ac:chgData name="泰弘 仲山" userId="857b4835f3abfbd8" providerId="LiveId" clId="{E9EB4265-6357-448D-B836-F2037EB9B26A}" dt="2023-09-18T18:58:46.292" v="3663" actId="1076"/>
          <ac:spMkLst>
            <pc:docMk/>
            <pc:sldMk cId="2462090901" sldId="275"/>
            <ac:spMk id="4" creationId="{F208995B-3E17-1CD7-774A-B42DB5CF2D01}"/>
          </ac:spMkLst>
        </pc:spChg>
        <pc:graphicFrameChg chg="mod modGraphic">
          <ac:chgData name="泰弘 仲山" userId="857b4835f3abfbd8" providerId="LiveId" clId="{E9EB4265-6357-448D-B836-F2037EB9B26A}" dt="2023-09-19T02:58:09.441" v="7970" actId="20577"/>
          <ac:graphicFrameMkLst>
            <pc:docMk/>
            <pc:sldMk cId="2462090901" sldId="275"/>
            <ac:graphicFrameMk id="3" creationId="{E56A6498-7CD4-B38D-8D48-FEF8E733E8BF}"/>
          </ac:graphicFrameMkLst>
        </pc:graphicFrameChg>
      </pc:sldChg>
      <pc:sldChg chg="modSp add mod">
        <pc:chgData name="泰弘 仲山" userId="857b4835f3abfbd8" providerId="LiveId" clId="{E9EB4265-6357-448D-B836-F2037EB9B26A}" dt="2023-09-18T19:07:16.780" v="3918" actId="1076"/>
        <pc:sldMkLst>
          <pc:docMk/>
          <pc:sldMk cId="3125087564" sldId="276"/>
        </pc:sldMkLst>
        <pc:spChg chg="mod">
          <ac:chgData name="泰弘 仲山" userId="857b4835f3abfbd8" providerId="LiveId" clId="{E9EB4265-6357-448D-B836-F2037EB9B26A}" dt="2023-09-18T19:07:16.780" v="3918" actId="1076"/>
          <ac:spMkLst>
            <pc:docMk/>
            <pc:sldMk cId="3125087564" sldId="276"/>
            <ac:spMk id="2" creationId="{2A470DEF-DBA7-0C34-C539-D90234F30663}"/>
          </ac:spMkLst>
        </pc:spChg>
        <pc:spChg chg="mod">
          <ac:chgData name="泰弘 仲山" userId="857b4835f3abfbd8" providerId="LiveId" clId="{E9EB4265-6357-448D-B836-F2037EB9B26A}" dt="2023-09-18T19:06:43.547" v="3916" actId="1076"/>
          <ac:spMkLst>
            <pc:docMk/>
            <pc:sldMk cId="3125087564" sldId="276"/>
            <ac:spMk id="4" creationId="{F208995B-3E17-1CD7-774A-B42DB5CF2D01}"/>
          </ac:spMkLst>
        </pc:spChg>
        <pc:graphicFrameChg chg="mod modGraphic">
          <ac:chgData name="泰弘 仲山" userId="857b4835f3abfbd8" providerId="LiveId" clId="{E9EB4265-6357-448D-B836-F2037EB9B26A}" dt="2023-09-18T19:06:53.249" v="3917" actId="1036"/>
          <ac:graphicFrameMkLst>
            <pc:docMk/>
            <pc:sldMk cId="3125087564" sldId="276"/>
            <ac:graphicFrameMk id="3" creationId="{E56A6498-7CD4-B38D-8D48-FEF8E733E8BF}"/>
          </ac:graphicFrameMkLst>
        </pc:graphicFrameChg>
      </pc:sldChg>
      <pc:sldChg chg="new del">
        <pc:chgData name="泰弘 仲山" userId="857b4835f3abfbd8" providerId="LiveId" clId="{E9EB4265-6357-448D-B836-F2037EB9B26A}" dt="2023-09-18T19:48:13.497" v="3922" actId="47"/>
        <pc:sldMkLst>
          <pc:docMk/>
          <pc:sldMk cId="2975981677" sldId="277"/>
        </pc:sldMkLst>
      </pc:sldChg>
      <pc:sldChg chg="addSp delSp modSp add mod">
        <pc:chgData name="泰弘 仲山" userId="857b4835f3abfbd8" providerId="LiveId" clId="{E9EB4265-6357-448D-B836-F2037EB9B26A}" dt="2023-09-18T19:55:02.484" v="4374" actId="14100"/>
        <pc:sldMkLst>
          <pc:docMk/>
          <pc:sldMk cId="2333606952" sldId="278"/>
        </pc:sldMkLst>
        <pc:spChg chg="mod">
          <ac:chgData name="泰弘 仲山" userId="857b4835f3abfbd8" providerId="LiveId" clId="{E9EB4265-6357-448D-B836-F2037EB9B26A}" dt="2023-09-18T19:54:03.316" v="4245" actId="27636"/>
          <ac:spMkLst>
            <pc:docMk/>
            <pc:sldMk cId="2333606952" sldId="278"/>
            <ac:spMk id="2" creationId="{2A470DEF-DBA7-0C34-C539-D90234F30663}"/>
          </ac:spMkLst>
        </pc:spChg>
        <pc:spChg chg="mod">
          <ac:chgData name="泰弘 仲山" userId="857b4835f3abfbd8" providerId="LiveId" clId="{E9EB4265-6357-448D-B836-F2037EB9B26A}" dt="2023-09-18T19:54:38.844" v="4326" actId="27636"/>
          <ac:spMkLst>
            <pc:docMk/>
            <pc:sldMk cId="2333606952" sldId="278"/>
            <ac:spMk id="4" creationId="{F208995B-3E17-1CD7-774A-B42DB5CF2D01}"/>
          </ac:spMkLst>
        </pc:spChg>
        <pc:spChg chg="add mod">
          <ac:chgData name="泰弘 仲山" userId="857b4835f3abfbd8" providerId="LiveId" clId="{E9EB4265-6357-448D-B836-F2037EB9B26A}" dt="2023-09-18T19:55:02.484" v="4374" actId="14100"/>
          <ac:spMkLst>
            <pc:docMk/>
            <pc:sldMk cId="2333606952" sldId="278"/>
            <ac:spMk id="5" creationId="{892FCC88-0808-939A-7D52-90161EA04066}"/>
          </ac:spMkLst>
        </pc:spChg>
        <pc:graphicFrameChg chg="del modGraphic">
          <ac:chgData name="泰弘 仲山" userId="857b4835f3abfbd8" providerId="LiveId" clId="{E9EB4265-6357-448D-B836-F2037EB9B26A}" dt="2023-09-18T19:48:21.744" v="3924" actId="478"/>
          <ac:graphicFrameMkLst>
            <pc:docMk/>
            <pc:sldMk cId="2333606952" sldId="278"/>
            <ac:graphicFrameMk id="3" creationId="{E56A6498-7CD4-B38D-8D48-FEF8E733E8BF}"/>
          </ac:graphicFrameMkLst>
        </pc:graphicFrameChg>
        <pc:picChg chg="add mod">
          <ac:chgData name="泰弘 仲山" userId="857b4835f3abfbd8" providerId="LiveId" clId="{E9EB4265-6357-448D-B836-F2037EB9B26A}" dt="2023-09-18T19:54:42.048" v="4328" actId="14100"/>
          <ac:picMkLst>
            <pc:docMk/>
            <pc:sldMk cId="2333606952" sldId="278"/>
            <ac:picMk id="11266" creationId="{A253B77D-3F4E-7D2D-A922-52FE97D5A655}"/>
          </ac:picMkLst>
        </pc:picChg>
      </pc:sldChg>
      <pc:sldChg chg="modSp add mod">
        <pc:chgData name="泰弘 仲山" userId="857b4835f3abfbd8" providerId="LiveId" clId="{E9EB4265-6357-448D-B836-F2037EB9B26A}" dt="2023-09-18T20:24:10.985" v="5828" actId="20577"/>
        <pc:sldMkLst>
          <pc:docMk/>
          <pc:sldMk cId="127053897" sldId="279"/>
        </pc:sldMkLst>
        <pc:spChg chg="mod">
          <ac:chgData name="泰弘 仲山" userId="857b4835f3abfbd8" providerId="LiveId" clId="{E9EB4265-6357-448D-B836-F2037EB9B26A}" dt="2023-09-18T20:17:33.563" v="5654" actId="14100"/>
          <ac:spMkLst>
            <pc:docMk/>
            <pc:sldMk cId="127053897" sldId="279"/>
            <ac:spMk id="2" creationId="{2A470DEF-DBA7-0C34-C539-D90234F30663}"/>
          </ac:spMkLst>
        </pc:spChg>
        <pc:spChg chg="mod">
          <ac:chgData name="泰弘 仲山" userId="857b4835f3abfbd8" providerId="LiveId" clId="{E9EB4265-6357-448D-B836-F2037EB9B26A}" dt="2023-09-18T20:24:10.985" v="5828" actId="20577"/>
          <ac:spMkLst>
            <pc:docMk/>
            <pc:sldMk cId="127053897" sldId="279"/>
            <ac:spMk id="3" creationId="{06677FD2-4DC9-36D5-813A-F20C27B3B97C}"/>
          </ac:spMkLst>
        </pc:spChg>
      </pc:sldChg>
      <pc:sldChg chg="addSp delSp modSp new mod">
        <pc:chgData name="泰弘 仲山" userId="857b4835f3abfbd8" providerId="LiveId" clId="{E9EB4265-6357-448D-B836-F2037EB9B26A}" dt="2023-09-19T02:20:04.227" v="7059" actId="14100"/>
        <pc:sldMkLst>
          <pc:docMk/>
          <pc:sldMk cId="2252007957" sldId="280"/>
        </pc:sldMkLst>
        <pc:spChg chg="mod">
          <ac:chgData name="泰弘 仲山" userId="857b4835f3abfbd8" providerId="LiveId" clId="{E9EB4265-6357-448D-B836-F2037EB9B26A}" dt="2023-09-19T02:03:06.380" v="6692" actId="1076"/>
          <ac:spMkLst>
            <pc:docMk/>
            <pc:sldMk cId="2252007957" sldId="280"/>
            <ac:spMk id="2" creationId="{1DD0A210-77F8-4F07-D967-CD5034145619}"/>
          </ac:spMkLst>
        </pc:spChg>
        <pc:spChg chg="del mod">
          <ac:chgData name="泰弘 仲山" userId="857b4835f3abfbd8" providerId="LiveId" clId="{E9EB4265-6357-448D-B836-F2037EB9B26A}" dt="2023-09-19T02:03:13.474" v="6694"/>
          <ac:spMkLst>
            <pc:docMk/>
            <pc:sldMk cId="2252007957" sldId="280"/>
            <ac:spMk id="3" creationId="{BA2610DF-CBC1-11BB-4871-DAE55CF34971}"/>
          </ac:spMkLst>
        </pc:spChg>
        <pc:spChg chg="add mod">
          <ac:chgData name="泰弘 仲山" userId="857b4835f3abfbd8" providerId="LiveId" clId="{E9EB4265-6357-448D-B836-F2037EB9B26A}" dt="2023-09-19T02:20:04.227" v="7059" actId="14100"/>
          <ac:spMkLst>
            <pc:docMk/>
            <pc:sldMk cId="2252007957" sldId="280"/>
            <ac:spMk id="4" creationId="{B0DE57BF-4CCF-82C0-EF3B-91D67299AE6D}"/>
          </ac:spMkLst>
        </pc:spChg>
        <pc:spChg chg="add del mod">
          <ac:chgData name="泰弘 仲山" userId="857b4835f3abfbd8" providerId="LiveId" clId="{E9EB4265-6357-448D-B836-F2037EB9B26A}" dt="2023-09-19T02:18:11.715" v="6858" actId="478"/>
          <ac:spMkLst>
            <pc:docMk/>
            <pc:sldMk cId="2252007957" sldId="280"/>
            <ac:spMk id="6" creationId="{BE82A29B-53DF-2C21-33EA-CE09B7EA3DB5}"/>
          </ac:spMkLst>
        </pc:spChg>
        <pc:graphicFrameChg chg="add mod modGraphic">
          <ac:chgData name="泰弘 仲山" userId="857b4835f3abfbd8" providerId="LiveId" clId="{E9EB4265-6357-448D-B836-F2037EB9B26A}" dt="2023-09-19T02:19:02.311" v="6896" actId="1076"/>
          <ac:graphicFrameMkLst>
            <pc:docMk/>
            <pc:sldMk cId="2252007957" sldId="280"/>
            <ac:graphicFrameMk id="5" creationId="{A727159C-18DB-7ABE-EAC6-9EFE7A551BA2}"/>
          </ac:graphicFrameMkLst>
        </pc:graphicFrameChg>
        <pc:picChg chg="add del mod">
          <ac:chgData name="泰弘 仲山" userId="857b4835f3abfbd8" providerId="LiveId" clId="{E9EB4265-6357-448D-B836-F2037EB9B26A}" dt="2023-09-19T02:18:09.478" v="6857" actId="478"/>
          <ac:picMkLst>
            <pc:docMk/>
            <pc:sldMk cId="2252007957" sldId="280"/>
            <ac:picMk id="15362" creationId="{65202F2D-9E83-57C6-EADD-17BE9495904F}"/>
          </ac:picMkLst>
        </pc:picChg>
        <pc:picChg chg="add mod">
          <ac:chgData name="泰弘 仲山" userId="857b4835f3abfbd8" providerId="LiveId" clId="{E9EB4265-6357-448D-B836-F2037EB9B26A}" dt="2023-09-19T02:18:14.443" v="6859" actId="1076"/>
          <ac:picMkLst>
            <pc:docMk/>
            <pc:sldMk cId="2252007957" sldId="280"/>
            <ac:picMk id="15364" creationId="{67665642-7B87-A931-14BC-03D2E537688D}"/>
          </ac:picMkLst>
        </pc:picChg>
      </pc:sldChg>
      <pc:sldChg chg="addSp delSp modSp new mod">
        <pc:chgData name="泰弘 仲山" userId="857b4835f3abfbd8" providerId="LiveId" clId="{E9EB4265-6357-448D-B836-F2037EB9B26A}" dt="2023-09-19T02:30:03.327" v="7331" actId="1076"/>
        <pc:sldMkLst>
          <pc:docMk/>
          <pc:sldMk cId="614453335" sldId="281"/>
        </pc:sldMkLst>
        <pc:spChg chg="mod">
          <ac:chgData name="泰弘 仲山" userId="857b4835f3abfbd8" providerId="LiveId" clId="{E9EB4265-6357-448D-B836-F2037EB9B26A}" dt="2023-09-19T02:20:28.470" v="7077" actId="14100"/>
          <ac:spMkLst>
            <pc:docMk/>
            <pc:sldMk cId="614453335" sldId="281"/>
            <ac:spMk id="2" creationId="{8D1EC6E0-EAF7-7636-56A2-1B19632F79A8}"/>
          </ac:spMkLst>
        </pc:spChg>
        <pc:spChg chg="del">
          <ac:chgData name="泰弘 仲山" userId="857b4835f3abfbd8" providerId="LiveId" clId="{E9EB4265-6357-448D-B836-F2037EB9B26A}" dt="2023-09-19T02:20:29.919" v="7078" actId="478"/>
          <ac:spMkLst>
            <pc:docMk/>
            <pc:sldMk cId="614453335" sldId="281"/>
            <ac:spMk id="3" creationId="{734CFEF3-FF5C-A219-B626-D519647B99FB}"/>
          </ac:spMkLst>
        </pc:spChg>
        <pc:spChg chg="add mod">
          <ac:chgData name="泰弘 仲山" userId="857b4835f3abfbd8" providerId="LiveId" clId="{E9EB4265-6357-448D-B836-F2037EB9B26A}" dt="2023-09-19T02:30:01.184" v="7330" actId="14100"/>
          <ac:spMkLst>
            <pc:docMk/>
            <pc:sldMk cId="614453335" sldId="281"/>
            <ac:spMk id="5" creationId="{99C25FBE-AA94-FE57-5A2F-D56EF46816B6}"/>
          </ac:spMkLst>
        </pc:spChg>
        <pc:graphicFrameChg chg="add mod modGraphic">
          <ac:chgData name="泰弘 仲山" userId="857b4835f3abfbd8" providerId="LiveId" clId="{E9EB4265-6357-448D-B836-F2037EB9B26A}" dt="2023-09-19T02:30:03.327" v="7331" actId="1076"/>
          <ac:graphicFrameMkLst>
            <pc:docMk/>
            <pc:sldMk cId="614453335" sldId="281"/>
            <ac:graphicFrameMk id="4" creationId="{953BEEDA-C3C4-F258-B804-839D5B32CC74}"/>
          </ac:graphicFrameMkLst>
        </pc:graphicFrameChg>
      </pc:sldChg>
      <pc:sldChg chg="addSp delSp modSp new mod">
        <pc:chgData name="泰弘 仲山" userId="857b4835f3abfbd8" providerId="LiveId" clId="{E9EB4265-6357-448D-B836-F2037EB9B26A}" dt="2023-09-19T04:55:56.164" v="8239" actId="1076"/>
        <pc:sldMkLst>
          <pc:docMk/>
          <pc:sldMk cId="802275231" sldId="282"/>
        </pc:sldMkLst>
        <pc:spChg chg="mod">
          <ac:chgData name="泰弘 仲山" userId="857b4835f3abfbd8" providerId="LiveId" clId="{E9EB4265-6357-448D-B836-F2037EB9B26A}" dt="2023-09-19T04:52:50.200" v="8142" actId="1037"/>
          <ac:spMkLst>
            <pc:docMk/>
            <pc:sldMk cId="802275231" sldId="282"/>
            <ac:spMk id="2" creationId="{7A80F95A-3CCD-FB09-3261-013AF35B7B12}"/>
          </ac:spMkLst>
        </pc:spChg>
        <pc:spChg chg="del mod">
          <ac:chgData name="泰弘 仲山" userId="857b4835f3abfbd8" providerId="LiveId" clId="{E9EB4265-6357-448D-B836-F2037EB9B26A}" dt="2023-09-19T02:37:52.453" v="7337" actId="478"/>
          <ac:spMkLst>
            <pc:docMk/>
            <pc:sldMk cId="802275231" sldId="282"/>
            <ac:spMk id="3" creationId="{9260A5E0-2E14-29D5-F515-382D72DC970B}"/>
          </ac:spMkLst>
        </pc:spChg>
        <pc:spChg chg="add mod">
          <ac:chgData name="泰弘 仲山" userId="857b4835f3abfbd8" providerId="LiveId" clId="{E9EB4265-6357-448D-B836-F2037EB9B26A}" dt="2023-09-19T04:55:56.164" v="8239" actId="1076"/>
          <ac:spMkLst>
            <pc:docMk/>
            <pc:sldMk cId="802275231" sldId="282"/>
            <ac:spMk id="5" creationId="{3B0148C8-68F6-8664-A2E4-B397189B4A45}"/>
          </ac:spMkLst>
        </pc:spChg>
        <pc:spChg chg="add mod">
          <ac:chgData name="泰弘 仲山" userId="857b4835f3abfbd8" providerId="LiveId" clId="{E9EB4265-6357-448D-B836-F2037EB9B26A}" dt="2023-09-19T04:55:42.767" v="8235" actId="27636"/>
          <ac:spMkLst>
            <pc:docMk/>
            <pc:sldMk cId="802275231" sldId="282"/>
            <ac:spMk id="6" creationId="{5A1B573E-06CB-22AB-58B0-710B729E11B0}"/>
          </ac:spMkLst>
        </pc:spChg>
        <pc:spChg chg="add mod">
          <ac:chgData name="泰弘 仲山" userId="857b4835f3abfbd8" providerId="LiveId" clId="{E9EB4265-6357-448D-B836-F2037EB9B26A}" dt="2023-09-19T04:55:45.717" v="8236" actId="1076"/>
          <ac:spMkLst>
            <pc:docMk/>
            <pc:sldMk cId="802275231" sldId="282"/>
            <ac:spMk id="7" creationId="{19FDCA5B-4734-94FD-F015-62E2DC8E715C}"/>
          </ac:spMkLst>
        </pc:spChg>
        <pc:spChg chg="add mod">
          <ac:chgData name="泰弘 仲山" userId="857b4835f3abfbd8" providerId="LiveId" clId="{E9EB4265-6357-448D-B836-F2037EB9B26A}" dt="2023-09-19T04:47:31.294" v="8030"/>
          <ac:spMkLst>
            <pc:docMk/>
            <pc:sldMk cId="802275231" sldId="282"/>
            <ac:spMk id="9" creationId="{6CA3A8ED-E356-9E29-7CC9-6AA7E4E7916F}"/>
          </ac:spMkLst>
        </pc:spChg>
        <pc:spChg chg="add mod">
          <ac:chgData name="泰弘 仲山" userId="857b4835f3abfbd8" providerId="LiveId" clId="{E9EB4265-6357-448D-B836-F2037EB9B26A}" dt="2023-09-19T04:53:37.462" v="8212" actId="20577"/>
          <ac:spMkLst>
            <pc:docMk/>
            <pc:sldMk cId="802275231" sldId="282"/>
            <ac:spMk id="10" creationId="{3F4F44D0-7017-E91A-6687-C5122BC47244}"/>
          </ac:spMkLst>
        </pc:spChg>
        <pc:graphicFrameChg chg="add mod modGraphic">
          <ac:chgData name="泰弘 仲山" userId="857b4835f3abfbd8" providerId="LiveId" clId="{E9EB4265-6357-448D-B836-F2037EB9B26A}" dt="2023-09-19T04:46:44.052" v="8012" actId="1076"/>
          <ac:graphicFrameMkLst>
            <pc:docMk/>
            <pc:sldMk cId="802275231" sldId="282"/>
            <ac:graphicFrameMk id="4" creationId="{CF2EC6DC-6874-6064-5FD4-3A55DE392576}"/>
          </ac:graphicFrameMkLst>
        </pc:graphicFrameChg>
        <pc:graphicFrameChg chg="add mod modGraphic">
          <ac:chgData name="泰弘 仲山" userId="857b4835f3abfbd8" providerId="LiveId" clId="{E9EB4265-6357-448D-B836-F2037EB9B26A}" dt="2023-09-19T04:52:31.066" v="8077" actId="113"/>
          <ac:graphicFrameMkLst>
            <pc:docMk/>
            <pc:sldMk cId="802275231" sldId="282"/>
            <ac:graphicFrameMk id="8" creationId="{DB81D2D3-1CEB-F912-F81D-3BA715A3FA5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491D5-8A36-4902-86DA-2DE4F7FA03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146B14-D37F-0F58-53ED-6F75F115A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1196F1-556F-EE1E-59A3-7E477E115223}"/>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0429CF02-16DA-E89A-75A8-336E2272A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48B126-2D45-5D98-EEFA-1465F6E6101F}"/>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3972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F9602-0C21-E4F1-D5AC-E8DD0A6AB3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8EB23-6F1C-7F16-7ECC-633C66B578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7CC9B2-87BB-C04F-8254-BBD8345EA990}"/>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A957A1F0-FDAA-066F-F989-FEDB62A84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22E970-E41A-7439-7A14-DDB3546170A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04E771-A8B5-1B8E-E8CD-D4ABE32B3B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A8C388-A2FD-B0C6-EAC3-3BC2AABB5C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088428-78F3-36BD-A335-F87573D247CD}"/>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F06825EE-EB7C-CEB0-F200-7602611F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BA4885-F2D2-F9DB-87C0-82AB02FF347A}"/>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2368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F2A93-C2AE-EE2E-F349-8719CDD19F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84D692-A8AD-7E8F-4993-7CC98B3E47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10FFF9-11E3-ADA9-9961-5FE7578A637D}"/>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C85667BB-6BFF-52D6-12E3-E6562F3AC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18FFF8-C9DE-CFCB-0C8E-42AD36FBC406}"/>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49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2953D-AE2D-72C0-6AC7-236AD015D8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AE9661-A7DD-DD2C-56CA-EA8230FCC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02CC2A-DCB7-E208-41FF-5D8E0145DC8F}"/>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6F914E77-04DA-28FD-7766-B1D266EDB7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C599E-9F89-153A-346D-FBB1EA060B4B}"/>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3976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5814D-C8A3-3F54-9156-E192FEFD9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0192DA-6FFF-9121-7CA2-01FB23B88F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C89346-4EC8-9CF1-0B7E-A12A1265D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8060D5-7097-69F6-9097-71737D27470E}"/>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6" name="フッター プレースホルダー 5">
            <a:extLst>
              <a:ext uri="{FF2B5EF4-FFF2-40B4-BE49-F238E27FC236}">
                <a16:creationId xmlns:a16="http://schemas.microsoft.com/office/drawing/2014/main" id="{23C429AA-2111-5326-91B8-DEC64BC51A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2E1F0-B044-58FD-F38B-62E23EBD9FC3}"/>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56205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BEA63-5376-FF3B-3A5C-0B417A9336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3A6C8-C3CC-8634-69D2-4793EFE5D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97155C-A688-525A-7486-3722A95D75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FB8964-EC54-BFCC-AB74-F084A1EE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062A0A-BF11-0904-C7D7-EC6E6AB63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E73EFE-131B-6F0C-76C1-BD259E0271B0}"/>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8" name="フッター プレースホルダー 7">
            <a:extLst>
              <a:ext uri="{FF2B5EF4-FFF2-40B4-BE49-F238E27FC236}">
                <a16:creationId xmlns:a16="http://schemas.microsoft.com/office/drawing/2014/main" id="{73F8FE95-9A88-97D8-05ED-B8D4F55826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C50EA7-9752-72F5-6498-CB02569AB982}"/>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4460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4E427-5DCC-D8A1-47B9-67FBEAADAE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3D560F-AA67-B2A9-FA6F-E0B8842AA3C9}"/>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4" name="フッター プレースホルダー 3">
            <a:extLst>
              <a:ext uri="{FF2B5EF4-FFF2-40B4-BE49-F238E27FC236}">
                <a16:creationId xmlns:a16="http://schemas.microsoft.com/office/drawing/2014/main" id="{98338D03-C46B-A1E8-D717-D10F6F00DF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B4860D-95C2-7010-3379-77A6CC966A2E}"/>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74093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A1F4A3-77D5-7643-3FC2-02D13D195F44}"/>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3" name="フッター プレースホルダー 2">
            <a:extLst>
              <a:ext uri="{FF2B5EF4-FFF2-40B4-BE49-F238E27FC236}">
                <a16:creationId xmlns:a16="http://schemas.microsoft.com/office/drawing/2014/main" id="{FB876F04-A380-CA07-296B-1D3F5ECDD6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D2040F-5B60-7703-4E8A-CB2B1A197880}"/>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29830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A8EF-FC3B-6D7D-D139-3AFA1FB476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F3F5E-3B6E-AC4D-D2F2-B05C6AB0E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6D3890-32C7-B5F2-01B0-FB1758178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DC1855-AA95-AFEA-2047-717500CFEF90}"/>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6" name="フッター プレースホルダー 5">
            <a:extLst>
              <a:ext uri="{FF2B5EF4-FFF2-40B4-BE49-F238E27FC236}">
                <a16:creationId xmlns:a16="http://schemas.microsoft.com/office/drawing/2014/main" id="{DC02908D-28D5-8F31-78F3-B3BF9067BB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ED3DB-A517-9309-D2B7-6D9177808E47}"/>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37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25025-E54F-B09E-0A76-2CF92F9A1F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FF0D60-1861-3BCC-0EAC-758FA14A6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B1D733-DECC-ABB8-C9D2-4C6E8C08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6C74D6-F2B5-BF0B-E96E-461B513AB593}"/>
              </a:ext>
            </a:extLst>
          </p:cNvPr>
          <p:cNvSpPr>
            <a:spLocks noGrp="1"/>
          </p:cNvSpPr>
          <p:nvPr>
            <p:ph type="dt" sz="half" idx="10"/>
          </p:nvPr>
        </p:nvSpPr>
        <p:spPr/>
        <p:txBody>
          <a:bodyPr/>
          <a:lstStyle/>
          <a:p>
            <a:fld id="{8C4033C1-E7F5-46E9-95FB-3EFF175E7C43}" type="datetimeFigureOut">
              <a:rPr kumimoji="1" lang="ja-JP" altLang="en-US" smtClean="0"/>
              <a:t>2023/9/17</a:t>
            </a:fld>
            <a:endParaRPr kumimoji="1" lang="ja-JP" altLang="en-US"/>
          </a:p>
        </p:txBody>
      </p:sp>
      <p:sp>
        <p:nvSpPr>
          <p:cNvPr id="6" name="フッター プレースホルダー 5">
            <a:extLst>
              <a:ext uri="{FF2B5EF4-FFF2-40B4-BE49-F238E27FC236}">
                <a16:creationId xmlns:a16="http://schemas.microsoft.com/office/drawing/2014/main" id="{B1E8981E-2141-C4A0-DA9B-47FB92A88B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163625-72BE-6138-3448-55512BA5BBF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43814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DF058D-0994-7E05-1BD7-91A88875C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478F71-D0EE-DFAC-8931-D663E2382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983B4-1A10-9327-7BDC-09F3B1AEE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033C1-E7F5-46E9-95FB-3EFF175E7C43}" type="datetimeFigureOut">
              <a:rPr kumimoji="1" lang="ja-JP" altLang="en-US" smtClean="0"/>
              <a:t>2023/9/17</a:t>
            </a:fld>
            <a:endParaRPr kumimoji="1" lang="ja-JP" altLang="en-US"/>
          </a:p>
        </p:txBody>
      </p:sp>
      <p:sp>
        <p:nvSpPr>
          <p:cNvPr id="5" name="フッター プレースホルダー 4">
            <a:extLst>
              <a:ext uri="{FF2B5EF4-FFF2-40B4-BE49-F238E27FC236}">
                <a16:creationId xmlns:a16="http://schemas.microsoft.com/office/drawing/2014/main" id="{32BEFF91-8532-A4D9-CD2A-137BB8EAE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3F651D-E77A-9B1C-6198-B2CEF3C99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03244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621DE-D5BB-47E3-FE16-77DF94C3C388}"/>
              </a:ext>
            </a:extLst>
          </p:cNvPr>
          <p:cNvSpPr>
            <a:spLocks noGrp="1"/>
          </p:cNvSpPr>
          <p:nvPr>
            <p:ph type="ctrTitle"/>
          </p:nvPr>
        </p:nvSpPr>
        <p:spPr/>
        <p:txBody>
          <a:bodyPr>
            <a:normAutofit/>
          </a:bodyPr>
          <a:lstStyle/>
          <a:p>
            <a:r>
              <a:rPr kumimoji="1" lang="en-US" altLang="ja-JP" sz="4000" dirty="0"/>
              <a:t>Embedding</a:t>
            </a:r>
            <a:r>
              <a:rPr kumimoji="1" lang="ja-JP" altLang="en-US" sz="4000" dirty="0"/>
              <a:t>の活用について</a:t>
            </a:r>
          </a:p>
        </p:txBody>
      </p:sp>
      <p:sp>
        <p:nvSpPr>
          <p:cNvPr id="3" name="字幕 2">
            <a:extLst>
              <a:ext uri="{FF2B5EF4-FFF2-40B4-BE49-F238E27FC236}">
                <a16:creationId xmlns:a16="http://schemas.microsoft.com/office/drawing/2014/main" id="{AECD1132-5963-5B9B-F151-1C173FB597C3}"/>
              </a:ext>
            </a:extLst>
          </p:cNvPr>
          <p:cNvSpPr>
            <a:spLocks noGrp="1"/>
          </p:cNvSpPr>
          <p:nvPr>
            <p:ph type="subTitle" idx="1"/>
          </p:nvPr>
        </p:nvSpPr>
        <p:spPr>
          <a:xfrm>
            <a:off x="6457950" y="4343400"/>
            <a:ext cx="4210050" cy="914400"/>
          </a:xfrm>
        </p:spPr>
        <p:txBody>
          <a:bodyPr/>
          <a:lstStyle/>
          <a:p>
            <a:r>
              <a:rPr kumimoji="1" lang="en-US" altLang="ja-JP" dirty="0"/>
              <a:t>2023/9/20</a:t>
            </a:r>
            <a:endParaRPr kumimoji="1" lang="ja-JP" altLang="en-US" dirty="0"/>
          </a:p>
        </p:txBody>
      </p:sp>
    </p:spTree>
    <p:extLst>
      <p:ext uri="{BB962C8B-B14F-4D97-AF65-F5344CB8AC3E}">
        <p14:creationId xmlns:p14="http://schemas.microsoft.com/office/powerpoint/2010/main" val="169063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データ②</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3235151678"/>
              </p:ext>
            </p:extLst>
          </p:nvPr>
        </p:nvGraphicFramePr>
        <p:xfrm>
          <a:off x="6941976" y="2316480"/>
          <a:ext cx="1917441" cy="222504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r>
                        <a:rPr kumimoji="1" lang="ja-JP" altLang="en-US" dirty="0"/>
                        <a:t>（</a:t>
                      </a:r>
                      <a:r>
                        <a:rPr kumimoji="1" lang="en-US" altLang="ja-JP" dirty="0"/>
                        <a:t>×</a:t>
                      </a:r>
                      <a:r>
                        <a:rPr kumimoji="1" lang="ja-JP" altLang="en-US" dirty="0"/>
                        <a:t>）</a:t>
                      </a:r>
                    </a:p>
                  </a:txBody>
                  <a:tcPr/>
                </a:tc>
                <a:tc>
                  <a:txBody>
                    <a:bodyPr/>
                    <a:lstStyle/>
                    <a:p>
                      <a:r>
                        <a:rPr kumimoji="1" lang="en-US" altLang="ja-JP" dirty="0"/>
                        <a:t>3.5%</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r>
                        <a:rPr kumimoji="1" lang="ja-JP" altLang="en-US" dirty="0"/>
                        <a:t>（▲）</a:t>
                      </a:r>
                    </a:p>
                  </a:txBody>
                  <a:tcPr/>
                </a:tc>
                <a:tc>
                  <a:txBody>
                    <a:bodyPr/>
                    <a:lstStyle/>
                    <a:p>
                      <a:r>
                        <a:rPr kumimoji="1" lang="en-US" altLang="ja-JP" dirty="0"/>
                        <a:t>20.4%</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r>
                        <a:rPr kumimoji="1" lang="ja-JP" altLang="en-US" dirty="0"/>
                        <a:t>（□）</a:t>
                      </a:r>
                    </a:p>
                  </a:txBody>
                  <a:tcPr/>
                </a:tc>
                <a:tc>
                  <a:txBody>
                    <a:bodyPr/>
                    <a:lstStyle/>
                    <a:p>
                      <a:r>
                        <a:rPr kumimoji="1" lang="en-US" altLang="ja-JP" dirty="0"/>
                        <a:t>40.6%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r>
                        <a:rPr kumimoji="1" lang="ja-JP" altLang="en-US" dirty="0"/>
                        <a:t>（〇）</a:t>
                      </a:r>
                    </a:p>
                  </a:txBody>
                  <a:tcPr/>
                </a:tc>
                <a:tc>
                  <a:txBody>
                    <a:bodyPr/>
                    <a:lstStyle/>
                    <a:p>
                      <a:r>
                        <a:rPr kumimoji="1" lang="en-US" altLang="ja-JP" dirty="0"/>
                        <a:t>30.9%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r>
                        <a:rPr kumimoji="1" lang="ja-JP" altLang="en-US" dirty="0"/>
                        <a:t>（◎）</a:t>
                      </a:r>
                    </a:p>
                  </a:txBody>
                  <a:tcPr/>
                </a:tc>
                <a:tc>
                  <a:txBody>
                    <a:bodyPr/>
                    <a:lstStyle/>
                    <a:p>
                      <a:r>
                        <a:rPr kumimoji="1" lang="en-US" altLang="ja-JP" dirty="0"/>
                        <a:t>4.7%</a:t>
                      </a:r>
                      <a:endParaRPr kumimoji="1" lang="ja-JP" altLang="en-US" dirty="0"/>
                    </a:p>
                  </a:txBody>
                  <a:tcPr/>
                </a:tc>
                <a:extLst>
                  <a:ext uri="{0D108BD9-81ED-4DB2-BD59-A6C34878D82A}">
                    <a16:rowId xmlns:a16="http://schemas.microsoft.com/office/drawing/2014/main" val="2050938145"/>
                  </a:ext>
                </a:extLst>
              </a:tr>
            </a:tbl>
          </a:graphicData>
        </a:graphic>
      </p:graphicFrame>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652728" y="5952930"/>
            <a:ext cx="5054081" cy="369332"/>
          </a:xfrm>
          <a:prstGeom prst="rect">
            <a:avLst/>
          </a:prstGeom>
          <a:noFill/>
        </p:spPr>
        <p:txBody>
          <a:bodyPr wrap="square" rtlCol="0">
            <a:spAutoFit/>
          </a:bodyPr>
          <a:lstStyle/>
          <a:p>
            <a:r>
              <a:rPr kumimoji="1" lang="en-US" altLang="ja-JP" dirty="0"/>
              <a:t>※1,200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5</a:t>
            </a:r>
            <a:r>
              <a:rPr kumimoji="1" lang="ja-JP" altLang="en-US" dirty="0"/>
              <a:t>分かかった</a:t>
            </a:r>
          </a:p>
        </p:txBody>
      </p:sp>
      <p:pic>
        <p:nvPicPr>
          <p:cNvPr id="5122" name="Picture 2">
            <a:extLst>
              <a:ext uri="{FF2B5EF4-FFF2-40B4-BE49-F238E27FC236}">
                <a16:creationId xmlns:a16="http://schemas.microsoft.com/office/drawing/2014/main" id="{7F29EF38-03E7-F568-DD14-138B7958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9" y="2150415"/>
            <a:ext cx="5728236" cy="44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3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lstStyle/>
          <a:p>
            <a:r>
              <a:rPr kumimoji="1" lang="en-US" altLang="ja-JP" dirty="0"/>
              <a:t>Score</a:t>
            </a:r>
            <a:r>
              <a:rPr kumimoji="1" lang="ja-JP" altLang="en-US"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3608997645"/>
              </p:ext>
            </p:extLst>
          </p:nvPr>
        </p:nvGraphicFramePr>
        <p:xfrm>
          <a:off x="7188850" y="3109582"/>
          <a:ext cx="3499237" cy="1473200"/>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259896">
                  <a:extLst>
                    <a:ext uri="{9D8B030D-6E8A-4147-A177-3AD203B41FA5}">
                      <a16:colId xmlns:a16="http://schemas.microsoft.com/office/drawing/2014/main" val="1703648746"/>
                    </a:ext>
                  </a:extLst>
                </a:gridCol>
                <a:gridCol w="1492898">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r>
                        <a:rPr kumimoji="1" lang="en-US" altLang="ja-JP" dirty="0"/>
                        <a:t>0.70</a:t>
                      </a:r>
                      <a:endParaRPr kumimoji="1" lang="ja-JP" altLang="en-US" dirty="0"/>
                    </a:p>
                  </a:txBody>
                  <a:tcPr/>
                </a:tc>
                <a:tc>
                  <a:txBody>
                    <a:bodyPr/>
                    <a:lstStyle/>
                    <a:p>
                      <a:r>
                        <a:rPr kumimoji="1" lang="en-US" altLang="ja-JP" dirty="0"/>
                        <a:t>0.90</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r>
                        <a:rPr kumimoji="1" lang="en-US" altLang="ja-JP" dirty="0"/>
                        <a:t>0.66</a:t>
                      </a:r>
                      <a:endParaRPr kumimoji="1" lang="ja-JP" altLang="en-US" dirty="0"/>
                    </a:p>
                  </a:txBody>
                  <a:tcPr/>
                </a:tc>
                <a:tc>
                  <a:txBody>
                    <a:bodyPr/>
                    <a:lstStyle/>
                    <a:p>
                      <a:r>
                        <a:rPr kumimoji="1" lang="en-US" altLang="ja-JP" dirty="0"/>
                        <a:t>0.77</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r>
                        <a:rPr kumimoji="1" lang="en-US" altLang="ja-JP" dirty="0"/>
                        <a:t>0.23</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7188850" y="5277293"/>
            <a:ext cx="4486466" cy="646331"/>
          </a:xfrm>
          <a:prstGeom prst="rect">
            <a:avLst/>
          </a:prstGeom>
          <a:noFill/>
        </p:spPr>
        <p:txBody>
          <a:bodyPr wrap="square" rtlCol="0">
            <a:spAutoFit/>
          </a:bodyPr>
          <a:lstStyle/>
          <a:p>
            <a:r>
              <a:rPr lang="en-US" altLang="ja-JP" dirty="0"/>
              <a:t>※Base Model : Score</a:t>
            </a:r>
            <a:r>
              <a:rPr lang="ja-JP" altLang="en-US" dirty="0"/>
              <a:t>の平均値</a:t>
            </a:r>
            <a:r>
              <a:rPr lang="en-US" altLang="ja-JP" dirty="0"/>
              <a:t>(3.19)</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a:t>
            </a:r>
            <a:r>
              <a:rPr kumimoji="1" lang="ja-JP" altLang="en-US" dirty="0"/>
              <a:t>割で学習し、残りの</a:t>
            </a:r>
            <a:r>
              <a:rPr kumimoji="1" lang="en-US" altLang="ja-JP" dirty="0"/>
              <a:t>2</a:t>
            </a:r>
            <a:r>
              <a:rPr kumimoji="1" lang="ja-JP" altLang="en-US" dirty="0"/>
              <a:t>割で評価）</a:t>
            </a:r>
            <a:endParaRPr lang="en-US" altLang="ja-JP" dirty="0"/>
          </a:p>
          <a:p>
            <a:r>
              <a:rPr lang="ja-JP" altLang="en-US" dirty="0"/>
              <a:t>パイパーパラメータのチューニング等全く行っていないが、まずまずの予測ができている</a:t>
            </a:r>
            <a:endParaRPr kumimoji="1" lang="ja-JP" altLang="en-US" dirty="0"/>
          </a:p>
        </p:txBody>
      </p:sp>
      <p:pic>
        <p:nvPicPr>
          <p:cNvPr id="10242" name="Picture 2">
            <a:extLst>
              <a:ext uri="{FF2B5EF4-FFF2-40B4-BE49-F238E27FC236}">
                <a16:creationId xmlns:a16="http://schemas.microsoft.com/office/drawing/2014/main" id="{66219E92-5194-6659-BFE5-757D5368E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03" y="2219237"/>
            <a:ext cx="5751934" cy="446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8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データ③：</a:t>
            </a:r>
            <a:r>
              <a:rPr lang="en-US" altLang="ja-JP" dirty="0" err="1"/>
              <a:t>BeigeBook</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2022</a:t>
            </a:r>
            <a:r>
              <a:rPr lang="ja-JP" altLang="en-US" sz="1800" dirty="0"/>
              <a:t>年</a:t>
            </a:r>
            <a:r>
              <a:rPr lang="en-US" altLang="ja-JP" sz="1800" dirty="0"/>
              <a:t>10</a:t>
            </a:r>
            <a:r>
              <a:rPr lang="ja-JP" altLang="en-US" sz="1800" dirty="0"/>
              <a:t>月の</a:t>
            </a:r>
            <a:r>
              <a:rPr lang="en-US" altLang="ja-JP" sz="1800" dirty="0" err="1"/>
              <a:t>BeigeBook</a:t>
            </a:r>
            <a:r>
              <a:rPr lang="en-US" altLang="ja-JP" sz="1800" dirty="0"/>
              <a:t>(</a:t>
            </a:r>
            <a:r>
              <a:rPr lang="ja-JP" altLang="en-US" sz="1800" dirty="0"/>
              <a:t>約</a:t>
            </a:r>
            <a:r>
              <a:rPr lang="en-US" altLang="ja-JP" sz="1800" dirty="0"/>
              <a:t>1,000</a:t>
            </a:r>
            <a:r>
              <a:rPr lang="ja-JP" altLang="en-US" sz="1800" dirty="0"/>
              <a:t>文</a:t>
            </a:r>
            <a:r>
              <a:rPr lang="en-US" altLang="ja-JP" sz="1800" dirty="0"/>
              <a:t>)</a:t>
            </a:r>
            <a:r>
              <a:rPr lang="ja-JP" altLang="en-US" sz="1800" dirty="0"/>
              <a:t>を使用</a:t>
            </a:r>
            <a:endParaRPr lang="en-US" altLang="ja-JP" sz="1800" dirty="0"/>
          </a:p>
          <a:p>
            <a:pPr lvl="1"/>
            <a:r>
              <a:rPr lang="en-US" altLang="ja-JP" sz="1800" dirty="0"/>
              <a:t>“</a:t>
            </a:r>
            <a:r>
              <a:rPr lang="ja-JP" altLang="en-US" sz="1800" dirty="0"/>
              <a:t>地区連銀</a:t>
            </a:r>
            <a:r>
              <a:rPr lang="en-US" altLang="ja-JP" sz="1800" dirty="0"/>
              <a:t>”,”</a:t>
            </a:r>
            <a:r>
              <a:rPr lang="ja-JP" altLang="en-US" sz="1800" dirty="0"/>
              <a:t>段落</a:t>
            </a:r>
            <a:r>
              <a:rPr lang="en-US" altLang="ja-JP" sz="1800" dirty="0"/>
              <a:t>”,”</a:t>
            </a:r>
            <a:r>
              <a:rPr lang="ja-JP" altLang="en-US" sz="1800" dirty="0"/>
              <a:t>文</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6" name="図 5">
            <a:extLst>
              <a:ext uri="{FF2B5EF4-FFF2-40B4-BE49-F238E27FC236}">
                <a16:creationId xmlns:a16="http://schemas.microsoft.com/office/drawing/2014/main" id="{8E2F5B9F-D943-B300-2D73-F90D2D018E5B}"/>
              </a:ext>
            </a:extLst>
          </p:cNvPr>
          <p:cNvPicPr>
            <a:picLocks noChangeAspect="1"/>
          </p:cNvPicPr>
          <p:nvPr/>
        </p:nvPicPr>
        <p:blipFill>
          <a:blip r:embed="rId2"/>
          <a:stretch>
            <a:fillRect/>
          </a:stretch>
        </p:blipFill>
        <p:spPr>
          <a:xfrm>
            <a:off x="522989" y="2860674"/>
            <a:ext cx="10818634" cy="3149213"/>
          </a:xfrm>
          <a:prstGeom prst="rect">
            <a:avLst/>
          </a:prstGeom>
        </p:spPr>
      </p:pic>
    </p:spTree>
    <p:extLst>
      <p:ext uri="{BB962C8B-B14F-4D97-AF65-F5344CB8AC3E}">
        <p14:creationId xmlns:p14="http://schemas.microsoft.com/office/powerpoint/2010/main" val="71385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a:t>
            </a:r>
            <a:r>
              <a:rPr lang="ja-JP" altLang="en-US" dirty="0"/>
              <a:t>③</a:t>
            </a:r>
            <a:r>
              <a:rPr kumimoji="1" lang="en-US" altLang="ja-JP" dirty="0"/>
              <a:t>)</a:t>
            </a:r>
            <a:endParaRPr kumimoji="1" lang="ja-JP" altLang="en-US" dirty="0"/>
          </a:p>
        </p:txBody>
      </p:sp>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lang="en-US" altLang="ja-JP" dirty="0"/>
          </a:p>
          <a:p>
            <a:pPr marL="285750" indent="-285750">
              <a:buFont typeface="Arial" panose="020B0604020202020204" pitchFamily="34" charset="0"/>
              <a:buChar char="•"/>
            </a:pPr>
            <a:r>
              <a:rPr kumimoji="1" lang="ja-JP" altLang="en-US" dirty="0"/>
              <a:t>いくつか塊のようなものが見える</a:t>
            </a:r>
            <a:endParaRPr kumimoji="1" lang="en-US" altLang="ja-JP" dirty="0"/>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740786" y="6111550"/>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4</a:t>
            </a:r>
            <a:r>
              <a:rPr kumimoji="1" lang="ja-JP" altLang="en-US" dirty="0"/>
              <a:t>分かかった</a:t>
            </a:r>
          </a:p>
        </p:txBody>
      </p:sp>
      <p:pic>
        <p:nvPicPr>
          <p:cNvPr id="9218" name="Picture 2">
            <a:extLst>
              <a:ext uri="{FF2B5EF4-FFF2-40B4-BE49-F238E27FC236}">
                <a16:creationId xmlns:a16="http://schemas.microsoft.com/office/drawing/2014/main" id="{ABD31F1D-783A-2268-98EF-BBDB4EC03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133" y="1994221"/>
            <a:ext cx="5927159" cy="46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84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78027"/>
            <a:ext cx="10515600" cy="838524"/>
          </a:xfrm>
        </p:spPr>
        <p:txBody>
          <a:bodyPr/>
          <a:lstStyle/>
          <a:p>
            <a:r>
              <a:rPr kumimoji="1" lang="ja-JP" altLang="en-US" dirty="0"/>
              <a:t>埋め込みベクトルの情報密度</a:t>
            </a:r>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77573" y="850245"/>
            <a:ext cx="11922676" cy="872113"/>
          </a:xfrm>
        </p:spPr>
        <p:txBody>
          <a:bodyPr>
            <a:noAutofit/>
          </a:bodyPr>
          <a:lstStyle/>
          <a:p>
            <a:r>
              <a:rPr lang="ja-JP" altLang="en-US" sz="1800" dirty="0"/>
              <a:t>公式ドキュメントには、埋め込みの情報密度は高く、</a:t>
            </a:r>
            <a:r>
              <a:rPr lang="en-US" altLang="ja-JP" sz="1800" dirty="0"/>
              <a:t>SVD</a:t>
            </a:r>
            <a:r>
              <a:rPr lang="ja-JP" altLang="en-US" sz="1800" dirty="0"/>
              <a:t>や</a:t>
            </a:r>
            <a:r>
              <a:rPr lang="en-US" altLang="ja-JP" sz="1800" dirty="0"/>
              <a:t>PCA</a:t>
            </a:r>
            <a:r>
              <a:rPr lang="ja-JP" altLang="en-US" sz="1800" dirty="0"/>
              <a:t>で次元を</a:t>
            </a:r>
            <a:r>
              <a:rPr kumimoji="1" lang="en-US" altLang="ja-JP" sz="1800" dirty="0"/>
              <a:t>10%</a:t>
            </a:r>
            <a:r>
              <a:rPr lang="ja-JP" altLang="en-US" sz="1800" dirty="0"/>
              <a:t>削減すると一般にタスクのパフォーマンスが低下するとの記載があった</a:t>
            </a:r>
            <a:endParaRPr lang="en-US" altLang="ja-JP" sz="1800" dirty="0"/>
          </a:p>
          <a:p>
            <a:r>
              <a:rPr kumimoji="1" lang="ja-JP" altLang="en-US" sz="1800" dirty="0"/>
              <a:t>今回のタスクにおいては、一定程度次元を圧縮した方が精度が向上した（学習データの少なさに関係するか？）</a:t>
            </a:r>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2633066674"/>
              </p:ext>
            </p:extLst>
          </p:nvPr>
        </p:nvGraphicFramePr>
        <p:xfrm>
          <a:off x="480433" y="1834067"/>
          <a:ext cx="10668003" cy="174244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2806434470"/>
                    </a:ext>
                  </a:extLst>
                </a:gridCol>
                <a:gridCol w="814705">
                  <a:extLst>
                    <a:ext uri="{9D8B030D-6E8A-4147-A177-3AD203B41FA5}">
                      <a16:colId xmlns:a16="http://schemas.microsoft.com/office/drawing/2014/main" val="1703648746"/>
                    </a:ext>
                  </a:extLst>
                </a:gridCol>
                <a:gridCol w="1140143">
                  <a:extLst>
                    <a:ext uri="{9D8B030D-6E8A-4147-A177-3AD203B41FA5}">
                      <a16:colId xmlns:a16="http://schemas.microsoft.com/office/drawing/2014/main" val="4119172325"/>
                    </a:ext>
                  </a:extLst>
                </a:gridCol>
                <a:gridCol w="1140143">
                  <a:extLst>
                    <a:ext uri="{9D8B030D-6E8A-4147-A177-3AD203B41FA5}">
                      <a16:colId xmlns:a16="http://schemas.microsoft.com/office/drawing/2014/main" val="490994778"/>
                    </a:ext>
                  </a:extLst>
                </a:gridCol>
                <a:gridCol w="1140143">
                  <a:extLst>
                    <a:ext uri="{9D8B030D-6E8A-4147-A177-3AD203B41FA5}">
                      <a16:colId xmlns:a16="http://schemas.microsoft.com/office/drawing/2014/main" val="19784451"/>
                    </a:ext>
                  </a:extLst>
                </a:gridCol>
                <a:gridCol w="1027430">
                  <a:extLst>
                    <a:ext uri="{9D8B030D-6E8A-4147-A177-3AD203B41FA5}">
                      <a16:colId xmlns:a16="http://schemas.microsoft.com/office/drawing/2014/main" val="4116493509"/>
                    </a:ext>
                  </a:extLst>
                </a:gridCol>
                <a:gridCol w="1005205">
                  <a:extLst>
                    <a:ext uri="{9D8B030D-6E8A-4147-A177-3AD203B41FA5}">
                      <a16:colId xmlns:a16="http://schemas.microsoft.com/office/drawing/2014/main" val="4040226189"/>
                    </a:ext>
                  </a:extLst>
                </a:gridCol>
                <a:gridCol w="914718">
                  <a:extLst>
                    <a:ext uri="{9D8B030D-6E8A-4147-A177-3AD203B41FA5}">
                      <a16:colId xmlns:a16="http://schemas.microsoft.com/office/drawing/2014/main" val="1767263864"/>
                    </a:ext>
                  </a:extLst>
                </a:gridCol>
                <a:gridCol w="914718">
                  <a:extLst>
                    <a:ext uri="{9D8B030D-6E8A-4147-A177-3AD203B41FA5}">
                      <a16:colId xmlns:a16="http://schemas.microsoft.com/office/drawing/2014/main" val="64607560"/>
                    </a:ext>
                  </a:extLst>
                </a:gridCol>
                <a:gridCol w="1408430">
                  <a:extLst>
                    <a:ext uri="{9D8B030D-6E8A-4147-A177-3AD203B41FA5}">
                      <a16:colId xmlns:a16="http://schemas.microsoft.com/office/drawing/2014/main" val="1784855165"/>
                    </a:ext>
                  </a:extLst>
                </a:gridCol>
              </a:tblGrid>
              <a:tr h="185420">
                <a:tc>
                  <a:txBody>
                    <a:bodyPr/>
                    <a:lstStyle/>
                    <a:p>
                      <a:endParaRPr kumimoji="1" lang="ja-JP" altLang="en-US"/>
                    </a:p>
                  </a:txBody>
                  <a:tcPr/>
                </a:tc>
                <a:tc gridSpan="8">
                  <a:txBody>
                    <a:bodyPr/>
                    <a:lstStyle/>
                    <a:p>
                      <a:pPr algn="ctr"/>
                      <a:r>
                        <a:rPr kumimoji="1" lang="en-US" altLang="ja-JP" sz="1600" dirty="0" err="1"/>
                        <a:t>Ada+RF</a:t>
                      </a:r>
                      <a:endParaRPr kumimoji="1" lang="ja-JP" altLang="en-US" sz="16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r>
                        <a:rPr kumimoji="1" lang="en-US" altLang="ja-JP" sz="1600" dirty="0"/>
                        <a:t>1,536</a:t>
                      </a:r>
                      <a:endParaRPr kumimoji="1" lang="ja-JP" altLang="en-US" sz="1600" dirty="0"/>
                    </a:p>
                  </a:txBody>
                  <a:tcPr/>
                </a:tc>
                <a:tc>
                  <a:txBody>
                    <a:bodyPr/>
                    <a:lstStyle/>
                    <a:p>
                      <a:r>
                        <a:rPr kumimoji="1" lang="en-US" altLang="ja-JP" sz="1600" dirty="0"/>
                        <a:t>PCA(500)</a:t>
                      </a:r>
                      <a:endParaRPr kumimoji="1" lang="ja-JP" altLang="en-US" sz="1600" dirty="0"/>
                    </a:p>
                  </a:txBody>
                  <a:tcPr/>
                </a:tc>
                <a:tc>
                  <a:txBody>
                    <a:bodyPr/>
                    <a:lstStyle/>
                    <a:p>
                      <a:r>
                        <a:rPr kumimoji="1" lang="en-US" altLang="ja-JP" sz="1600" dirty="0"/>
                        <a:t>PCA(300)</a:t>
                      </a:r>
                      <a:endParaRPr kumimoji="1" lang="ja-JP" altLang="en-US" sz="1600" dirty="0"/>
                    </a:p>
                  </a:txBody>
                  <a:tcPr/>
                </a:tc>
                <a:tc>
                  <a:txBody>
                    <a:bodyPr/>
                    <a:lstStyle/>
                    <a:p>
                      <a:r>
                        <a:rPr kumimoji="1" lang="en-US" altLang="ja-JP" sz="1600" dirty="0"/>
                        <a:t>PCA(100)</a:t>
                      </a:r>
                      <a:endParaRPr kumimoji="1" lang="ja-JP" altLang="en-US" sz="1600" dirty="0"/>
                    </a:p>
                  </a:txBody>
                  <a:tcPr/>
                </a:tc>
                <a:tc>
                  <a:txBody>
                    <a:bodyPr/>
                    <a:lstStyle/>
                    <a:p>
                      <a:r>
                        <a:rPr kumimoji="1" lang="en-US" altLang="ja-JP" sz="1600" dirty="0"/>
                        <a:t>PCA(10)</a:t>
                      </a:r>
                      <a:endParaRPr kumimoji="1" lang="ja-JP" altLang="en-US" sz="1600" dirty="0"/>
                    </a:p>
                  </a:txBody>
                  <a:tcPr/>
                </a:tc>
                <a:tc>
                  <a:txBody>
                    <a:bodyPr/>
                    <a:lstStyle/>
                    <a:p>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r>
                        <a:rPr kumimoji="1" lang="en-US" altLang="ja-JP" sz="1600" dirty="0"/>
                        <a:t>PCA(3)</a:t>
                      </a:r>
                      <a:endParaRPr kumimoji="1" lang="ja-JP" altLang="en-US" sz="1600" dirty="0"/>
                    </a:p>
                  </a:txBody>
                  <a:tcPr/>
                </a:tc>
                <a:tc>
                  <a:txBody>
                    <a:bodyPr/>
                    <a:lstStyle/>
                    <a:p>
                      <a:r>
                        <a:rPr kumimoji="1" lang="en-US" altLang="ja-JP" sz="1600" dirty="0"/>
                        <a:t>PCA(2)</a:t>
                      </a:r>
                      <a:endParaRPr kumimoji="1" lang="ja-JP" altLang="en-US" sz="1600" dirty="0"/>
                    </a:p>
                  </a:txBody>
                  <a:tcPr/>
                </a:tc>
                <a:tc>
                  <a:txBody>
                    <a:bodyPr/>
                    <a:lstStyle/>
                    <a:p>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r>
                        <a:rPr kumimoji="1" lang="en-US" altLang="ja-JP" sz="1600" dirty="0"/>
                        <a:t>0.56</a:t>
                      </a:r>
                      <a:endParaRPr kumimoji="1" lang="ja-JP" altLang="en-US" sz="1600" dirty="0"/>
                    </a:p>
                  </a:txBody>
                  <a:tcPr/>
                </a:tc>
                <a:tc>
                  <a:txBody>
                    <a:bodyPr/>
                    <a:lstStyle/>
                    <a:p>
                      <a:r>
                        <a:rPr kumimoji="1" lang="en-US" altLang="ja-JP" sz="1600" dirty="0"/>
                        <a:t>0.40</a:t>
                      </a:r>
                      <a:endParaRPr kumimoji="1" lang="ja-JP" altLang="en-US" sz="1600" dirty="0"/>
                    </a:p>
                  </a:txBody>
                  <a:tcPr/>
                </a:tc>
                <a:tc>
                  <a:txBody>
                    <a:bodyPr/>
                    <a:lstStyle/>
                    <a:p>
                      <a:r>
                        <a:rPr kumimoji="1" lang="en-US" altLang="ja-JP" sz="1600" dirty="0"/>
                        <a:t>0.40</a:t>
                      </a:r>
                      <a:endParaRPr kumimoji="1" lang="ja-JP" altLang="en-US" sz="1600" dirty="0"/>
                    </a:p>
                  </a:txBody>
                  <a:tcPr/>
                </a:tc>
                <a:tc>
                  <a:txBody>
                    <a:bodyPr/>
                    <a:lstStyle/>
                    <a:p>
                      <a:r>
                        <a:rPr kumimoji="1" lang="en-US" altLang="ja-JP" sz="1600" dirty="0"/>
                        <a:t>0.39</a:t>
                      </a:r>
                      <a:endParaRPr kumimoji="1" lang="ja-JP" altLang="en-US" sz="1600" dirty="0"/>
                    </a:p>
                  </a:txBody>
                  <a:tcPr/>
                </a:tc>
                <a:tc>
                  <a:txBody>
                    <a:bodyPr/>
                    <a:lstStyle/>
                    <a:p>
                      <a:r>
                        <a:rPr kumimoji="1" lang="en-US" altLang="ja-JP" sz="1600" dirty="0"/>
                        <a:t>0.38</a:t>
                      </a:r>
                      <a:endParaRPr kumimoji="1" lang="ja-JP" altLang="en-US" sz="1600" dirty="0"/>
                    </a:p>
                  </a:txBody>
                  <a:tcPr/>
                </a:tc>
                <a:tc>
                  <a:txBody>
                    <a:bodyPr/>
                    <a:lstStyle/>
                    <a:p>
                      <a:r>
                        <a:rPr kumimoji="1" lang="en-US" altLang="ja-JP" sz="1600" dirty="0"/>
                        <a:t>0.38</a:t>
                      </a:r>
                      <a:endParaRPr kumimoji="1" lang="ja-JP" altLang="en-US" sz="1600" dirty="0"/>
                    </a:p>
                  </a:txBody>
                  <a:tcPr/>
                </a:tc>
                <a:tc>
                  <a:txBody>
                    <a:bodyPr/>
                    <a:lstStyle/>
                    <a:p>
                      <a:r>
                        <a:rPr kumimoji="1" lang="en-US" altLang="ja-JP" sz="1600" dirty="0"/>
                        <a:t>0.52</a:t>
                      </a:r>
                      <a:endParaRPr kumimoji="1" lang="ja-JP" altLang="en-US" sz="1600" dirty="0"/>
                    </a:p>
                  </a:txBody>
                  <a:tcPr/>
                </a:tc>
                <a:tc>
                  <a:txBody>
                    <a:bodyPr/>
                    <a:lstStyle/>
                    <a:p>
                      <a:r>
                        <a:rPr kumimoji="1" lang="en-US" altLang="ja-JP" sz="1600" dirty="0"/>
                        <a:t>1.27</a:t>
                      </a:r>
                      <a:endParaRPr kumimoji="1" lang="ja-JP" altLang="en-US" sz="1600" dirty="0"/>
                    </a:p>
                  </a:txBody>
                  <a:tcPr/>
                </a:tc>
                <a:tc>
                  <a:txBody>
                    <a:bodyPr/>
                    <a:lstStyle/>
                    <a:p>
                      <a:r>
                        <a:rPr kumimoji="1" lang="en-US" altLang="ja-JP" sz="1600" dirty="0"/>
                        <a:t>1.81</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r>
                        <a:rPr kumimoji="1" lang="en-US" altLang="ja-JP" sz="1600" dirty="0"/>
                        <a:t>0.50</a:t>
                      </a:r>
                      <a:endParaRPr kumimoji="1" lang="ja-JP" altLang="en-US" sz="1600" dirty="0"/>
                    </a:p>
                  </a:txBody>
                  <a:tcPr/>
                </a:tc>
                <a:tc>
                  <a:txBody>
                    <a:bodyPr/>
                    <a:lstStyle/>
                    <a:p>
                      <a:r>
                        <a:rPr kumimoji="1" lang="en-US" altLang="ja-JP" sz="1600" dirty="0"/>
                        <a:t>0.39</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dirty="0"/>
                        <a:t>0.33</a:t>
                      </a:r>
                      <a:endParaRPr kumimoji="1" lang="ja-JP" altLang="en-US" sz="1600" dirty="0"/>
                    </a:p>
                  </a:txBody>
                  <a:tcPr/>
                </a:tc>
                <a:tc>
                  <a:txBody>
                    <a:bodyPr/>
                    <a:lstStyle/>
                    <a:p>
                      <a:r>
                        <a:rPr kumimoji="1" lang="en-US" altLang="ja-JP" sz="1600" dirty="0"/>
                        <a:t>0.34</a:t>
                      </a:r>
                      <a:endParaRPr kumimoji="1" lang="ja-JP" altLang="en-US" sz="1600" dirty="0"/>
                    </a:p>
                  </a:txBody>
                  <a:tcPr/>
                </a:tc>
                <a:tc>
                  <a:txBody>
                    <a:bodyPr/>
                    <a:lstStyle/>
                    <a:p>
                      <a:r>
                        <a:rPr kumimoji="1" lang="en-US" altLang="ja-JP" sz="1600" dirty="0"/>
                        <a:t>0.35</a:t>
                      </a:r>
                      <a:endParaRPr kumimoji="1" lang="ja-JP" altLang="en-US" sz="1600" dirty="0"/>
                    </a:p>
                  </a:txBody>
                  <a:tcPr/>
                </a:tc>
                <a:tc>
                  <a:txBody>
                    <a:bodyPr/>
                    <a:lstStyle/>
                    <a:p>
                      <a:r>
                        <a:rPr kumimoji="1" lang="en-US" altLang="ja-JP" sz="1600" dirty="0"/>
                        <a:t>0.43</a:t>
                      </a:r>
                      <a:endParaRPr kumimoji="1" lang="ja-JP" altLang="en-US" sz="1600" dirty="0"/>
                    </a:p>
                  </a:txBody>
                  <a:tcPr/>
                </a:tc>
                <a:tc>
                  <a:txBody>
                    <a:bodyPr/>
                    <a:lstStyle/>
                    <a:p>
                      <a:r>
                        <a:rPr kumimoji="1" lang="en-US" altLang="ja-JP" sz="1600" dirty="0"/>
                        <a:t>0.77</a:t>
                      </a:r>
                      <a:endParaRPr kumimoji="1" lang="ja-JP" altLang="en-US" sz="1600" dirty="0"/>
                    </a:p>
                  </a:txBody>
                  <a:tcPr/>
                </a:tc>
                <a:tc>
                  <a:txBody>
                    <a:bodyPr/>
                    <a:lstStyle/>
                    <a:p>
                      <a:r>
                        <a:rPr kumimoji="1" lang="en-US" altLang="ja-JP" sz="1600" dirty="0"/>
                        <a:t>1.08</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r>
                        <a:rPr kumimoji="1" lang="en-US" altLang="ja-JP" sz="1600" dirty="0"/>
                        <a:t>0.69</a:t>
                      </a:r>
                      <a:endParaRPr kumimoji="1" lang="ja-JP" altLang="en-US" sz="1600" dirty="0"/>
                    </a:p>
                  </a:txBody>
                  <a:tcPr/>
                </a:tc>
                <a:tc>
                  <a:txBody>
                    <a:bodyPr/>
                    <a:lstStyle/>
                    <a:p>
                      <a:r>
                        <a:rPr kumimoji="1" lang="en-US" altLang="ja-JP" sz="1600" dirty="0"/>
                        <a:t>0.78</a:t>
                      </a:r>
                      <a:endParaRPr kumimoji="1" lang="ja-JP" altLang="en-US" sz="1600" dirty="0"/>
                    </a:p>
                  </a:txBody>
                  <a:tcPr/>
                </a:tc>
                <a:tc>
                  <a:txBody>
                    <a:bodyPr/>
                    <a:lstStyle/>
                    <a:p>
                      <a:r>
                        <a:rPr kumimoji="1" lang="en-US" altLang="ja-JP" sz="1600" dirty="0"/>
                        <a:t>0.78</a:t>
                      </a:r>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0.79</a:t>
                      </a:r>
                      <a:endParaRPr kumimoji="1" lang="ja-JP" altLang="en-US" sz="1600" dirty="0"/>
                    </a:p>
                  </a:txBody>
                  <a:tcPr/>
                </a:tc>
                <a:tc>
                  <a:txBody>
                    <a:bodyPr/>
                    <a:lstStyle/>
                    <a:p>
                      <a:r>
                        <a:rPr kumimoji="1" lang="en-US" altLang="ja-JP" sz="1600" dirty="0"/>
                        <a:t>0.71</a:t>
                      </a:r>
                      <a:endParaRPr kumimoji="1" lang="ja-JP" altLang="en-US" sz="1600" dirty="0"/>
                    </a:p>
                  </a:txBody>
                  <a:tcPr/>
                </a:tc>
                <a:tc>
                  <a:txBody>
                    <a:bodyPr/>
                    <a:lstStyle/>
                    <a:p>
                      <a:r>
                        <a:rPr kumimoji="1" lang="en-US" altLang="ja-JP" sz="1600" dirty="0"/>
                        <a:t>0.30</a:t>
                      </a:r>
                      <a:endParaRPr kumimoji="1" lang="ja-JP" altLang="en-US" sz="1600" dirty="0"/>
                    </a:p>
                  </a:txBody>
                  <a:tcPr/>
                </a:tc>
                <a:tc>
                  <a:txBody>
                    <a:bodyPr/>
                    <a:lstStyle/>
                    <a:p>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948226438"/>
              </p:ext>
            </p:extLst>
          </p:nvPr>
        </p:nvGraphicFramePr>
        <p:xfrm>
          <a:off x="7212563" y="3789748"/>
          <a:ext cx="2499756" cy="296672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1277954851"/>
                    </a:ext>
                  </a:extLst>
                </a:gridCol>
                <a:gridCol w="1337388">
                  <a:extLst>
                    <a:ext uri="{9D8B030D-6E8A-4147-A177-3AD203B41FA5}">
                      <a16:colId xmlns:a16="http://schemas.microsoft.com/office/drawing/2014/main" val="1758145729"/>
                    </a:ext>
                  </a:extLst>
                </a:gridCol>
              </a:tblGrid>
              <a:tr h="370840">
                <a:tc>
                  <a:txBody>
                    <a:bodyPr/>
                    <a:lstStyle/>
                    <a:p>
                      <a:r>
                        <a:rPr kumimoji="1" lang="ja-JP" altLang="en-US" dirty="0"/>
                        <a:t>圧縮次元</a:t>
                      </a:r>
                    </a:p>
                  </a:txBody>
                  <a:tcPr/>
                </a:tc>
                <a:tc>
                  <a:txBody>
                    <a:bodyPr/>
                    <a:lstStyle/>
                    <a:p>
                      <a:r>
                        <a:rPr kumimoji="1" lang="ja-JP" altLang="en-US" dirty="0"/>
                        <a:t>累積寄与率</a:t>
                      </a:r>
                    </a:p>
                  </a:txBody>
                  <a:tcPr/>
                </a:tc>
                <a:extLst>
                  <a:ext uri="{0D108BD9-81ED-4DB2-BD59-A6C34878D82A}">
                    <a16:rowId xmlns:a16="http://schemas.microsoft.com/office/drawing/2014/main" val="194203190"/>
                  </a:ext>
                </a:extLst>
              </a:tr>
              <a:tr h="370840">
                <a:tc>
                  <a:txBody>
                    <a:bodyPr/>
                    <a:lstStyle/>
                    <a:p>
                      <a:r>
                        <a:rPr kumimoji="1" lang="en-US" altLang="ja-JP" dirty="0"/>
                        <a:t>2</a:t>
                      </a:r>
                      <a:endParaRPr kumimoji="1" lang="ja-JP" altLang="en-US" dirty="0"/>
                    </a:p>
                  </a:txBody>
                  <a:tcPr/>
                </a:tc>
                <a:tc>
                  <a:txBody>
                    <a:bodyPr/>
                    <a:lstStyle/>
                    <a:p>
                      <a:r>
                        <a:rPr kumimoji="1" lang="en-US" altLang="ja-JP" dirty="0"/>
                        <a:t>11%</a:t>
                      </a:r>
                      <a:endParaRPr kumimoji="1" lang="ja-JP" altLang="en-US" dirty="0"/>
                    </a:p>
                  </a:txBody>
                  <a:tcPr/>
                </a:tc>
                <a:extLst>
                  <a:ext uri="{0D108BD9-81ED-4DB2-BD59-A6C34878D82A}">
                    <a16:rowId xmlns:a16="http://schemas.microsoft.com/office/drawing/2014/main" val="113209108"/>
                  </a:ext>
                </a:extLst>
              </a:tr>
              <a:tr h="370840">
                <a:tc>
                  <a:txBody>
                    <a:bodyPr/>
                    <a:lstStyle/>
                    <a:p>
                      <a:r>
                        <a:rPr kumimoji="1" lang="en-US" altLang="ja-JP" dirty="0"/>
                        <a:t>3</a:t>
                      </a:r>
                      <a:endParaRPr kumimoji="1" lang="ja-JP" altLang="en-US" dirty="0"/>
                    </a:p>
                  </a:txBody>
                  <a:tcPr/>
                </a:tc>
                <a:tc>
                  <a:txBody>
                    <a:bodyPr/>
                    <a:lstStyle/>
                    <a:p>
                      <a:r>
                        <a:rPr kumimoji="1" lang="en-US" altLang="ja-JP" dirty="0"/>
                        <a:t>14%</a:t>
                      </a:r>
                      <a:endParaRPr kumimoji="1" lang="ja-JP" altLang="en-US" dirty="0"/>
                    </a:p>
                  </a:txBody>
                  <a:tcPr/>
                </a:tc>
                <a:extLst>
                  <a:ext uri="{0D108BD9-81ED-4DB2-BD59-A6C34878D82A}">
                    <a16:rowId xmlns:a16="http://schemas.microsoft.com/office/drawing/2014/main" val="580902387"/>
                  </a:ext>
                </a:extLst>
              </a:tr>
              <a:tr h="370840">
                <a:tc>
                  <a:txBody>
                    <a:bodyPr/>
                    <a:lstStyle/>
                    <a:p>
                      <a:r>
                        <a:rPr kumimoji="1" lang="en-US" altLang="ja-JP" dirty="0"/>
                        <a:t>5</a:t>
                      </a:r>
                      <a:endParaRPr kumimoji="1" lang="ja-JP" altLang="en-US" dirty="0"/>
                    </a:p>
                  </a:txBody>
                  <a:tcPr/>
                </a:tc>
                <a:tc>
                  <a:txBody>
                    <a:bodyPr/>
                    <a:lstStyle/>
                    <a:p>
                      <a:r>
                        <a:rPr kumimoji="1" lang="en-US" altLang="ja-JP" dirty="0"/>
                        <a:t>19%</a:t>
                      </a:r>
                      <a:endParaRPr kumimoji="1" lang="ja-JP" altLang="en-US" dirty="0"/>
                    </a:p>
                  </a:txBody>
                  <a:tcPr/>
                </a:tc>
                <a:extLst>
                  <a:ext uri="{0D108BD9-81ED-4DB2-BD59-A6C34878D82A}">
                    <a16:rowId xmlns:a16="http://schemas.microsoft.com/office/drawing/2014/main" val="51883632"/>
                  </a:ext>
                </a:extLst>
              </a:tr>
              <a:tr h="370840">
                <a:tc>
                  <a:txBody>
                    <a:bodyPr/>
                    <a:lstStyle/>
                    <a:p>
                      <a:r>
                        <a:rPr kumimoji="1" lang="en-US" altLang="ja-JP" dirty="0"/>
                        <a:t>10</a:t>
                      </a:r>
                      <a:endParaRPr kumimoji="1" lang="ja-JP" altLang="en-US" dirty="0"/>
                    </a:p>
                  </a:txBody>
                  <a:tcPr/>
                </a:tc>
                <a:tc>
                  <a:txBody>
                    <a:bodyPr/>
                    <a:lstStyle/>
                    <a:p>
                      <a:r>
                        <a:rPr kumimoji="1" lang="en-US" altLang="ja-JP" dirty="0"/>
                        <a:t>28%</a:t>
                      </a:r>
                      <a:endParaRPr kumimoji="1" lang="ja-JP" altLang="en-US" dirty="0"/>
                    </a:p>
                  </a:txBody>
                  <a:tcPr/>
                </a:tc>
                <a:extLst>
                  <a:ext uri="{0D108BD9-81ED-4DB2-BD59-A6C34878D82A}">
                    <a16:rowId xmlns:a16="http://schemas.microsoft.com/office/drawing/2014/main" val="177681438"/>
                  </a:ext>
                </a:extLst>
              </a:tr>
              <a:tr h="370840">
                <a:tc>
                  <a:txBody>
                    <a:bodyPr/>
                    <a:lstStyle/>
                    <a:p>
                      <a:r>
                        <a:rPr kumimoji="1" lang="en-US" altLang="ja-JP" dirty="0"/>
                        <a:t>100</a:t>
                      </a:r>
                      <a:endParaRPr kumimoji="1" lang="ja-JP" altLang="en-US" dirty="0"/>
                    </a:p>
                  </a:txBody>
                  <a:tcPr/>
                </a:tc>
                <a:tc>
                  <a:txBody>
                    <a:bodyPr/>
                    <a:lstStyle/>
                    <a:p>
                      <a:r>
                        <a:rPr kumimoji="1" lang="en-US" altLang="ja-JP" dirty="0"/>
                        <a:t>74%</a:t>
                      </a:r>
                      <a:endParaRPr kumimoji="1" lang="ja-JP" altLang="en-US" dirty="0"/>
                    </a:p>
                  </a:txBody>
                  <a:tcPr/>
                </a:tc>
                <a:extLst>
                  <a:ext uri="{0D108BD9-81ED-4DB2-BD59-A6C34878D82A}">
                    <a16:rowId xmlns:a16="http://schemas.microsoft.com/office/drawing/2014/main" val="2706584032"/>
                  </a:ext>
                </a:extLst>
              </a:tr>
              <a:tr h="370840">
                <a:tc>
                  <a:txBody>
                    <a:bodyPr/>
                    <a:lstStyle/>
                    <a:p>
                      <a:r>
                        <a:rPr kumimoji="1" lang="en-US" altLang="ja-JP" dirty="0"/>
                        <a:t>300</a:t>
                      </a:r>
                      <a:endParaRPr kumimoji="1" lang="ja-JP" altLang="en-US" dirty="0"/>
                    </a:p>
                  </a:txBody>
                  <a:tcPr/>
                </a:tc>
                <a:tc>
                  <a:txBody>
                    <a:bodyPr/>
                    <a:lstStyle/>
                    <a:p>
                      <a:r>
                        <a:rPr kumimoji="1" lang="en-US" altLang="ja-JP" dirty="0"/>
                        <a:t>95%</a:t>
                      </a:r>
                      <a:endParaRPr kumimoji="1" lang="ja-JP" altLang="en-US" dirty="0"/>
                    </a:p>
                  </a:txBody>
                  <a:tcPr/>
                </a:tc>
                <a:extLst>
                  <a:ext uri="{0D108BD9-81ED-4DB2-BD59-A6C34878D82A}">
                    <a16:rowId xmlns:a16="http://schemas.microsoft.com/office/drawing/2014/main" val="906452304"/>
                  </a:ext>
                </a:extLst>
              </a:tr>
              <a:tr h="370840">
                <a:tc>
                  <a:txBody>
                    <a:bodyPr/>
                    <a:lstStyle/>
                    <a:p>
                      <a:r>
                        <a:rPr kumimoji="1" lang="en-US" altLang="ja-JP" dirty="0"/>
                        <a:t>500</a:t>
                      </a:r>
                      <a:endParaRPr kumimoji="1" lang="ja-JP" altLang="en-US" dirty="0"/>
                    </a:p>
                  </a:txBody>
                  <a:tcPr/>
                </a:tc>
                <a:tc>
                  <a:txBody>
                    <a:bodyPr/>
                    <a:lstStyle/>
                    <a:p>
                      <a:r>
                        <a:rPr kumimoji="1" lang="en-US" altLang="ja-JP" dirty="0"/>
                        <a:t>99%</a:t>
                      </a:r>
                      <a:endParaRPr kumimoji="1" lang="ja-JP" altLang="en-US" dirty="0"/>
                    </a:p>
                  </a:txBody>
                  <a:tcPr/>
                </a:tc>
                <a:extLst>
                  <a:ext uri="{0D108BD9-81ED-4DB2-BD59-A6C34878D82A}">
                    <a16:rowId xmlns:a16="http://schemas.microsoft.com/office/drawing/2014/main" val="1365805976"/>
                  </a:ext>
                </a:extLst>
              </a:tr>
            </a:tbl>
          </a:graphicData>
        </a:graphic>
      </p:graphicFrame>
      <p:pic>
        <p:nvPicPr>
          <p:cNvPr id="14340" name="Picture 4">
            <a:extLst>
              <a:ext uri="{FF2B5EF4-FFF2-40B4-BE49-F238E27FC236}">
                <a16:creationId xmlns:a16="http://schemas.microsoft.com/office/drawing/2014/main" id="{0EEC3A1F-FB41-3EDD-5444-C90329EC2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85" y="3688217"/>
            <a:ext cx="5220384" cy="316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11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74805" y="192768"/>
            <a:ext cx="10515600" cy="885177"/>
          </a:xfrm>
        </p:spPr>
        <p:txBody>
          <a:bodyPr/>
          <a:lstStyle/>
          <a:p>
            <a:r>
              <a:rPr kumimoji="1" lang="en-US" altLang="ja-JP" dirty="0"/>
              <a:t>Zero-shot</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18323" y="1259759"/>
            <a:ext cx="10515600" cy="569041"/>
          </a:xfrm>
        </p:spPr>
        <p:txBody>
          <a:bodyPr>
            <a:normAutofit/>
          </a:bodyPr>
          <a:lstStyle/>
          <a:p>
            <a:r>
              <a:rPr kumimoji="1" lang="en-US" altLang="ja-JP" sz="1800" dirty="0"/>
              <a:t>“negative”, “positive”</a:t>
            </a:r>
            <a:r>
              <a:rPr kumimoji="1" lang="ja-JP" altLang="en-US" sz="1800" dirty="0"/>
              <a:t>を</a:t>
            </a:r>
            <a:r>
              <a:rPr kumimoji="1" lang="en-US" altLang="ja-JP" sz="1800" dirty="0"/>
              <a:t>embedding</a:t>
            </a:r>
            <a:r>
              <a:rPr kumimoji="1" lang="ja-JP" altLang="en-US" sz="1800" dirty="0"/>
              <a:t>し、各文がどちらとのコサイン類似度が高いかで分類</a:t>
            </a:r>
          </a:p>
        </p:txBody>
      </p:sp>
      <p:pic>
        <p:nvPicPr>
          <p:cNvPr id="3074" name="Picture 2">
            <a:extLst>
              <a:ext uri="{FF2B5EF4-FFF2-40B4-BE49-F238E27FC236}">
                <a16:creationId xmlns:a16="http://schemas.microsoft.com/office/drawing/2014/main" id="{A7BA66BD-6820-89BD-8F5D-C8A28BBB1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68" y="2389835"/>
            <a:ext cx="5007429" cy="395552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78BA6F1C-E6F3-E8C1-4AD3-11AD88619994}"/>
              </a:ext>
            </a:extLst>
          </p:cNvPr>
          <p:cNvSpPr txBox="1"/>
          <p:nvPr/>
        </p:nvSpPr>
        <p:spPr>
          <a:xfrm>
            <a:off x="5676123" y="2611799"/>
            <a:ext cx="3890865" cy="369332"/>
          </a:xfrm>
          <a:prstGeom prst="rect">
            <a:avLst/>
          </a:prstGeom>
          <a:noFill/>
        </p:spPr>
        <p:txBody>
          <a:bodyPr wrap="square" rtlCol="0">
            <a:spAutoFit/>
          </a:bodyPr>
          <a:lstStyle/>
          <a:p>
            <a:r>
              <a:rPr kumimoji="1" lang="en-US" altLang="ja-JP" dirty="0"/>
              <a:t>Accuracy : 0.90</a:t>
            </a:r>
            <a:endParaRPr kumimoji="1" lang="ja-JP" altLang="en-US" dirty="0"/>
          </a:p>
        </p:txBody>
      </p:sp>
      <p:graphicFrame>
        <p:nvGraphicFramePr>
          <p:cNvPr id="9" name="表 7">
            <a:extLst>
              <a:ext uri="{FF2B5EF4-FFF2-40B4-BE49-F238E27FC236}">
                <a16:creationId xmlns:a16="http://schemas.microsoft.com/office/drawing/2014/main" id="{F568C158-327A-8319-4241-2345D4856417}"/>
              </a:ext>
            </a:extLst>
          </p:cNvPr>
          <p:cNvGraphicFramePr>
            <a:graphicFrameLocks noGrp="1"/>
          </p:cNvGraphicFramePr>
          <p:nvPr>
            <p:extLst>
              <p:ext uri="{D42A27DB-BD31-4B8C-83A1-F6EECF244321}">
                <p14:modId xmlns:p14="http://schemas.microsoft.com/office/powerpoint/2010/main" val="3972438667"/>
              </p:ext>
            </p:extLst>
          </p:nvPr>
        </p:nvGraphicFramePr>
        <p:xfrm>
          <a:off x="5741437" y="3167246"/>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0.62</a:t>
                      </a:r>
                      <a:endParaRPr kumimoji="1" lang="ja-JP" altLang="en-US" dirty="0"/>
                    </a:p>
                  </a:txBody>
                  <a:tcPr/>
                </a:tc>
                <a:tc>
                  <a:txBody>
                    <a:bodyPr/>
                    <a:lstStyle/>
                    <a:p>
                      <a:r>
                        <a:rPr kumimoji="1" lang="en-US" altLang="ja-JP" dirty="0"/>
                        <a:t>0.88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0.90</a:t>
                      </a:r>
                      <a:endParaRPr kumimoji="1" lang="ja-JP" altLang="en-US" dirty="0"/>
                    </a:p>
                  </a:txBody>
                  <a:tcPr/>
                </a:tc>
                <a:tc>
                  <a:txBody>
                    <a:bodyPr/>
                    <a:lstStyle/>
                    <a:p>
                      <a:r>
                        <a:rPr kumimoji="1" lang="en-US" altLang="ja-JP" dirty="0"/>
                        <a:t>0.94</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10" name="テキスト ボックス 9">
            <a:extLst>
              <a:ext uri="{FF2B5EF4-FFF2-40B4-BE49-F238E27FC236}">
                <a16:creationId xmlns:a16="http://schemas.microsoft.com/office/drawing/2014/main" id="{73E587CF-2C03-3A1A-3C2E-CA412CE89A1F}"/>
              </a:ext>
            </a:extLst>
          </p:cNvPr>
          <p:cNvSpPr txBox="1"/>
          <p:nvPr/>
        </p:nvSpPr>
        <p:spPr>
          <a:xfrm>
            <a:off x="5741437" y="4711959"/>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87785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ラベルの表現を</a:t>
            </a:r>
            <a:endParaRPr kumimoji="1" lang="en-US" altLang="ja-JP" sz="1800" dirty="0"/>
          </a:p>
          <a:p>
            <a:pPr lvl="1"/>
            <a:r>
              <a:rPr kumimoji="1" lang="en-US" altLang="ja-JP" sz="1800" dirty="0"/>
              <a:t>“An Amazon review with a negative sentiment.”</a:t>
            </a:r>
          </a:p>
          <a:p>
            <a:pPr lvl="1"/>
            <a:r>
              <a:rPr kumimoji="1" lang="en-US" altLang="ja-JP" sz="1800" dirty="0"/>
              <a:t>“An Amazon review with a positive sentiment.”</a:t>
            </a:r>
          </a:p>
          <a:p>
            <a:pPr marL="0" indent="0">
              <a:buNone/>
            </a:pPr>
            <a:r>
              <a:rPr lang="ja-JP" altLang="en-US" sz="1800" dirty="0"/>
              <a:t>　として同様の分類を実施　⇒　精度が向上</a:t>
            </a:r>
            <a:endParaRPr kumimoji="1" lang="ja-JP" altLang="en-US" sz="1800" dirty="0"/>
          </a:p>
        </p:txBody>
      </p:sp>
      <p:pic>
        <p:nvPicPr>
          <p:cNvPr id="4098" name="Picture 2">
            <a:extLst>
              <a:ext uri="{FF2B5EF4-FFF2-40B4-BE49-F238E27FC236}">
                <a16:creationId xmlns:a16="http://schemas.microsoft.com/office/drawing/2014/main" id="{FB5DCF94-B7FE-6BA8-C684-5C745AAF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39" y="2769085"/>
            <a:ext cx="4946146" cy="3907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7">
            <a:extLst>
              <a:ext uri="{FF2B5EF4-FFF2-40B4-BE49-F238E27FC236}">
                <a16:creationId xmlns:a16="http://schemas.microsoft.com/office/drawing/2014/main" id="{B984E65E-CF46-AB33-4147-85BB320B4AD1}"/>
              </a:ext>
            </a:extLst>
          </p:cNvPr>
          <p:cNvGraphicFramePr>
            <a:graphicFrameLocks noGrp="1"/>
          </p:cNvGraphicFramePr>
          <p:nvPr>
            <p:extLst>
              <p:ext uri="{D42A27DB-BD31-4B8C-83A1-F6EECF244321}">
                <p14:modId xmlns:p14="http://schemas.microsoft.com/office/powerpoint/2010/main" val="1335975571"/>
              </p:ext>
            </p:extLst>
          </p:nvPr>
        </p:nvGraphicFramePr>
        <p:xfrm>
          <a:off x="5801310" y="3610121"/>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dirty="0"/>
                    </a:p>
                  </a:txBody>
                  <a:tcPr/>
                </a:tc>
                <a:tc>
                  <a:txBody>
                    <a:bodyPr/>
                    <a:lstStyle/>
                    <a:p>
                      <a:r>
                        <a:rPr lang="en-US" altLang="ja-JP" dirty="0"/>
                        <a:t>precision</a:t>
                      </a:r>
                      <a:endParaRPr kumimoji="1" lang="ja-JP" altLang="en-US" dirty="0"/>
                    </a:p>
                  </a:txBody>
                  <a:tcPr/>
                </a:tc>
                <a:tc>
                  <a:txBody>
                    <a:bodyPr/>
                    <a:lstStyle/>
                    <a:p>
                      <a:r>
                        <a:rPr lang="en-US" altLang="ja-JP" dirty="0"/>
                        <a:t>recall </a:t>
                      </a:r>
                      <a:endParaRPr kumimoji="1" lang="ja-JP" altLang="en-US" dirty="0"/>
                    </a:p>
                  </a:txBody>
                  <a:tcPr/>
                </a:tc>
                <a:tc>
                  <a:txBody>
                    <a:bodyPr/>
                    <a:lstStyle/>
                    <a:p>
                      <a:r>
                        <a:rPr lang="en-US" altLang="ja-JP" dirty="0"/>
                        <a:t>f1-score</a:t>
                      </a:r>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0.73</a:t>
                      </a:r>
                      <a:endParaRPr kumimoji="1" lang="ja-JP" altLang="en-US" dirty="0"/>
                    </a:p>
                  </a:txBody>
                  <a:tcPr/>
                </a:tc>
                <a:tc>
                  <a:txBody>
                    <a:bodyPr/>
                    <a:lstStyle/>
                    <a:p>
                      <a:r>
                        <a:rPr kumimoji="1" lang="en-US" altLang="ja-JP" dirty="0"/>
                        <a:t>0.84</a:t>
                      </a:r>
                      <a:endParaRPr kumimoji="1" lang="ja-JP" altLang="en-US" dirty="0"/>
                    </a:p>
                  </a:txBody>
                  <a:tcPr/>
                </a:tc>
                <a:tc>
                  <a:txBody>
                    <a:bodyPr/>
                    <a:lstStyle/>
                    <a:p>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r>
                        <a:rPr kumimoji="1" lang="en-US" altLang="ja-JP" dirty="0"/>
                        <a:t>0.96</a:t>
                      </a:r>
                      <a:endParaRPr kumimoji="1" lang="ja-JP" altLang="en-US" dirty="0"/>
                    </a:p>
                  </a:txBody>
                  <a:tcPr/>
                </a:tc>
                <a:tc>
                  <a:txBody>
                    <a:bodyPr/>
                    <a:lstStyle/>
                    <a:p>
                      <a:r>
                        <a:rPr kumimoji="1" lang="en-US" altLang="ja-JP" dirty="0"/>
                        <a:t>1.00</a:t>
                      </a:r>
                      <a:endParaRPr kumimoji="1" lang="ja-JP" altLang="en-US" dirty="0"/>
                    </a:p>
                  </a:txBody>
                  <a:tcPr/>
                </a:tc>
                <a:tc>
                  <a:txBody>
                    <a:bodyPr/>
                    <a:lstStyle/>
                    <a:p>
                      <a:r>
                        <a:rPr kumimoji="1" lang="en-US" altLang="ja-JP" dirty="0"/>
                        <a:t>0.98</a:t>
                      </a:r>
                      <a:endParaRPr kumimoji="1" lang="ja-JP" altLang="en-US" dirty="0"/>
                    </a:p>
                  </a:txBody>
                  <a:tcPr/>
                </a:tc>
                <a:tc>
                  <a:txBody>
                    <a:bodyPr/>
                    <a:lstStyle/>
                    <a:p>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8" name="テキスト ボックス 7">
            <a:extLst>
              <a:ext uri="{FF2B5EF4-FFF2-40B4-BE49-F238E27FC236}">
                <a16:creationId xmlns:a16="http://schemas.microsoft.com/office/drawing/2014/main" id="{DAD5F589-AC49-23E0-2B2C-D3A2849E74CA}"/>
              </a:ext>
            </a:extLst>
          </p:cNvPr>
          <p:cNvSpPr txBox="1"/>
          <p:nvPr/>
        </p:nvSpPr>
        <p:spPr>
          <a:xfrm>
            <a:off x="5719665" y="3059668"/>
            <a:ext cx="3890865" cy="369332"/>
          </a:xfrm>
          <a:prstGeom prst="rect">
            <a:avLst/>
          </a:prstGeom>
          <a:noFill/>
        </p:spPr>
        <p:txBody>
          <a:bodyPr wrap="square" rtlCol="0">
            <a:spAutoFit/>
          </a:bodyPr>
          <a:lstStyle/>
          <a:p>
            <a:r>
              <a:rPr kumimoji="1" lang="en-US" altLang="ja-JP" dirty="0"/>
              <a:t>Accuracy : 0.96</a:t>
            </a:r>
            <a:endParaRPr kumimoji="1" lang="ja-JP" altLang="en-US" dirty="0"/>
          </a:p>
        </p:txBody>
      </p:sp>
      <p:sp>
        <p:nvSpPr>
          <p:cNvPr id="9" name="テキスト ボックス 8">
            <a:extLst>
              <a:ext uri="{FF2B5EF4-FFF2-40B4-BE49-F238E27FC236}">
                <a16:creationId xmlns:a16="http://schemas.microsoft.com/office/drawing/2014/main" id="{C65238B3-0A7E-BCD4-14A9-BF87DD073432}"/>
              </a:ext>
            </a:extLst>
          </p:cNvPr>
          <p:cNvSpPr txBox="1"/>
          <p:nvPr/>
        </p:nvSpPr>
        <p:spPr>
          <a:xfrm>
            <a:off x="5801310" y="4991877"/>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567312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8"/>
            <a:ext cx="10515600" cy="1748621"/>
          </a:xfrm>
        </p:spPr>
        <p:txBody>
          <a:bodyPr>
            <a:normAutofit lnSpcReduction="10000"/>
          </a:bodyPr>
          <a:lstStyle/>
          <a:p>
            <a:r>
              <a:rPr lang="ja-JP" altLang="en-US" sz="1800" dirty="0"/>
              <a:t>含意判定にも活用できる</a:t>
            </a:r>
            <a:endParaRPr lang="en-US" altLang="ja-JP" sz="1800" dirty="0"/>
          </a:p>
          <a:p>
            <a:r>
              <a:rPr lang="en-US" altLang="ja-JP" sz="1800" dirty="0"/>
              <a:t>“Inflation continued to put pressure on household budgets.”</a:t>
            </a:r>
            <a:r>
              <a:rPr lang="ja-JP" altLang="en-US" sz="1800" dirty="0"/>
              <a:t>という文に対し、各仮説文を</a:t>
            </a:r>
            <a:r>
              <a:rPr lang="en-US" altLang="ja-JP" sz="1800" dirty="0"/>
              <a:t>Embedding</a:t>
            </a:r>
            <a:r>
              <a:rPr lang="ja-JP" altLang="en-US" sz="1800" dirty="0"/>
              <a:t>し、コサイン類似度を計算したもの</a:t>
            </a:r>
            <a:endParaRPr lang="en-US" altLang="ja-JP" sz="1800" dirty="0"/>
          </a:p>
          <a:p>
            <a:r>
              <a:rPr kumimoji="1" lang="ja-JP" altLang="en-US" sz="1800" dirty="0"/>
              <a:t>コサイン類似度が高い順に取得するようなユースケースやどちらとの類似度が高いか判定できればよいようなユースケースでは問題とならないが、全く関係ない文との類似度もそれなりに高く出る傾向にあるため、水準で判定するのは難しい</a:t>
            </a:r>
          </a:p>
        </p:txBody>
      </p:sp>
      <p:graphicFrame>
        <p:nvGraphicFramePr>
          <p:cNvPr id="3" name="表 4">
            <a:extLst>
              <a:ext uri="{FF2B5EF4-FFF2-40B4-BE49-F238E27FC236}">
                <a16:creationId xmlns:a16="http://schemas.microsoft.com/office/drawing/2014/main" id="{26BF0C67-0AA8-FA1C-88DC-672F796061EC}"/>
              </a:ext>
            </a:extLst>
          </p:cNvPr>
          <p:cNvGraphicFramePr>
            <a:graphicFrameLocks noGrp="1"/>
          </p:cNvGraphicFramePr>
          <p:nvPr>
            <p:extLst>
              <p:ext uri="{D42A27DB-BD31-4B8C-83A1-F6EECF244321}">
                <p14:modId xmlns:p14="http://schemas.microsoft.com/office/powerpoint/2010/main" val="1904435315"/>
              </p:ext>
            </p:extLst>
          </p:nvPr>
        </p:nvGraphicFramePr>
        <p:xfrm>
          <a:off x="3095688" y="3594010"/>
          <a:ext cx="4935974" cy="1849534"/>
        </p:xfrm>
        <a:graphic>
          <a:graphicData uri="http://schemas.openxmlformats.org/drawingml/2006/table">
            <a:tbl>
              <a:tblPr firstRow="1" bandRow="1">
                <a:tableStyleId>{5C22544A-7EE6-4342-B048-85BDC9FD1C3A}</a:tableStyleId>
              </a:tblPr>
              <a:tblGrid>
                <a:gridCol w="3087806">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仮説文</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 has risen.</a:t>
                      </a:r>
                      <a:endParaRPr kumimoji="1" lang="ja-JP" altLang="en-US" dirty="0"/>
                    </a:p>
                  </a:txBody>
                  <a:tcPr/>
                </a:tc>
                <a:tc>
                  <a:txBody>
                    <a:bodyPr/>
                    <a:lstStyle/>
                    <a:p>
                      <a:r>
                        <a:rPr kumimoji="1" lang="en-US" altLang="ja-JP" dirty="0"/>
                        <a:t>0.905</a:t>
                      </a:r>
                      <a:endParaRPr kumimoji="1" lang="ja-JP" altLang="en-US" dirty="0"/>
                    </a:p>
                  </a:txBody>
                  <a:tcPr/>
                </a:tc>
                <a:extLst>
                  <a:ext uri="{0D108BD9-81ED-4DB2-BD59-A6C34878D82A}">
                    <a16:rowId xmlns:a16="http://schemas.microsoft.com/office/drawing/2014/main" val="436132062"/>
                  </a:ext>
                </a:extLst>
              </a:tr>
              <a:tr h="366174">
                <a:tc>
                  <a:txBody>
                    <a:bodyPr/>
                    <a:lstStyle/>
                    <a:p>
                      <a:r>
                        <a:rPr kumimoji="1" lang="en-US" altLang="ja-JP" dirty="0"/>
                        <a:t>Inflation have moved up.</a:t>
                      </a:r>
                      <a:endParaRPr kumimoji="1" lang="ja-JP" altLang="en-US" dirty="0"/>
                    </a:p>
                  </a:txBody>
                  <a:tcPr/>
                </a:tc>
                <a:tc>
                  <a:txBody>
                    <a:bodyPr/>
                    <a:lstStyle/>
                    <a:p>
                      <a:r>
                        <a:rPr kumimoji="1" lang="en-US" altLang="ja-JP" dirty="0"/>
                        <a:t>0.890</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Inflation moved lower.</a:t>
                      </a:r>
                      <a:endParaRPr kumimoji="1" lang="ja-JP" altLang="en-US" dirty="0"/>
                    </a:p>
                  </a:txBody>
                  <a:tcPr/>
                </a:tc>
                <a:tc>
                  <a:txBody>
                    <a:bodyPr/>
                    <a:lstStyle/>
                    <a:p>
                      <a:r>
                        <a:rPr kumimoji="1" lang="en-US" altLang="ja-JP" dirty="0"/>
                        <a:t>0.874</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Inflation declined.</a:t>
                      </a:r>
                      <a:endParaRPr kumimoji="1" lang="ja-JP" altLang="en-US" dirty="0"/>
                    </a:p>
                  </a:txBody>
                  <a:tcPr/>
                </a:tc>
                <a:tc>
                  <a:txBody>
                    <a:bodyPr/>
                    <a:lstStyle/>
                    <a:p>
                      <a:r>
                        <a:rPr kumimoji="1" lang="en-US" altLang="ja-JP" dirty="0"/>
                        <a:t>0.879</a:t>
                      </a:r>
                      <a:endParaRPr kumimoji="1" lang="ja-JP" altLang="en-US" dirty="0"/>
                    </a:p>
                  </a:txBody>
                  <a:tcPr/>
                </a:tc>
                <a:extLst>
                  <a:ext uri="{0D108BD9-81ED-4DB2-BD59-A6C34878D82A}">
                    <a16:rowId xmlns:a16="http://schemas.microsoft.com/office/drawing/2014/main" val="1083240300"/>
                  </a:ext>
                </a:extLst>
              </a:tr>
            </a:tbl>
          </a:graphicData>
        </a:graphic>
      </p:graphicFrame>
    </p:spTree>
    <p:extLst>
      <p:ext uri="{BB962C8B-B14F-4D97-AF65-F5344CB8AC3E}">
        <p14:creationId xmlns:p14="http://schemas.microsoft.com/office/powerpoint/2010/main" val="1862145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lstStyle/>
          <a:p>
            <a:r>
              <a:rPr kumimoji="1" lang="en-US" altLang="ja-JP" dirty="0"/>
              <a:t>Zero-shot</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同様に</a:t>
            </a:r>
            <a:r>
              <a:rPr kumimoji="1" lang="en-US" altLang="ja-JP" sz="1800" dirty="0"/>
              <a:t>zero-shot</a:t>
            </a:r>
            <a:r>
              <a:rPr kumimoji="1" lang="ja-JP" altLang="en-US" sz="1800" dirty="0"/>
              <a:t>でのタグ付けにも活用できる</a:t>
            </a:r>
            <a:endParaRPr kumimoji="1" lang="en-US" altLang="ja-JP" sz="1800" dirty="0"/>
          </a:p>
          <a:p>
            <a:r>
              <a:rPr lang="en-US" altLang="ja-JP" sz="1800" dirty="0"/>
              <a:t>“</a:t>
            </a:r>
            <a:r>
              <a:rPr kumimoji="1" lang="en-US" altLang="ja-JP" sz="1800" dirty="0"/>
              <a:t>Inflation continued to put pressure on household budgets.”</a:t>
            </a:r>
            <a:r>
              <a:rPr kumimoji="1" lang="ja-JP" altLang="en-US" sz="1800" dirty="0"/>
              <a:t>という文に対して、各タグを</a:t>
            </a:r>
            <a:r>
              <a:rPr kumimoji="1" lang="en-US" altLang="ja-JP" sz="1800" dirty="0"/>
              <a:t>Embedding</a:t>
            </a:r>
            <a:r>
              <a:rPr kumimoji="1" lang="ja-JP" altLang="en-US" sz="1800" dirty="0"/>
              <a:t>したものとのコサイン類似度を計算</a:t>
            </a:r>
            <a:endParaRPr kumimoji="1" lang="en-US" altLang="ja-JP" sz="1800" dirty="0"/>
          </a:p>
          <a:p>
            <a:r>
              <a:rPr lang="ja-JP" altLang="en-US" sz="1800" dirty="0"/>
              <a:t>含意判定の場合と同様、閾値の設定が必要で、その設定をどうるかが課題</a:t>
            </a:r>
            <a:endParaRPr kumimoji="1" lang="ja-JP" altLang="en-US" sz="1800" dirty="0"/>
          </a:p>
        </p:txBody>
      </p:sp>
      <p:graphicFrame>
        <p:nvGraphicFramePr>
          <p:cNvPr id="3" name="表 4">
            <a:extLst>
              <a:ext uri="{FF2B5EF4-FFF2-40B4-BE49-F238E27FC236}">
                <a16:creationId xmlns:a16="http://schemas.microsoft.com/office/drawing/2014/main" id="{DD812CD1-47B2-51F8-81AD-C81EDD448797}"/>
              </a:ext>
            </a:extLst>
          </p:cNvPr>
          <p:cNvGraphicFramePr>
            <a:graphicFrameLocks noGrp="1"/>
          </p:cNvGraphicFramePr>
          <p:nvPr>
            <p:extLst>
              <p:ext uri="{D42A27DB-BD31-4B8C-83A1-F6EECF244321}">
                <p14:modId xmlns:p14="http://schemas.microsoft.com/office/powerpoint/2010/main" val="1739625908"/>
              </p:ext>
            </p:extLst>
          </p:nvPr>
        </p:nvGraphicFramePr>
        <p:xfrm>
          <a:off x="3711509" y="3342848"/>
          <a:ext cx="3955098" cy="2225040"/>
        </p:xfrm>
        <a:graphic>
          <a:graphicData uri="http://schemas.openxmlformats.org/drawingml/2006/table">
            <a:tbl>
              <a:tblPr firstRow="1" bandRow="1">
                <a:tableStyleId>{5C22544A-7EE6-4342-B048-85BDC9FD1C3A}</a:tableStyleId>
              </a:tblPr>
              <a:tblGrid>
                <a:gridCol w="2106930">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タグ</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dirty="0"/>
                        <a:t>Inflation</a:t>
                      </a:r>
                      <a:endParaRPr kumimoji="1" lang="ja-JP" altLang="en-US" dirty="0"/>
                    </a:p>
                  </a:txBody>
                  <a:tcPr/>
                </a:tc>
                <a:tc>
                  <a:txBody>
                    <a:bodyPr/>
                    <a:lstStyle/>
                    <a:p>
                      <a:r>
                        <a:rPr kumimoji="1" lang="en-US" altLang="ja-JP" dirty="0"/>
                        <a:t>0.865</a:t>
                      </a:r>
                      <a:endParaRPr kumimoji="1" lang="ja-JP" altLang="en-US" dirty="0"/>
                    </a:p>
                  </a:txBody>
                  <a:tcPr/>
                </a:tc>
                <a:extLst>
                  <a:ext uri="{0D108BD9-81ED-4DB2-BD59-A6C34878D82A}">
                    <a16:rowId xmlns:a16="http://schemas.microsoft.com/office/drawing/2014/main" val="436132062"/>
                  </a:ext>
                </a:extLst>
              </a:tr>
              <a:tr h="370840">
                <a:tc>
                  <a:txBody>
                    <a:bodyPr/>
                    <a:lstStyle/>
                    <a:p>
                      <a:r>
                        <a:rPr kumimoji="1" lang="en-US" altLang="ja-JP" dirty="0"/>
                        <a:t>Labor Market</a:t>
                      </a:r>
                      <a:endParaRPr kumimoji="1" lang="ja-JP" altLang="en-US" dirty="0"/>
                    </a:p>
                  </a:txBody>
                  <a:tcPr/>
                </a:tc>
                <a:tc>
                  <a:txBody>
                    <a:bodyPr/>
                    <a:lstStyle/>
                    <a:p>
                      <a:r>
                        <a:rPr kumimoji="1" lang="en-US" altLang="ja-JP" dirty="0"/>
                        <a:t>0.785</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Economic Growth</a:t>
                      </a:r>
                      <a:endParaRPr kumimoji="1" lang="ja-JP" altLang="en-US" dirty="0"/>
                    </a:p>
                  </a:txBody>
                  <a:tcPr/>
                </a:tc>
                <a:tc>
                  <a:txBody>
                    <a:bodyPr/>
                    <a:lstStyle/>
                    <a:p>
                      <a:r>
                        <a:rPr kumimoji="1" lang="en-US" altLang="ja-JP" dirty="0"/>
                        <a:t>0.790</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Sports</a:t>
                      </a:r>
                      <a:endParaRPr kumimoji="1" lang="ja-JP" altLang="en-US" dirty="0"/>
                    </a:p>
                  </a:txBody>
                  <a:tcPr/>
                </a:tc>
                <a:tc>
                  <a:txBody>
                    <a:bodyPr/>
                    <a:lstStyle/>
                    <a:p>
                      <a:r>
                        <a:rPr kumimoji="1" lang="en-US" altLang="ja-JP" dirty="0"/>
                        <a:t>0.717</a:t>
                      </a:r>
                      <a:endParaRPr kumimoji="1" lang="ja-JP" altLang="en-US" dirty="0"/>
                    </a:p>
                  </a:txBody>
                  <a:tcPr/>
                </a:tc>
                <a:extLst>
                  <a:ext uri="{0D108BD9-81ED-4DB2-BD59-A6C34878D82A}">
                    <a16:rowId xmlns:a16="http://schemas.microsoft.com/office/drawing/2014/main" val="1083240300"/>
                  </a:ext>
                </a:extLst>
              </a:tr>
              <a:tr h="370840">
                <a:tc>
                  <a:txBody>
                    <a:bodyPr/>
                    <a:lstStyle/>
                    <a:p>
                      <a:r>
                        <a:rPr kumimoji="1" lang="en-US" altLang="ja-JP" dirty="0"/>
                        <a:t>Travel</a:t>
                      </a:r>
                      <a:endParaRPr kumimoji="1" lang="ja-JP" altLang="en-US" dirty="0"/>
                    </a:p>
                  </a:txBody>
                  <a:tcPr/>
                </a:tc>
                <a:tc>
                  <a:txBody>
                    <a:bodyPr/>
                    <a:lstStyle/>
                    <a:p>
                      <a:r>
                        <a:rPr kumimoji="1" lang="en-US" altLang="ja-JP" dirty="0"/>
                        <a:t>0.750</a:t>
                      </a:r>
                      <a:endParaRPr kumimoji="1" lang="ja-JP" altLang="en-US" dirty="0"/>
                    </a:p>
                  </a:txBody>
                  <a:tcPr/>
                </a:tc>
                <a:extLst>
                  <a:ext uri="{0D108BD9-81ED-4DB2-BD59-A6C34878D82A}">
                    <a16:rowId xmlns:a16="http://schemas.microsoft.com/office/drawing/2014/main" val="1268390646"/>
                  </a:ext>
                </a:extLst>
              </a:tr>
            </a:tbl>
          </a:graphicData>
        </a:graphic>
      </p:graphicFrame>
    </p:spTree>
    <p:extLst>
      <p:ext uri="{BB962C8B-B14F-4D97-AF65-F5344CB8AC3E}">
        <p14:creationId xmlns:p14="http://schemas.microsoft.com/office/powerpoint/2010/main" val="13137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dirty="0"/>
              <a:t>テキスト検索（データ①）</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7" y="933802"/>
            <a:ext cx="11635274" cy="750246"/>
          </a:xfrm>
        </p:spPr>
        <p:txBody>
          <a:bodyPr>
            <a:normAutofit/>
          </a:bodyPr>
          <a:lstStyle/>
          <a:p>
            <a:r>
              <a:rPr lang="en-US" altLang="ja-JP" sz="1800" dirty="0"/>
              <a:t>“delicious coffee beans”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適切なレビューが抽出されているように見える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1713238815"/>
              </p:ext>
            </p:extLst>
          </p:nvPr>
        </p:nvGraphicFramePr>
        <p:xfrm>
          <a:off x="228937" y="1909227"/>
          <a:ext cx="11776788" cy="4790440"/>
        </p:xfrm>
        <a:graphic>
          <a:graphicData uri="http://schemas.openxmlformats.org/drawingml/2006/table">
            <a:tbl>
              <a:tblPr firstRow="1" bandRow="1">
                <a:tableStyleId>{5C22544A-7EE6-4342-B048-85BDC9FD1C3A}</a:tableStyleId>
              </a:tblPr>
              <a:tblGrid>
                <a:gridCol w="1615884">
                  <a:extLst>
                    <a:ext uri="{9D8B030D-6E8A-4147-A177-3AD203B41FA5}">
                      <a16:colId xmlns:a16="http://schemas.microsoft.com/office/drawing/2014/main" val="3351207138"/>
                    </a:ext>
                  </a:extLst>
                </a:gridCol>
                <a:gridCol w="5251116">
                  <a:extLst>
                    <a:ext uri="{9D8B030D-6E8A-4147-A177-3AD203B41FA5}">
                      <a16:colId xmlns:a16="http://schemas.microsoft.com/office/drawing/2014/main" val="3375519699"/>
                    </a:ext>
                  </a:extLst>
                </a:gridCol>
                <a:gridCol w="4909788">
                  <a:extLst>
                    <a:ext uri="{9D8B030D-6E8A-4147-A177-3AD203B41FA5}">
                      <a16:colId xmlns:a16="http://schemas.microsoft.com/office/drawing/2014/main" val="3627755545"/>
                    </a:ext>
                  </a:extLst>
                </a:gridCol>
              </a:tblGrid>
              <a:tr h="370840">
                <a:tc>
                  <a:txBody>
                    <a:bodyPr/>
                    <a:lstStyle/>
                    <a:p>
                      <a:r>
                        <a:rPr kumimoji="1" lang="en-US" altLang="ja-JP" dirty="0"/>
                        <a:t>Summary</a:t>
                      </a:r>
                      <a:endParaRPr kumimoji="1" lang="ja-JP" altLang="en-US" dirty="0"/>
                    </a:p>
                  </a:txBody>
                  <a:tcPr/>
                </a:tc>
                <a:tc>
                  <a:txBody>
                    <a:bodyPr/>
                    <a:lstStyle/>
                    <a:p>
                      <a:r>
                        <a:rPr kumimoji="1" lang="en-US" altLang="ja-JP" dirty="0"/>
                        <a:t>Text</a:t>
                      </a:r>
                      <a:endParaRPr kumimoji="1" lang="ja-JP" altLang="en-US" dirty="0"/>
                    </a:p>
                  </a:txBody>
                  <a:tcPr/>
                </a:tc>
                <a:tc>
                  <a:txBody>
                    <a:bodyPr/>
                    <a:lstStyle/>
                    <a:p>
                      <a:r>
                        <a:rPr kumimoji="1" lang="ja-JP" altLang="en-US" dirty="0"/>
                        <a:t>日本訳</a:t>
                      </a:r>
                    </a:p>
                  </a:txBody>
                  <a:tcPr/>
                </a:tc>
                <a:extLst>
                  <a:ext uri="{0D108BD9-81ED-4DB2-BD59-A6C34878D82A}">
                    <a16:rowId xmlns:a16="http://schemas.microsoft.com/office/drawing/2014/main" val="186849021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 While there may be better coffee beans available, this is my first purchase and my first time grinding my own beans.  I read several reviews before purchasing this brand, and am extremely pleased with the way the coffee tastes.  </a:t>
                      </a:r>
                      <a:r>
                        <a:rPr kumimoji="1" lang="en-US" altLang="ja-JP" sz="1600" dirty="0" err="1"/>
                        <a:t>Sooooo</a:t>
                      </a:r>
                      <a:r>
                        <a:rPr kumimoji="1" lang="en-US" altLang="ja-JP" sz="1600" dirty="0"/>
                        <a:t> much better than Starbucks.  I can't believe the difference!  However, I should have purchased a smaller quantity since it is taking me quite a while to use up a 2 pound bag.  I understand that coffee should be used up fairly soon after the bag has been opened.</a:t>
                      </a:r>
                    </a:p>
                  </a:txBody>
                  <a:tcPr/>
                </a:tc>
                <a:tc>
                  <a:txBody>
                    <a:bodyPr/>
                    <a:lstStyle/>
                    <a:p>
                      <a:r>
                        <a:rPr kumimoji="1" lang="ja-JP" altLang="en-US" sz="1600" b="0" i="0" kern="1200" dirty="0">
                          <a:solidFill>
                            <a:schemeClr val="dk1"/>
                          </a:solidFill>
                          <a:effectLst/>
                          <a:latin typeface="+mn-lt"/>
                          <a:ea typeface="+mn-ea"/>
                          <a:cs typeface="+mn-cs"/>
                        </a:rPr>
                        <a:t>確かにもっと良いコーヒー豆があるかもしれませんが、これは私が初めて購入し、自分で豆を挽く初めての経験です。このブランドを購入する前にいくつかのレビューを読みましたが、コーヒーの味には非常に満足しています。スターバックスよりもずっと良いです。その違いが信じられません！ただ、</a:t>
                      </a:r>
                      <a:r>
                        <a:rPr kumimoji="1" lang="en-US" altLang="ja-JP" sz="1600" b="0" i="0" kern="1200" dirty="0">
                          <a:solidFill>
                            <a:schemeClr val="dk1"/>
                          </a:solidFill>
                          <a:effectLst/>
                          <a:latin typeface="+mn-lt"/>
                          <a:ea typeface="+mn-ea"/>
                          <a:cs typeface="+mn-cs"/>
                        </a:rPr>
                        <a:t>2</a:t>
                      </a:r>
                      <a:r>
                        <a:rPr kumimoji="1" lang="ja-JP" altLang="en-US" sz="1600" b="0" i="0" kern="1200" dirty="0">
                          <a:solidFill>
                            <a:schemeClr val="dk1"/>
                          </a:solidFill>
                          <a:effectLst/>
                          <a:latin typeface="+mn-lt"/>
                          <a:ea typeface="+mn-ea"/>
                          <a:cs typeface="+mn-cs"/>
                        </a:rPr>
                        <a:t>ポンドの袋を使いきるのにかなりの時間がかかっているので、もっと少ない量を購入すべきだったと思います。袋を開けた後は、コーヒーを早めに使い切るべきだと理解しています。</a:t>
                      </a:r>
                      <a:endParaRPr kumimoji="1" lang="ja-JP" altLang="en-US" sz="1600" dirty="0"/>
                    </a:p>
                  </a:txBody>
                  <a:tcPr/>
                </a:tc>
                <a:extLst>
                  <a:ext uri="{0D108BD9-81ED-4DB2-BD59-A6C34878D82A}">
                    <a16:rowId xmlns:a16="http://schemas.microsoft.com/office/drawing/2014/main" val="388048153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A coffee treat. Now that my husband and I drink this coffee, there is no going back to the plain stuff ;).</a:t>
                      </a:r>
                      <a:endParaRPr kumimoji="1" lang="ja-JP" altLang="en-US" sz="1600" dirty="0"/>
                    </a:p>
                  </a:txBody>
                  <a:tcPr/>
                </a:tc>
                <a:tc>
                  <a:txBody>
                    <a:bodyPr/>
                    <a:lstStyle/>
                    <a:p>
                      <a:r>
                        <a:rPr kumimoji="1" lang="ja-JP" altLang="en-US" sz="1600" dirty="0"/>
                        <a:t>コーヒーの楽しみ。夫と私がこのコーヒーを飲むようになってから、普通のものには戻れませんね </a:t>
                      </a:r>
                      <a:r>
                        <a:rPr kumimoji="1" lang="en-US" altLang="ja-JP" sz="1600" dirty="0"/>
                        <a:t>;)</a:t>
                      </a:r>
                      <a:r>
                        <a:rPr kumimoji="1" lang="ja-JP" altLang="en-US" sz="1600" dirty="0"/>
                        <a:t>。</a:t>
                      </a:r>
                    </a:p>
                  </a:txBody>
                  <a:tcPr/>
                </a:tc>
                <a:extLst>
                  <a:ext uri="{0D108BD9-81ED-4DB2-BD59-A6C34878D82A}">
                    <a16:rowId xmlns:a16="http://schemas.microsoft.com/office/drawing/2014/main" val="436576630"/>
                  </a:ext>
                </a:extLst>
              </a:tr>
              <a:tr h="370840">
                <a:tc>
                  <a:txBody>
                    <a:bodyPr/>
                    <a:lstStyle/>
                    <a:p>
                      <a:r>
                        <a:rPr kumimoji="1" lang="en-US" altLang="ja-JP" sz="1800" b="0" i="0" kern="1200" dirty="0">
                          <a:solidFill>
                            <a:schemeClr val="dk1"/>
                          </a:solidFill>
                          <a:effectLst/>
                          <a:latin typeface="+mn-lt"/>
                          <a:ea typeface="+mn-ea"/>
                          <a:cs typeface="+mn-cs"/>
                        </a:rPr>
                        <a:t>Great Coffee</a:t>
                      </a:r>
                      <a:endParaRPr kumimoji="1" lang="ja-JP" altLang="en-US" dirty="0"/>
                    </a:p>
                  </a:txBody>
                  <a:tcPr/>
                </a:tc>
                <a:tc>
                  <a:txBody>
                    <a:bodyPr/>
                    <a:lstStyle/>
                    <a:p>
                      <a:r>
                        <a:rPr kumimoji="1" lang="en-US" altLang="ja-JP" sz="1600" b="0" i="0" kern="1200" dirty="0">
                          <a:solidFill>
                            <a:schemeClr val="dk1"/>
                          </a:solidFill>
                          <a:effectLst/>
                          <a:latin typeface="+mn-lt"/>
                          <a:ea typeface="+mn-ea"/>
                          <a:cs typeface="+mn-cs"/>
                        </a:rPr>
                        <a:t>I have a coffee maker that grinds my coffee beans. It's hard to find whole bean </a:t>
                      </a:r>
                      <a:r>
                        <a:rPr kumimoji="1" lang="en-US" altLang="ja-JP" sz="1600" b="0" i="0" kern="1200" dirty="0" err="1">
                          <a:solidFill>
                            <a:schemeClr val="dk1"/>
                          </a:solidFill>
                          <a:effectLst/>
                          <a:latin typeface="+mn-lt"/>
                          <a:ea typeface="+mn-ea"/>
                          <a:cs typeface="+mn-cs"/>
                        </a:rPr>
                        <a:t>decafinated</a:t>
                      </a:r>
                      <a:r>
                        <a:rPr kumimoji="1" lang="en-US" altLang="ja-JP" sz="1600" b="0" i="0" kern="1200" dirty="0">
                          <a:solidFill>
                            <a:schemeClr val="dk1"/>
                          </a:solidFill>
                          <a:effectLst/>
                          <a:latin typeface="+mn-lt"/>
                          <a:ea typeface="+mn-ea"/>
                          <a:cs typeface="+mn-cs"/>
                        </a:rPr>
                        <a:t> coffee. When I find it in the brand that I like, I am excited. Seattle's Best is my favorite.</a:t>
                      </a:r>
                      <a:endParaRPr kumimoji="1" lang="ja-JP" altLang="en-US" sz="1600" dirty="0"/>
                    </a:p>
                  </a:txBody>
                  <a:tcPr/>
                </a:tc>
                <a:tc>
                  <a:txBody>
                    <a:bodyPr/>
                    <a:lstStyle/>
                    <a:p>
                      <a:r>
                        <a:rPr kumimoji="1" lang="ja-JP" altLang="en-US" sz="1600" dirty="0"/>
                        <a:t>私はコーヒー豆を挽くコーヒーメーカーを持っています。カフェインレスの丸ごとのコーヒー豆を見つけるのは難しいです。好きなブランドでそれを見つけると、私はワクワクします。シアトルズ・ベストは私のお気に入りで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412535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p:txBody>
          <a:bodyPr/>
          <a:lstStyle/>
          <a:p>
            <a:r>
              <a:rPr lang="ja-JP" altLang="en-US" dirty="0"/>
              <a:t>はじめに</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p:txBody>
          <a:bodyPr/>
          <a:lstStyle/>
          <a:p>
            <a:r>
              <a:rPr kumimoji="1" lang="en-US" altLang="ja-JP" dirty="0"/>
              <a:t>text-embedding-ada-002</a:t>
            </a:r>
          </a:p>
        </p:txBody>
      </p:sp>
    </p:spTree>
    <p:extLst>
      <p:ext uri="{BB962C8B-B14F-4D97-AF65-F5344CB8AC3E}">
        <p14:creationId xmlns:p14="http://schemas.microsoft.com/office/powerpoint/2010/main" val="5895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3"/>
            <a:ext cx="10515600" cy="750247"/>
          </a:xfrm>
        </p:spPr>
        <p:txBody>
          <a:bodyPr/>
          <a:lstStyle/>
          <a:p>
            <a:r>
              <a:rPr lang="ja-JP" altLang="en-US" dirty="0"/>
              <a:t>テキスト検索（データ②）</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78363" y="798998"/>
            <a:ext cx="11635274" cy="750246"/>
          </a:xfrm>
        </p:spPr>
        <p:txBody>
          <a:bodyPr>
            <a:normAutofit/>
          </a:bodyPr>
          <a:lstStyle/>
          <a:p>
            <a:r>
              <a:rPr lang="en-US" altLang="ja-JP" sz="1800" dirty="0"/>
              <a:t>“</a:t>
            </a:r>
            <a:r>
              <a:rPr lang="ja-JP" altLang="en-US" sz="1800" dirty="0"/>
              <a:t>台風の影響</a:t>
            </a:r>
            <a:r>
              <a:rPr lang="en-US" altLang="ja-JP" sz="1800" dirty="0"/>
              <a:t>” </a:t>
            </a:r>
            <a:r>
              <a:rPr lang="ja-JP" altLang="en-US" sz="1800" dirty="0"/>
              <a:t>を</a:t>
            </a:r>
            <a:r>
              <a:rPr lang="en-US" altLang="ja-JP" sz="1800" dirty="0"/>
              <a:t>Embedding</a:t>
            </a:r>
            <a:r>
              <a:rPr lang="ja-JP" altLang="en-US" sz="1800" dirty="0"/>
              <a:t>し、コサイン類似度の高い順に</a:t>
            </a:r>
            <a:r>
              <a:rPr lang="en-US" altLang="ja-JP" sz="1800" dirty="0"/>
              <a:t>5</a:t>
            </a:r>
            <a:r>
              <a:rPr lang="ja-JP" altLang="en-US" sz="1800" dirty="0"/>
              <a:t>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2159337289"/>
              </p:ext>
            </p:extLst>
          </p:nvPr>
        </p:nvGraphicFramePr>
        <p:xfrm>
          <a:off x="454617" y="1558575"/>
          <a:ext cx="11282766" cy="5217160"/>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478430794"/>
                    </a:ext>
                  </a:extLst>
                </a:gridCol>
                <a:gridCol w="1460818">
                  <a:extLst>
                    <a:ext uri="{9D8B030D-6E8A-4147-A177-3AD203B41FA5}">
                      <a16:colId xmlns:a16="http://schemas.microsoft.com/office/drawing/2014/main" val="3375519699"/>
                    </a:ext>
                  </a:extLst>
                </a:gridCol>
                <a:gridCol w="6735530">
                  <a:extLst>
                    <a:ext uri="{9D8B030D-6E8A-4147-A177-3AD203B41FA5}">
                      <a16:colId xmlns:a16="http://schemas.microsoft.com/office/drawing/2014/main" val="3627755545"/>
                    </a:ext>
                  </a:extLst>
                </a:gridCol>
              </a:tblGrid>
              <a:tr h="370840">
                <a:tc>
                  <a:txBody>
                    <a:bodyPr/>
                    <a:lstStyle/>
                    <a:p>
                      <a:r>
                        <a:rPr kumimoji="1" lang="ja-JP" altLang="en-US" dirty="0"/>
                        <a:t>業種・職種</a:t>
                      </a:r>
                    </a:p>
                  </a:txBody>
                  <a:tcPr/>
                </a:tc>
                <a:tc>
                  <a:txBody>
                    <a:bodyPr/>
                    <a:lstStyle/>
                    <a:p>
                      <a:r>
                        <a:rPr kumimoji="1" lang="ja-JP" altLang="en-US" dirty="0"/>
                        <a:t>判断の理由</a:t>
                      </a:r>
                    </a:p>
                  </a:txBody>
                  <a:tcPr/>
                </a:tc>
                <a:tc>
                  <a:txBody>
                    <a:bodyPr/>
                    <a:lstStyle/>
                    <a:p>
                      <a:r>
                        <a:rPr kumimoji="1" lang="ja-JP" altLang="en-US" dirty="0"/>
                        <a:t>説明文</a:t>
                      </a:r>
                    </a:p>
                  </a:txBody>
                  <a:tcPr/>
                </a:tc>
                <a:extLst>
                  <a:ext uri="{0D108BD9-81ED-4DB2-BD59-A6C34878D82A}">
                    <a16:rowId xmlns:a16="http://schemas.microsoft.com/office/drawing/2014/main" val="1868490217"/>
                  </a:ext>
                </a:extLst>
              </a:tr>
              <a:tr h="370840">
                <a:tc>
                  <a:txBody>
                    <a:bodyPr/>
                    <a:lstStyle/>
                    <a:p>
                      <a:r>
                        <a:rPr kumimoji="1" lang="ja-JP" altLang="en-US" sz="1600" dirty="0">
                          <a:latin typeface="+mn-lt"/>
                        </a:rPr>
                        <a:t>一般小売店［土産］（経営者）</a:t>
                      </a:r>
                      <a:endParaRPr kumimoji="1" lang="en-US" altLang="ja-JP" sz="1600" dirty="0">
                        <a:latin typeface="+mn-lt"/>
                      </a:endParaRPr>
                    </a:p>
                  </a:txBody>
                  <a:tcPr/>
                </a:tc>
                <a:tc>
                  <a:txBody>
                    <a:bodyPr/>
                    <a:lstStyle/>
                    <a:p>
                      <a:r>
                        <a:rPr kumimoji="1" lang="ja-JP" altLang="en-US" sz="1600" dirty="0">
                          <a:latin typeface="+mn-lt"/>
                        </a:rPr>
                        <a:t>来客数の動き</a:t>
                      </a:r>
                      <a:endParaRPr kumimoji="1" lang="en-US" altLang="ja-JP" sz="1600" dirty="0">
                        <a:latin typeface="+mn-lt"/>
                      </a:endParaRPr>
                    </a:p>
                  </a:txBody>
                  <a:tcPr/>
                </a:tc>
                <a:tc>
                  <a:txBody>
                    <a:bodyPr/>
                    <a:lstStyle/>
                    <a:p>
                      <a:r>
                        <a:rPr kumimoji="1" lang="ja-JP" altLang="en-US" sz="1600" dirty="0">
                          <a:latin typeface="+mn-lt"/>
                        </a:rPr>
                        <a:t>お盆の繁忙期での台風７号の直撃による交通網の乱れが景気回復の冷や水となった。このアクシデントを除けば、新型コロナウイルス感染症発生前の</a:t>
                      </a:r>
                      <a:r>
                        <a:rPr kumimoji="1" lang="en-US" altLang="ja-JP" sz="1600" dirty="0">
                          <a:latin typeface="+mn-lt"/>
                        </a:rPr>
                        <a:t>85</a:t>
                      </a:r>
                      <a:r>
                        <a:rPr kumimoji="1" lang="ja-JP" altLang="en-US" sz="1600" dirty="0">
                          <a:latin typeface="+mn-lt"/>
                        </a:rPr>
                        <a:t>％くらいまで観光客は戻っている。</a:t>
                      </a:r>
                    </a:p>
                  </a:txBody>
                  <a:tcPr/>
                </a:tc>
                <a:extLst>
                  <a:ext uri="{0D108BD9-81ED-4DB2-BD59-A6C34878D82A}">
                    <a16:rowId xmlns:a16="http://schemas.microsoft.com/office/drawing/2014/main" val="3880481537"/>
                  </a:ext>
                </a:extLst>
              </a:tr>
              <a:tr h="370840">
                <a:tc>
                  <a:txBody>
                    <a:bodyPr/>
                    <a:lstStyle/>
                    <a:p>
                      <a:r>
                        <a:rPr kumimoji="1" lang="ja-JP" altLang="en-US" sz="1600" dirty="0">
                          <a:latin typeface="+mn-lt"/>
                        </a:rPr>
                        <a:t>旅行代理店（所長）</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お盆時期の台風は結構な影響が出たものの、外国人客の来訪も右肩上がりで、日帰り客のほか、宿泊者の割合も増えてきている。</a:t>
                      </a:r>
                    </a:p>
                  </a:txBody>
                  <a:tcPr/>
                </a:tc>
                <a:extLst>
                  <a:ext uri="{0D108BD9-81ED-4DB2-BD59-A6C34878D82A}">
                    <a16:rowId xmlns:a16="http://schemas.microsoft.com/office/drawing/2014/main" val="2989623148"/>
                  </a:ext>
                </a:extLst>
              </a:tr>
              <a:tr h="370840">
                <a:tc>
                  <a:txBody>
                    <a:bodyPr/>
                    <a:lstStyle/>
                    <a:p>
                      <a:r>
                        <a:rPr kumimoji="1" lang="ja-JP" altLang="en-US" sz="1600" dirty="0">
                          <a:latin typeface="+mn-lt"/>
                        </a:rPr>
                        <a:t>スーパー（企画担当）</a:t>
                      </a:r>
                    </a:p>
                  </a:txBody>
                  <a:tcPr/>
                </a:tc>
                <a:tc>
                  <a:txBody>
                    <a:bodyPr/>
                    <a:lstStyle/>
                    <a:p>
                      <a:r>
                        <a:rPr kumimoji="1" lang="ja-JP" altLang="en-US" sz="1600" dirty="0">
                          <a:latin typeface="+mn-lt"/>
                        </a:rPr>
                        <a:t>単価の動き</a:t>
                      </a:r>
                    </a:p>
                  </a:txBody>
                  <a:tcPr/>
                </a:tc>
                <a:tc>
                  <a:txBody>
                    <a:bodyPr/>
                    <a:lstStyle/>
                    <a:p>
                      <a:r>
                        <a:rPr kumimoji="1" lang="ja-JP" altLang="en-US" sz="1600" dirty="0">
                          <a:latin typeface="+mn-lt"/>
                        </a:rPr>
                        <a:t>月初めの台風接近の影響による営業時間短縮や終日休業で苦戦を強いられるものの、台風後の買い込み需要やギフト需要で、客単価が上がり好調に推移している。また、今年は旧盆が月末にずれたこともあり、売上を押し上げる要因となっている。</a:t>
                      </a:r>
                    </a:p>
                  </a:txBody>
                  <a:tcPr/>
                </a:tc>
                <a:extLst>
                  <a:ext uri="{0D108BD9-81ED-4DB2-BD59-A6C34878D82A}">
                    <a16:rowId xmlns:a16="http://schemas.microsoft.com/office/drawing/2014/main" val="3664661775"/>
                  </a:ext>
                </a:extLst>
              </a:tr>
              <a:tr h="370840">
                <a:tc>
                  <a:txBody>
                    <a:bodyPr/>
                    <a:lstStyle/>
                    <a:p>
                      <a:r>
                        <a:rPr kumimoji="1" lang="ja-JP" altLang="en-US" sz="1600" dirty="0">
                          <a:latin typeface="+mn-lt"/>
                        </a:rPr>
                        <a:t>商店街（代表者）</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事前の報道等からも今夏には大きな期待を持っていたが、異常な暑さと１年の最繁忙期である旧盆期間の台風接近で、来客数は新型コロナウイルス感染症発生前の</a:t>
                      </a:r>
                      <a:r>
                        <a:rPr kumimoji="1" lang="en-US" altLang="ja-JP" sz="1600" dirty="0">
                          <a:latin typeface="+mn-lt"/>
                        </a:rPr>
                        <a:t>80</a:t>
                      </a:r>
                      <a:r>
                        <a:rPr kumimoji="1" lang="ja-JP" altLang="en-US" sz="1600" dirty="0">
                          <a:latin typeface="+mn-lt"/>
                        </a:rPr>
                        <a:t>％くらいである。</a:t>
                      </a:r>
                    </a:p>
                  </a:txBody>
                  <a:tcPr/>
                </a:tc>
                <a:extLst>
                  <a:ext uri="{0D108BD9-81ED-4DB2-BD59-A6C34878D82A}">
                    <a16:rowId xmlns:a16="http://schemas.microsoft.com/office/drawing/2014/main" val="3494936478"/>
                  </a:ext>
                </a:extLst>
              </a:tr>
              <a:tr h="370840">
                <a:tc>
                  <a:txBody>
                    <a:bodyPr/>
                    <a:lstStyle/>
                    <a:p>
                      <a:r>
                        <a:rPr kumimoji="1" lang="ja-JP" altLang="en-US" sz="1600" dirty="0">
                          <a:latin typeface="+mn-lt"/>
                        </a:rPr>
                        <a:t>その他専門店［酒］（店長）</a:t>
                      </a:r>
                    </a:p>
                  </a:txBody>
                  <a:tcPr/>
                </a:tc>
                <a:tc>
                  <a:txBody>
                    <a:bodyPr/>
                    <a:lstStyle/>
                    <a:p>
                      <a:r>
                        <a:rPr kumimoji="1" lang="ja-JP" altLang="en-US" sz="1600" dirty="0">
                          <a:latin typeface="+mn-lt"/>
                        </a:rPr>
                        <a:t>お客様の様子</a:t>
                      </a:r>
                    </a:p>
                  </a:txBody>
                  <a:tcPr/>
                </a:tc>
                <a:tc>
                  <a:txBody>
                    <a:bodyPr/>
                    <a:lstStyle/>
                    <a:p>
                      <a:r>
                        <a:rPr kumimoji="1" lang="ja-JP" altLang="en-US" sz="1600" dirty="0">
                          <a:latin typeface="+mn-lt"/>
                        </a:rPr>
                        <a:t>台風７号がお盆時期に直撃し、当地には直接台風は来なかったものの、皆がいろいろと予定を変更したことが多少響いている。８月中は良かった方だが、月末に向かって、非常に良くない兆候が出てきている。身の回りの生活費、ガソリン代や諸物価が上がっていることを肌で感じているようで、財布のひもが非常に固くなっている。飲食店に行く回数も減りつつあるのではないか。</a:t>
                      </a:r>
                    </a:p>
                  </a:txBody>
                  <a:tcPr/>
                </a:tc>
                <a:extLst>
                  <a:ext uri="{0D108BD9-81ED-4DB2-BD59-A6C34878D82A}">
                    <a16:rowId xmlns:a16="http://schemas.microsoft.com/office/drawing/2014/main" val="4040978745"/>
                  </a:ext>
                </a:extLst>
              </a:tr>
            </a:tbl>
          </a:graphicData>
        </a:graphic>
      </p:graphicFrame>
    </p:spTree>
    <p:extLst>
      <p:ext uri="{BB962C8B-B14F-4D97-AF65-F5344CB8AC3E}">
        <p14:creationId xmlns:p14="http://schemas.microsoft.com/office/powerpoint/2010/main" val="3125087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4"/>
            <a:ext cx="10515600" cy="644100"/>
          </a:xfrm>
        </p:spPr>
        <p:txBody>
          <a:bodyPr>
            <a:normAutofit fontScale="90000"/>
          </a:bodyPr>
          <a:lstStyle/>
          <a:p>
            <a:r>
              <a:rPr lang="ja-JP" altLang="en-US" dirty="0"/>
              <a:t>テキスト検索（データ②）</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91751" y="874492"/>
            <a:ext cx="11635274" cy="1840715"/>
          </a:xfrm>
        </p:spPr>
        <p:txBody>
          <a:bodyPr>
            <a:normAutofit/>
          </a:bodyPr>
          <a:lstStyle/>
          <a:p>
            <a:r>
              <a:rPr lang="ja-JP" altLang="en-US" sz="1800" dirty="0"/>
              <a:t>最も類似度が高かったものでコサイン類似度は</a:t>
            </a:r>
            <a:r>
              <a:rPr lang="en-US" altLang="ja-JP" sz="1800" dirty="0"/>
              <a:t>0.867</a:t>
            </a:r>
            <a:r>
              <a:rPr lang="ja-JP" altLang="en-US" sz="1800" dirty="0"/>
              <a:t>であった。</a:t>
            </a:r>
            <a:endParaRPr lang="en-US" altLang="ja-JP" sz="1800" dirty="0"/>
          </a:p>
          <a:p>
            <a:r>
              <a:rPr lang="en-US" altLang="ja-JP" sz="1800" dirty="0"/>
              <a:t>“</a:t>
            </a:r>
            <a:r>
              <a:rPr lang="ja-JP" altLang="en-US" sz="1800" dirty="0"/>
              <a:t>台風</a:t>
            </a:r>
            <a:r>
              <a:rPr lang="en-US" altLang="ja-JP" sz="1800" dirty="0"/>
              <a:t>”</a:t>
            </a:r>
            <a:r>
              <a:rPr lang="ja-JP" altLang="en-US" sz="1800" dirty="0"/>
              <a:t>という単語が含まれている中で、最もコサイン類似度が低かったものは</a:t>
            </a:r>
            <a:r>
              <a:rPr lang="en-US" altLang="ja-JP" sz="1800" dirty="0"/>
              <a:t>0.810</a:t>
            </a:r>
            <a:r>
              <a:rPr lang="ja-JP" altLang="en-US" sz="1800" dirty="0"/>
              <a:t>であった。</a:t>
            </a:r>
            <a:endParaRPr lang="en-US" altLang="ja-JP" sz="1800" dirty="0"/>
          </a:p>
          <a:p>
            <a:r>
              <a:rPr lang="en-US" altLang="ja-JP" sz="1800" dirty="0"/>
              <a:t>1</a:t>
            </a:r>
            <a:r>
              <a:rPr lang="ja-JP" altLang="en-US" sz="1800" dirty="0"/>
              <a:t>文だけコサイン類似度が</a:t>
            </a:r>
            <a:r>
              <a:rPr lang="en-US" altLang="ja-JP" sz="1800" dirty="0"/>
              <a:t>-0.009</a:t>
            </a:r>
            <a:r>
              <a:rPr lang="ja-JP" altLang="en-US" sz="1800" dirty="0"/>
              <a:t>（「３か月前と比べると、コロナ禍から脱却し、インバウンドの増加で景気は良くなっていると感じるが、その恩恵を受けられない企業にとっては、円安やウクライナ危機の余波により厳しい状況である。」）という文があったが、残りはすべて</a:t>
            </a:r>
            <a:r>
              <a:rPr lang="en-US" altLang="ja-JP" sz="1800" dirty="0"/>
              <a:t>0.75</a:t>
            </a:r>
            <a:r>
              <a:rPr lang="ja-JP" altLang="en-US" sz="1800" dirty="0"/>
              <a:t>以上であった。</a:t>
            </a:r>
            <a:endParaRPr lang="en-US" altLang="ja-JP" sz="1800" dirty="0"/>
          </a:p>
        </p:txBody>
      </p:sp>
      <p:pic>
        <p:nvPicPr>
          <p:cNvPr id="11266" name="Picture 2">
            <a:extLst>
              <a:ext uri="{FF2B5EF4-FFF2-40B4-BE49-F238E27FC236}">
                <a16:creationId xmlns:a16="http://schemas.microsoft.com/office/drawing/2014/main" id="{A253B77D-3F4E-7D2D-A922-52FE97D5A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85" y="2921893"/>
            <a:ext cx="5197539" cy="376844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92FCC88-0808-939A-7D52-90161EA04066}"/>
              </a:ext>
            </a:extLst>
          </p:cNvPr>
          <p:cNvSpPr txBox="1"/>
          <p:nvPr/>
        </p:nvSpPr>
        <p:spPr>
          <a:xfrm>
            <a:off x="4152122" y="2500604"/>
            <a:ext cx="3013788" cy="369332"/>
          </a:xfrm>
          <a:prstGeom prst="rect">
            <a:avLst/>
          </a:prstGeom>
          <a:noFill/>
        </p:spPr>
        <p:txBody>
          <a:bodyPr wrap="square" rtlCol="0">
            <a:spAutoFit/>
          </a:bodyPr>
          <a:lstStyle/>
          <a:p>
            <a:pPr algn="ctr"/>
            <a:r>
              <a:rPr kumimoji="1" lang="ja-JP" altLang="en-US" dirty="0"/>
              <a:t>コサイン類似度の分布</a:t>
            </a:r>
          </a:p>
        </p:txBody>
      </p:sp>
    </p:spTree>
    <p:extLst>
      <p:ext uri="{BB962C8B-B14F-4D97-AF65-F5344CB8AC3E}">
        <p14:creationId xmlns:p14="http://schemas.microsoft.com/office/powerpoint/2010/main" val="2333606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lstStyle/>
          <a:p>
            <a:r>
              <a:rPr lang="ja-JP" altLang="en-US" dirty="0"/>
              <a:t>テキスト検索（データ③）</a:t>
            </a:r>
            <a:endParaRPr kumimoji="1" lang="ja-JP" altLang="en-US"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6" y="1103760"/>
            <a:ext cx="11635274" cy="750246"/>
          </a:xfrm>
        </p:spPr>
        <p:txBody>
          <a:bodyPr>
            <a:normAutofit/>
          </a:bodyPr>
          <a:lstStyle/>
          <a:p>
            <a:r>
              <a:rPr lang="en-US" altLang="ja-JP" sz="1800" dirty="0"/>
              <a:t>“Inflation is elevated.”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754847632"/>
              </p:ext>
            </p:extLst>
          </p:nvPr>
        </p:nvGraphicFramePr>
        <p:xfrm>
          <a:off x="282756" y="2049186"/>
          <a:ext cx="11527635" cy="3571240"/>
        </p:xfrm>
        <a:graphic>
          <a:graphicData uri="http://schemas.openxmlformats.org/drawingml/2006/table">
            <a:tbl>
              <a:tblPr firstRow="1" bandRow="1">
                <a:tableStyleId>{5C22544A-7EE6-4342-B048-85BDC9FD1C3A}</a:tableStyleId>
              </a:tblPr>
              <a:tblGrid>
                <a:gridCol w="5957437">
                  <a:extLst>
                    <a:ext uri="{9D8B030D-6E8A-4147-A177-3AD203B41FA5}">
                      <a16:colId xmlns:a16="http://schemas.microsoft.com/office/drawing/2014/main" val="3375519699"/>
                    </a:ext>
                  </a:extLst>
                </a:gridCol>
                <a:gridCol w="5570198">
                  <a:extLst>
                    <a:ext uri="{9D8B030D-6E8A-4147-A177-3AD203B41FA5}">
                      <a16:colId xmlns:a16="http://schemas.microsoft.com/office/drawing/2014/main" val="3627755545"/>
                    </a:ext>
                  </a:extLst>
                </a:gridCol>
              </a:tblGrid>
              <a:tr h="370840">
                <a:tc>
                  <a:txBody>
                    <a:bodyPr/>
                    <a:lstStyle/>
                    <a:p>
                      <a:r>
                        <a:rPr kumimoji="1" lang="en-US" altLang="ja-JP" dirty="0"/>
                        <a:t>Text</a:t>
                      </a:r>
                      <a:endParaRPr kumimoji="1" lang="ja-JP" altLang="en-US" dirty="0"/>
                    </a:p>
                  </a:txBody>
                  <a:tcPr/>
                </a:tc>
                <a:tc>
                  <a:txBody>
                    <a:bodyPr/>
                    <a:lstStyle/>
                    <a:p>
                      <a:r>
                        <a:rPr kumimoji="1" lang="ja-JP" altLang="en-US" dirty="0"/>
                        <a:t>日本語訳</a:t>
                      </a:r>
                    </a:p>
                  </a:txBody>
                  <a:tcPr/>
                </a:tc>
                <a:extLst>
                  <a:ext uri="{0D108BD9-81ED-4DB2-BD59-A6C34878D82A}">
                    <a16:rowId xmlns:a16="http://schemas.microsoft.com/office/drawing/2014/main" val="1868490217"/>
                  </a:ext>
                </a:extLst>
              </a:tr>
              <a:tr h="370840">
                <a:tc>
                  <a:txBody>
                    <a:bodyPr/>
                    <a:lstStyle/>
                    <a:p>
                      <a:r>
                        <a:rPr kumimoji="1" lang="en-US" altLang="ja-JP" sz="1600" dirty="0"/>
                        <a:t> Inflation continued to put pressure on household budgets.</a:t>
                      </a:r>
                    </a:p>
                  </a:txBody>
                  <a:tcPr/>
                </a:tc>
                <a:tc>
                  <a:txBody>
                    <a:bodyPr/>
                    <a:lstStyle/>
                    <a:p>
                      <a:r>
                        <a:rPr kumimoji="1" lang="ja-JP" altLang="en-US" sz="1600" dirty="0"/>
                        <a:t>インフレーションは家計の予算に引き続き圧力をかけていました。</a:t>
                      </a:r>
                    </a:p>
                  </a:txBody>
                  <a:tcPr/>
                </a:tc>
                <a:extLst>
                  <a:ext uri="{0D108BD9-81ED-4DB2-BD59-A6C34878D82A}">
                    <a16:rowId xmlns:a16="http://schemas.microsoft.com/office/drawing/2014/main" val="3880481537"/>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によれば、材料や労働の継続的なコスト圧力のため、食品、保険、医療、法的サービス、包装、そしてプラスチックやダンボールなどの一部の製造製品を含む業界や製品全体でのインフレーションが持続していると指摘されています。</a:t>
                      </a:r>
                    </a:p>
                  </a:txBody>
                  <a:tcPr/>
                </a:tc>
                <a:extLst>
                  <a:ext uri="{0D108BD9-81ED-4DB2-BD59-A6C34878D82A}">
                    <a16:rowId xmlns:a16="http://schemas.microsoft.com/office/drawing/2014/main" val="436576630"/>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では、材料や労働の継続的なコストの圧力のため、食品、保険、医療、法的サービス、包装、およびプラスチックやダンボールなどの一部の製造製品を含むさまざまな業界や製品でのインフレが持続していると指摘されていま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2462090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0F95A-3CCD-FB09-3261-013AF35B7B12}"/>
              </a:ext>
            </a:extLst>
          </p:cNvPr>
          <p:cNvSpPr>
            <a:spLocks noGrp="1"/>
          </p:cNvSpPr>
          <p:nvPr>
            <p:ph type="title"/>
          </p:nvPr>
        </p:nvSpPr>
        <p:spPr>
          <a:xfrm>
            <a:off x="194386" y="113946"/>
            <a:ext cx="10515600" cy="679904"/>
          </a:xfrm>
        </p:spPr>
        <p:txBody>
          <a:bodyPr>
            <a:normAutofit fontScale="90000"/>
          </a:bodyPr>
          <a:lstStyle/>
          <a:p>
            <a:r>
              <a:rPr kumimoji="1" lang="en-US" altLang="ja-JP" dirty="0"/>
              <a:t>(</a:t>
            </a:r>
            <a:r>
              <a:rPr kumimoji="1" lang="ja-JP" altLang="en-US" dirty="0"/>
              <a:t>参考</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CF2EC6DC-6874-6064-5FD4-3A55DE392576}"/>
              </a:ext>
            </a:extLst>
          </p:cNvPr>
          <p:cNvGraphicFramePr>
            <a:graphicFrameLocks noGrp="1"/>
          </p:cNvGraphicFramePr>
          <p:nvPr>
            <p:extLst>
              <p:ext uri="{D42A27DB-BD31-4B8C-83A1-F6EECF244321}">
                <p14:modId xmlns:p14="http://schemas.microsoft.com/office/powerpoint/2010/main" val="577646949"/>
              </p:ext>
            </p:extLst>
          </p:nvPr>
        </p:nvGraphicFramePr>
        <p:xfrm>
          <a:off x="4961810" y="2463280"/>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0.867</a:t>
                      </a:r>
                      <a:endParaRPr kumimoji="1" lang="ja-JP" altLang="en-US" dirty="0"/>
                    </a:p>
                  </a:txBody>
                  <a:tcPr/>
                </a:tc>
                <a:tc>
                  <a:txBody>
                    <a:bodyPr/>
                    <a:lstStyle/>
                    <a:p>
                      <a:pPr algn="ctr"/>
                      <a:r>
                        <a:rPr kumimoji="1" lang="en-US" altLang="ja-JP" dirty="0"/>
                        <a:t>0.798</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0.749</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1" dirty="0">
                          <a:solidFill>
                            <a:srgbClr val="FF0000"/>
                          </a:solidFill>
                        </a:rPr>
                        <a:t>0.874 ??</a:t>
                      </a:r>
                      <a:endParaRPr kumimoji="1" lang="ja-JP" altLang="en-US" b="1" dirty="0">
                        <a:solidFill>
                          <a:srgbClr val="FF0000"/>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5" name="コンテンツ プレースホルダー 2">
            <a:extLst>
              <a:ext uri="{FF2B5EF4-FFF2-40B4-BE49-F238E27FC236}">
                <a16:creationId xmlns:a16="http://schemas.microsoft.com/office/drawing/2014/main" id="{3B0148C8-68F6-8664-A2E4-B397189B4A45}"/>
              </a:ext>
            </a:extLst>
          </p:cNvPr>
          <p:cNvSpPr>
            <a:spLocks noGrp="1"/>
          </p:cNvSpPr>
          <p:nvPr>
            <p:ph idx="1"/>
          </p:nvPr>
        </p:nvSpPr>
        <p:spPr>
          <a:xfrm>
            <a:off x="1736271" y="2480379"/>
            <a:ext cx="2863721" cy="1509020"/>
          </a:xfrm>
        </p:spPr>
        <p:txBody>
          <a:bodyPr>
            <a:normAutofit/>
          </a:bodyPr>
          <a:lstStyle/>
          <a:p>
            <a:pPr marL="0" indent="0">
              <a:buNone/>
            </a:pPr>
            <a:r>
              <a:rPr lang="ja-JP" altLang="en-US" sz="1800" dirty="0"/>
              <a:t>１：</a:t>
            </a:r>
            <a:r>
              <a:rPr lang="en-US" altLang="ja-JP" sz="1800" dirty="0"/>
              <a:t>“Break a leg!”</a:t>
            </a:r>
          </a:p>
          <a:p>
            <a:pPr marL="0" indent="0">
              <a:buNone/>
            </a:pPr>
            <a:r>
              <a:rPr lang="ja-JP" altLang="en-US" sz="1800" dirty="0"/>
              <a:t>２：</a:t>
            </a:r>
            <a:r>
              <a:rPr lang="en-US" altLang="ja-JP" sz="1800" dirty="0"/>
              <a:t>”Good luck!”</a:t>
            </a:r>
          </a:p>
          <a:p>
            <a:pPr marL="0" indent="0">
              <a:buNone/>
            </a:pPr>
            <a:r>
              <a:rPr lang="ja-JP" altLang="en-US" sz="1800" dirty="0"/>
              <a:t>３：</a:t>
            </a:r>
            <a:r>
              <a:rPr lang="en-US" altLang="ja-JP" sz="1800" dirty="0"/>
              <a:t>”</a:t>
            </a:r>
            <a:r>
              <a:rPr lang="ja-JP" altLang="en-US" sz="1800" dirty="0"/>
              <a:t>足の骨を折って！</a:t>
            </a:r>
            <a:r>
              <a:rPr lang="en-US" altLang="ja-JP" sz="1800" dirty="0"/>
              <a:t>”</a:t>
            </a:r>
          </a:p>
          <a:p>
            <a:pPr marL="0" indent="0">
              <a:buNone/>
            </a:pPr>
            <a:r>
              <a:rPr lang="ja-JP" altLang="en-US" sz="1800" dirty="0"/>
              <a:t>４：</a:t>
            </a:r>
            <a:r>
              <a:rPr lang="en-US" altLang="ja-JP" sz="1800" dirty="0"/>
              <a:t>”</a:t>
            </a:r>
            <a:r>
              <a:rPr lang="ja-JP" altLang="en-US" sz="1800" dirty="0"/>
              <a:t>頑張って</a:t>
            </a:r>
            <a:r>
              <a:rPr lang="en-US" altLang="ja-JP" sz="1800" dirty="0"/>
              <a:t>!”</a:t>
            </a:r>
          </a:p>
        </p:txBody>
      </p:sp>
      <p:sp>
        <p:nvSpPr>
          <p:cNvPr id="6" name="コンテンツ プレースホルダー 2">
            <a:extLst>
              <a:ext uri="{FF2B5EF4-FFF2-40B4-BE49-F238E27FC236}">
                <a16:creationId xmlns:a16="http://schemas.microsoft.com/office/drawing/2014/main" id="{5A1B573E-06CB-22AB-58B0-710B729E11B0}"/>
              </a:ext>
            </a:extLst>
          </p:cNvPr>
          <p:cNvSpPr txBox="1">
            <a:spLocks/>
          </p:cNvSpPr>
          <p:nvPr/>
        </p:nvSpPr>
        <p:spPr>
          <a:xfrm>
            <a:off x="278363" y="793062"/>
            <a:ext cx="11635274" cy="1251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日本語と英語の埋め込みベクトルの類似度</a:t>
            </a:r>
            <a:endParaRPr lang="en-US" altLang="ja-JP" sz="1800" dirty="0"/>
          </a:p>
          <a:p>
            <a:r>
              <a:rPr lang="en-US" altLang="ja-JP" sz="1800" dirty="0"/>
              <a:t>“The Bank of Japan may lift negative interest rates in the near future.”</a:t>
            </a:r>
            <a:r>
              <a:rPr lang="ja-JP" altLang="en-US" sz="1800" dirty="0"/>
              <a:t>と</a:t>
            </a:r>
            <a:r>
              <a:rPr lang="en-US" altLang="ja-JP" sz="1800" dirty="0"/>
              <a:t>”</a:t>
            </a:r>
            <a:r>
              <a:rPr lang="ja-JP" altLang="en-US" sz="1800" dirty="0"/>
              <a:t>日銀は近い将来マイナス金利を解除するかもしれない。</a:t>
            </a:r>
            <a:r>
              <a:rPr lang="en-US" altLang="ja-JP" sz="1800" dirty="0"/>
              <a:t>”</a:t>
            </a:r>
            <a:r>
              <a:rPr lang="ja-JP" altLang="en-US" sz="1800" dirty="0"/>
              <a:t>の類似度：</a:t>
            </a:r>
            <a:r>
              <a:rPr lang="en-US" altLang="ja-JP" sz="1800" dirty="0"/>
              <a:t>0.900</a:t>
            </a:r>
          </a:p>
          <a:p>
            <a:pPr lvl="1"/>
            <a:r>
              <a:rPr lang="ja-JP" altLang="en-US" sz="1800" dirty="0"/>
              <a:t>言語が異なっても意味空間上</a:t>
            </a:r>
            <a:endParaRPr lang="en-US" altLang="ja-JP" sz="1800" dirty="0"/>
          </a:p>
        </p:txBody>
      </p:sp>
      <p:sp>
        <p:nvSpPr>
          <p:cNvPr id="7" name="コンテンツ プレースホルダー 2">
            <a:extLst>
              <a:ext uri="{FF2B5EF4-FFF2-40B4-BE49-F238E27FC236}">
                <a16:creationId xmlns:a16="http://schemas.microsoft.com/office/drawing/2014/main" id="{19FDCA5B-4734-94FD-F015-62E2DC8E715C}"/>
              </a:ext>
            </a:extLst>
          </p:cNvPr>
          <p:cNvSpPr txBox="1">
            <a:spLocks/>
          </p:cNvSpPr>
          <p:nvPr/>
        </p:nvSpPr>
        <p:spPr>
          <a:xfrm>
            <a:off x="278363" y="2089275"/>
            <a:ext cx="11635274"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慣用句の意味を認識しているかの確認</a:t>
            </a:r>
            <a:endParaRPr lang="en-US" altLang="ja-JP" sz="1800" dirty="0"/>
          </a:p>
        </p:txBody>
      </p:sp>
      <p:graphicFrame>
        <p:nvGraphicFramePr>
          <p:cNvPr id="8" name="表 4">
            <a:extLst>
              <a:ext uri="{FF2B5EF4-FFF2-40B4-BE49-F238E27FC236}">
                <a16:creationId xmlns:a16="http://schemas.microsoft.com/office/drawing/2014/main" id="{DB81D2D3-1CEB-F912-F81D-3BA715A3FA5B}"/>
              </a:ext>
            </a:extLst>
          </p:cNvPr>
          <p:cNvGraphicFramePr>
            <a:graphicFrameLocks noGrp="1"/>
          </p:cNvGraphicFramePr>
          <p:nvPr>
            <p:extLst>
              <p:ext uri="{D42A27DB-BD31-4B8C-83A1-F6EECF244321}">
                <p14:modId xmlns:p14="http://schemas.microsoft.com/office/powerpoint/2010/main" val="4267730999"/>
              </p:ext>
            </p:extLst>
          </p:nvPr>
        </p:nvGraphicFramePr>
        <p:xfrm>
          <a:off x="4961810" y="4888451"/>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0.789</a:t>
                      </a:r>
                      <a:endParaRPr kumimoji="1" lang="ja-JP" altLang="en-US" dirty="0"/>
                    </a:p>
                  </a:txBody>
                  <a:tcPr/>
                </a:tc>
                <a:tc>
                  <a:txBody>
                    <a:bodyPr/>
                    <a:lstStyle/>
                    <a:p>
                      <a:pPr algn="ctr"/>
                      <a:r>
                        <a:rPr kumimoji="1" lang="en-US" altLang="ja-JP" dirty="0"/>
                        <a:t>0.571</a:t>
                      </a:r>
                      <a:endParaRPr kumimoji="1" lang="ja-JP" altLang="en-US" dirty="0"/>
                    </a:p>
                  </a:txBody>
                  <a:tcPr/>
                </a:tc>
                <a:tc>
                  <a:txBody>
                    <a:bodyPr/>
                    <a:lstStyle/>
                    <a:p>
                      <a:pPr algn="ctr"/>
                      <a:r>
                        <a:rPr kumimoji="1" lang="en-US" altLang="ja-JP" dirty="0"/>
                        <a:t>0.566</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0.465</a:t>
                      </a:r>
                      <a:endParaRPr kumimoji="1" lang="ja-JP" altLang="en-US" dirty="0"/>
                    </a:p>
                  </a:txBody>
                  <a:tcPr/>
                </a:tc>
                <a:tc>
                  <a:txBody>
                    <a:bodyPr/>
                    <a:lstStyle/>
                    <a:p>
                      <a:pPr algn="ctr"/>
                      <a:r>
                        <a:rPr kumimoji="1" lang="en-US" altLang="ja-JP" dirty="0"/>
                        <a:t>0.635</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0" dirty="0">
                          <a:solidFill>
                            <a:schemeClr val="tx1"/>
                          </a:solidFill>
                        </a:rPr>
                        <a:t>0.503</a:t>
                      </a:r>
                      <a:endParaRPr kumimoji="1" lang="ja-JP" altLang="en-US" b="0" dirty="0">
                        <a:solidFill>
                          <a:schemeClr val="tx1"/>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9" name="テキスト ボックス 8">
            <a:extLst>
              <a:ext uri="{FF2B5EF4-FFF2-40B4-BE49-F238E27FC236}">
                <a16:creationId xmlns:a16="http://schemas.microsoft.com/office/drawing/2014/main" id="{6CA3A8ED-E356-9E29-7CC9-6AA7E4E7916F}"/>
              </a:ext>
            </a:extLst>
          </p:cNvPr>
          <p:cNvSpPr txBox="1"/>
          <p:nvPr/>
        </p:nvSpPr>
        <p:spPr>
          <a:xfrm>
            <a:off x="4961810" y="4534678"/>
            <a:ext cx="4583406" cy="369332"/>
          </a:xfrm>
          <a:prstGeom prst="rect">
            <a:avLst/>
          </a:prstGeom>
          <a:noFill/>
        </p:spPr>
        <p:txBody>
          <a:bodyPr wrap="square" rtlCol="0">
            <a:spAutoFit/>
          </a:bodyPr>
          <a:lstStyle/>
          <a:p>
            <a:r>
              <a:rPr kumimoji="1" lang="ja-JP" altLang="en-US" dirty="0"/>
              <a:t>（参考）</a:t>
            </a:r>
            <a:r>
              <a:rPr kumimoji="1" lang="en-US" altLang="ja-JP" dirty="0"/>
              <a:t>"</a:t>
            </a:r>
            <a:r>
              <a:rPr kumimoji="1" lang="en-US" altLang="ja-JP" dirty="0" err="1"/>
              <a:t>bert</a:t>
            </a:r>
            <a:r>
              <a:rPr kumimoji="1" lang="en-US" altLang="ja-JP" dirty="0"/>
              <a:t>-base-multilingual-cased"</a:t>
            </a:r>
            <a:endParaRPr kumimoji="1" lang="ja-JP" altLang="en-US" dirty="0"/>
          </a:p>
        </p:txBody>
      </p:sp>
      <p:sp>
        <p:nvSpPr>
          <p:cNvPr id="10" name="テキスト ボックス 9">
            <a:extLst>
              <a:ext uri="{FF2B5EF4-FFF2-40B4-BE49-F238E27FC236}">
                <a16:creationId xmlns:a16="http://schemas.microsoft.com/office/drawing/2014/main" id="{3F4F44D0-7017-E91A-6687-C5122BC47244}"/>
              </a:ext>
            </a:extLst>
          </p:cNvPr>
          <p:cNvSpPr txBox="1"/>
          <p:nvPr/>
        </p:nvSpPr>
        <p:spPr>
          <a:xfrm>
            <a:off x="4992911" y="2111829"/>
            <a:ext cx="4583406" cy="369332"/>
          </a:xfrm>
          <a:prstGeom prst="rect">
            <a:avLst/>
          </a:prstGeom>
          <a:noFill/>
        </p:spPr>
        <p:txBody>
          <a:bodyPr wrap="square" rtlCol="0">
            <a:spAutoFit/>
          </a:bodyPr>
          <a:lstStyle/>
          <a:p>
            <a:r>
              <a:rPr kumimoji="1" lang="en-US" altLang="ja-JP" dirty="0"/>
              <a:t>"text-embedding-ada-002"</a:t>
            </a:r>
            <a:endParaRPr kumimoji="1" lang="ja-JP" altLang="en-US" dirty="0"/>
          </a:p>
        </p:txBody>
      </p:sp>
    </p:spTree>
    <p:extLst>
      <p:ext uri="{BB962C8B-B14F-4D97-AF65-F5344CB8AC3E}">
        <p14:creationId xmlns:p14="http://schemas.microsoft.com/office/powerpoint/2010/main" val="80227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p:txBody>
          <a:bodyPr/>
          <a:lstStyle/>
          <a:p>
            <a:r>
              <a:rPr lang="ja-JP" altLang="en-US" dirty="0"/>
              <a:t>ベクトル性能比較</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703687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59702" y="187844"/>
            <a:ext cx="10515600" cy="866516"/>
          </a:xfrm>
        </p:spPr>
        <p:txBody>
          <a:bodyPr/>
          <a:lstStyle/>
          <a:p>
            <a:r>
              <a:rPr kumimoji="1" lang="ja-JP" altLang="en-US" dirty="0"/>
              <a:t>今後の課題</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08992" y="1480392"/>
            <a:ext cx="10515600" cy="4351338"/>
          </a:xfrm>
        </p:spPr>
        <p:txBody>
          <a:bodyPr/>
          <a:lstStyle/>
          <a:p>
            <a:r>
              <a:rPr lang="ja-JP" altLang="en-US" dirty="0"/>
              <a:t>他の</a:t>
            </a:r>
            <a:r>
              <a:rPr lang="en-US" altLang="ja-JP" dirty="0"/>
              <a:t>Embedding</a:t>
            </a:r>
            <a:r>
              <a:rPr lang="ja-JP" altLang="en-US" dirty="0"/>
              <a:t>モデルとの性能比較</a:t>
            </a:r>
            <a:endParaRPr lang="en-US" altLang="ja-JP" dirty="0"/>
          </a:p>
          <a:p>
            <a:r>
              <a:rPr lang="ja-JP" altLang="en-US" dirty="0"/>
              <a:t>次元削減の影響を確認</a:t>
            </a:r>
            <a:endParaRPr lang="en-US" altLang="ja-JP" dirty="0"/>
          </a:p>
          <a:p>
            <a:endParaRPr kumimoji="1" lang="ja-JP" altLang="en-US" dirty="0"/>
          </a:p>
        </p:txBody>
      </p:sp>
    </p:spTree>
    <p:extLst>
      <p:ext uri="{BB962C8B-B14F-4D97-AF65-F5344CB8AC3E}">
        <p14:creationId xmlns:p14="http://schemas.microsoft.com/office/powerpoint/2010/main" val="12705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7855C0-F6ED-5B0A-5020-BF8AEA558908}"/>
              </a:ext>
            </a:extLst>
          </p:cNvPr>
          <p:cNvSpPr>
            <a:spLocks noGrp="1"/>
          </p:cNvSpPr>
          <p:nvPr>
            <p:ph type="title"/>
          </p:nvPr>
        </p:nvSpPr>
        <p:spPr/>
        <p:txBody>
          <a:bodyPr/>
          <a:lstStyle/>
          <a:p>
            <a:r>
              <a:rPr kumimoji="1" lang="en-US" altLang="ja-JP" dirty="0" err="1"/>
              <a:t>todo</a:t>
            </a:r>
            <a:endParaRPr kumimoji="1" lang="ja-JP" altLang="en-US" dirty="0"/>
          </a:p>
        </p:txBody>
      </p:sp>
      <p:sp>
        <p:nvSpPr>
          <p:cNvPr id="3" name="コンテンツ プレースホルダー 2">
            <a:extLst>
              <a:ext uri="{FF2B5EF4-FFF2-40B4-BE49-F238E27FC236}">
                <a16:creationId xmlns:a16="http://schemas.microsoft.com/office/drawing/2014/main" id="{684D72B4-E4FF-204D-28BB-5A9830B8DD38}"/>
              </a:ext>
            </a:extLst>
          </p:cNvPr>
          <p:cNvSpPr>
            <a:spLocks noGrp="1"/>
          </p:cNvSpPr>
          <p:nvPr>
            <p:ph idx="1"/>
          </p:nvPr>
        </p:nvSpPr>
        <p:spPr/>
        <p:txBody>
          <a:bodyPr/>
          <a:lstStyle/>
          <a:p>
            <a:r>
              <a:rPr lang="en-US" altLang="ja-JP" dirty="0"/>
              <a:t>Zero-shot</a:t>
            </a:r>
          </a:p>
          <a:p>
            <a:pPr lvl="1"/>
            <a:r>
              <a:rPr lang="ja-JP" altLang="en-US" dirty="0"/>
              <a:t>含意判定との比較</a:t>
            </a:r>
            <a:r>
              <a:rPr lang="en-US" altLang="ja-JP" dirty="0"/>
              <a:t>(FOMC)</a:t>
            </a:r>
          </a:p>
          <a:p>
            <a:r>
              <a:rPr kumimoji="1" lang="ja-JP" altLang="en-US" dirty="0"/>
              <a:t>他の</a:t>
            </a:r>
            <a:r>
              <a:rPr kumimoji="1" lang="en-US" altLang="ja-JP" dirty="0"/>
              <a:t>Embedding</a:t>
            </a:r>
            <a:r>
              <a:rPr kumimoji="1" lang="ja-JP" altLang="en-US" dirty="0"/>
              <a:t>との比較</a:t>
            </a:r>
            <a:endParaRPr lang="en-US" altLang="ja-JP" dirty="0"/>
          </a:p>
        </p:txBody>
      </p:sp>
    </p:spTree>
    <p:extLst>
      <p:ext uri="{BB962C8B-B14F-4D97-AF65-F5344CB8AC3E}">
        <p14:creationId xmlns:p14="http://schemas.microsoft.com/office/powerpoint/2010/main" val="1300477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データ①：</a:t>
            </a:r>
            <a:r>
              <a:rPr lang="en-US" altLang="ja-JP" dirty="0"/>
              <a:t>Amazon</a:t>
            </a:r>
            <a:r>
              <a:rPr lang="ja-JP" altLang="en-US" dirty="0"/>
              <a:t>高級食品レビュー</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181812"/>
            <a:ext cx="11653232" cy="2079886"/>
          </a:xfrm>
        </p:spPr>
        <p:txBody>
          <a:bodyPr>
            <a:normAutofit/>
          </a:bodyPr>
          <a:lstStyle/>
          <a:p>
            <a:r>
              <a:rPr kumimoji="1" lang="ja-JP" altLang="en-US" sz="1800" dirty="0"/>
              <a:t>データセット概要</a:t>
            </a:r>
            <a:endParaRPr kumimoji="1" lang="en-US" altLang="ja-JP" sz="1800" dirty="0"/>
          </a:p>
          <a:p>
            <a:pPr lvl="1"/>
            <a:r>
              <a:rPr kumimoji="1" lang="ja-JP" altLang="en-US" sz="1800" dirty="0"/>
              <a:t>レビューテキストと</a:t>
            </a:r>
            <a:r>
              <a:rPr kumimoji="1" lang="en-US" altLang="ja-JP" sz="1800" dirty="0"/>
              <a:t>5</a:t>
            </a:r>
            <a:r>
              <a:rPr kumimoji="1" lang="ja-JP" altLang="en-US" sz="1800" dirty="0"/>
              <a:t>段階のスコアが格納されている</a:t>
            </a:r>
            <a:endParaRPr kumimoji="1" lang="en-US" altLang="ja-JP" sz="1800" dirty="0"/>
          </a:p>
          <a:p>
            <a:pPr lvl="1"/>
            <a:r>
              <a:rPr kumimoji="1" lang="ja-JP" altLang="en-US" sz="1800" dirty="0"/>
              <a:t>約</a:t>
            </a:r>
            <a:r>
              <a:rPr kumimoji="1" lang="en-US" altLang="ja-JP" sz="1800" dirty="0"/>
              <a:t>57</a:t>
            </a:r>
            <a:r>
              <a:rPr kumimoji="1" lang="ja-JP" altLang="en-US" sz="1800" dirty="0"/>
              <a:t>万件存在</a:t>
            </a:r>
            <a:r>
              <a:rPr lang="ja-JP" altLang="en-US" sz="1800" dirty="0"/>
              <a:t>するが、今回は直近の</a:t>
            </a:r>
            <a:r>
              <a:rPr lang="en-US" altLang="ja-JP" sz="1800" dirty="0"/>
              <a:t>1,000</a:t>
            </a:r>
            <a:r>
              <a:rPr lang="ja-JP" altLang="en-US" sz="1800" dirty="0"/>
              <a:t>件のみ使用</a:t>
            </a:r>
            <a:endParaRPr lang="en-US" altLang="ja-JP" sz="1800" dirty="0"/>
          </a:p>
          <a:p>
            <a:pPr lvl="1"/>
            <a:r>
              <a:rPr lang="ja-JP" altLang="en-US" sz="1800" dirty="0"/>
              <a:t>データは</a:t>
            </a:r>
            <a:r>
              <a:rPr lang="en-US" altLang="ja-JP" sz="1800" dirty="0" err="1"/>
              <a:t>kaggle</a:t>
            </a:r>
            <a:r>
              <a:rPr lang="ja-JP" altLang="en-US" sz="1800" dirty="0"/>
              <a:t>から取得可能（</a:t>
            </a:r>
            <a:r>
              <a:rPr lang="en-US" altLang="ja-JP" sz="1800" dirty="0">
                <a:hlinkClick r:id="rId2"/>
              </a:rPr>
              <a:t>https://www.kaggle.com/datasets/snap/amazon-fine-food-reviews</a:t>
            </a:r>
            <a:r>
              <a:rPr lang="ja-JP" altLang="en-US" sz="1800" dirty="0"/>
              <a:t>）</a:t>
            </a:r>
            <a:endParaRPr lang="en-US" altLang="ja-JP" sz="1800" dirty="0"/>
          </a:p>
          <a:p>
            <a:pPr lvl="1"/>
            <a:r>
              <a:rPr lang="en-US" altLang="ja-JP" sz="1800" dirty="0"/>
              <a:t>“Summary”</a:t>
            </a:r>
            <a:r>
              <a:rPr lang="ja-JP" altLang="en-US" sz="1800" dirty="0"/>
              <a:t>と</a:t>
            </a:r>
            <a:r>
              <a:rPr lang="en-US" altLang="ja-JP" sz="1800" dirty="0"/>
              <a:t>”Text”</a:t>
            </a:r>
            <a:r>
              <a:rPr lang="ja-JP" altLang="en-US" sz="1800" dirty="0"/>
              <a:t>を結合し、</a:t>
            </a:r>
            <a:r>
              <a:rPr lang="en-US" altLang="ja-JP" sz="1800" dirty="0"/>
              <a:t>Embedding</a:t>
            </a:r>
            <a:r>
              <a:rPr lang="ja-JP" altLang="en-US" sz="1800" dirty="0"/>
              <a:t>した</a:t>
            </a:r>
            <a:endParaRPr lang="en-US" altLang="ja-JP" sz="1800" dirty="0"/>
          </a:p>
        </p:txBody>
      </p:sp>
      <p:pic>
        <p:nvPicPr>
          <p:cNvPr id="7" name="図 6">
            <a:extLst>
              <a:ext uri="{FF2B5EF4-FFF2-40B4-BE49-F238E27FC236}">
                <a16:creationId xmlns:a16="http://schemas.microsoft.com/office/drawing/2014/main" id="{129700B6-4CE3-24BB-FE4D-CFC1C8FD62A0}"/>
              </a:ext>
            </a:extLst>
          </p:cNvPr>
          <p:cNvPicPr>
            <a:picLocks noChangeAspect="1"/>
          </p:cNvPicPr>
          <p:nvPr/>
        </p:nvPicPr>
        <p:blipFill>
          <a:blip r:embed="rId3"/>
          <a:stretch>
            <a:fillRect/>
          </a:stretch>
        </p:blipFill>
        <p:spPr>
          <a:xfrm>
            <a:off x="367856" y="3261698"/>
            <a:ext cx="11251234" cy="2701212"/>
          </a:xfrm>
          <a:prstGeom prst="rect">
            <a:avLst/>
          </a:prstGeom>
        </p:spPr>
      </p:pic>
    </p:spTree>
    <p:extLst>
      <p:ext uri="{BB962C8B-B14F-4D97-AF65-F5344CB8AC3E}">
        <p14:creationId xmlns:p14="http://schemas.microsoft.com/office/powerpoint/2010/main" val="91385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lstStyle/>
          <a:p>
            <a:r>
              <a:rPr kumimoji="1" lang="en-US" altLang="ja-JP" dirty="0"/>
              <a:t>t-SNE</a:t>
            </a:r>
            <a:r>
              <a:rPr lang="ja-JP" altLang="en-US" dirty="0"/>
              <a:t>による</a:t>
            </a:r>
            <a:r>
              <a:rPr kumimoji="1" lang="ja-JP" altLang="en-US" dirty="0"/>
              <a:t>可視化</a:t>
            </a:r>
            <a:r>
              <a:rPr kumimoji="1" lang="en-US" altLang="ja-JP" dirty="0"/>
              <a:t>(</a:t>
            </a:r>
            <a:r>
              <a:rPr kumimoji="1" lang="ja-JP" altLang="en-US" dirty="0"/>
              <a:t>データ①</a:t>
            </a:r>
            <a:r>
              <a:rPr kumimoji="1" lang="en-US" altLang="ja-JP" dirty="0"/>
              <a:t>)</a:t>
            </a:r>
            <a:endParaRPr kumimoji="1" lang="ja-JP" altLang="en-US"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889887866"/>
              </p:ext>
            </p:extLst>
          </p:nvPr>
        </p:nvGraphicFramePr>
        <p:xfrm>
          <a:off x="6941976" y="2316480"/>
          <a:ext cx="1711066" cy="2225040"/>
        </p:xfrm>
        <a:graphic>
          <a:graphicData uri="http://schemas.openxmlformats.org/drawingml/2006/table">
            <a:tbl>
              <a:tblPr firstRow="1" bandRow="1">
                <a:tableStyleId>{5C22544A-7EE6-4342-B048-85BDC9FD1C3A}</a:tableStyleId>
              </a:tblPr>
              <a:tblGrid>
                <a:gridCol w="854393">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endParaRPr kumimoji="1" lang="ja-JP" altLang="en-US" dirty="0"/>
                    </a:p>
                  </a:txBody>
                  <a:tcPr/>
                </a:tc>
                <a:tc>
                  <a:txBody>
                    <a:bodyPr/>
                    <a:lstStyle/>
                    <a:p>
                      <a:r>
                        <a:rPr kumimoji="1" lang="en-US" altLang="ja-JP" dirty="0"/>
                        <a:t>8.7%</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endParaRPr kumimoji="1" lang="ja-JP" altLang="en-US" dirty="0"/>
                    </a:p>
                  </a:txBody>
                  <a:tcPr/>
                </a:tc>
                <a:tc>
                  <a:txBody>
                    <a:bodyPr/>
                    <a:lstStyle/>
                    <a:p>
                      <a:r>
                        <a:rPr kumimoji="1" lang="en-US" altLang="ja-JP" dirty="0"/>
                        <a:t>4.9%</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endParaRPr kumimoji="1" lang="ja-JP" altLang="en-US" dirty="0"/>
                    </a:p>
                  </a:txBody>
                  <a:tcPr/>
                </a:tc>
                <a:tc>
                  <a:txBody>
                    <a:bodyPr/>
                    <a:lstStyle/>
                    <a:p>
                      <a:r>
                        <a:rPr kumimoji="1" lang="en-US" altLang="ja-JP" dirty="0"/>
                        <a:t>7.5%</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endParaRPr kumimoji="1" lang="ja-JP" altLang="en-US" dirty="0"/>
                    </a:p>
                  </a:txBody>
                  <a:tcPr/>
                </a:tc>
                <a:tc>
                  <a:txBody>
                    <a:bodyPr/>
                    <a:lstStyle/>
                    <a:p>
                      <a:r>
                        <a:rPr kumimoji="1" lang="en-US" altLang="ja-JP" dirty="0"/>
                        <a:t>13.8%</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endParaRPr kumimoji="1" lang="ja-JP" altLang="en-US" dirty="0"/>
                    </a:p>
                  </a:txBody>
                  <a:tcPr/>
                </a:tc>
                <a:tc>
                  <a:txBody>
                    <a:bodyPr/>
                    <a:lstStyle/>
                    <a:p>
                      <a:r>
                        <a:rPr kumimoji="1" lang="en-US" altLang="ja-JP" dirty="0"/>
                        <a:t>65.1%</a:t>
                      </a:r>
                      <a:endParaRPr kumimoji="1" lang="ja-JP" altLang="en-US" dirty="0"/>
                    </a:p>
                  </a:txBody>
                  <a:tcPr/>
                </a:tc>
                <a:extLst>
                  <a:ext uri="{0D108BD9-81ED-4DB2-BD59-A6C34878D82A}">
                    <a16:rowId xmlns:a16="http://schemas.microsoft.com/office/drawing/2014/main" val="2050938145"/>
                  </a:ext>
                </a:extLst>
              </a:tr>
            </a:tbl>
          </a:graphicData>
        </a:graphic>
      </p:graphicFrame>
      <p:pic>
        <p:nvPicPr>
          <p:cNvPr id="1028" name="Picture 4">
            <a:extLst>
              <a:ext uri="{FF2B5EF4-FFF2-40B4-BE49-F238E27FC236}">
                <a16:creationId xmlns:a16="http://schemas.microsoft.com/office/drawing/2014/main" id="{5C0B090C-9B20-1C20-86AA-57698DA8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051" y="2001125"/>
            <a:ext cx="5630443" cy="442101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848670" y="5784979"/>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3</a:t>
            </a:r>
            <a:r>
              <a:rPr kumimoji="1" lang="ja-JP" altLang="en-US" dirty="0"/>
              <a:t>分かかった</a:t>
            </a:r>
          </a:p>
        </p:txBody>
      </p:sp>
    </p:spTree>
    <p:extLst>
      <p:ext uri="{BB962C8B-B14F-4D97-AF65-F5344CB8AC3E}">
        <p14:creationId xmlns:p14="http://schemas.microsoft.com/office/powerpoint/2010/main" val="410430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lstStyle/>
          <a:p>
            <a:r>
              <a:rPr kumimoji="1" lang="en-US" altLang="ja-JP" dirty="0"/>
              <a:t>Score</a:t>
            </a:r>
            <a:r>
              <a:rPr kumimoji="1" lang="ja-JP" altLang="en-US"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70904430"/>
              </p:ext>
            </p:extLst>
          </p:nvPr>
        </p:nvGraphicFramePr>
        <p:xfrm>
          <a:off x="7188850" y="3258871"/>
          <a:ext cx="3499237" cy="1473200"/>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259896">
                  <a:extLst>
                    <a:ext uri="{9D8B030D-6E8A-4147-A177-3AD203B41FA5}">
                      <a16:colId xmlns:a16="http://schemas.microsoft.com/office/drawing/2014/main" val="1703648746"/>
                    </a:ext>
                  </a:extLst>
                </a:gridCol>
                <a:gridCol w="1492898">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r>
                        <a:rPr kumimoji="1" lang="en-US" altLang="ja-JP" dirty="0"/>
                        <a:t>0.56</a:t>
                      </a:r>
                      <a:endParaRPr kumimoji="1" lang="ja-JP" altLang="en-US" dirty="0"/>
                    </a:p>
                  </a:txBody>
                  <a:tcPr/>
                </a:tc>
                <a:tc>
                  <a:txBody>
                    <a:bodyPr/>
                    <a:lstStyle/>
                    <a:p>
                      <a:r>
                        <a:rPr kumimoji="1" lang="en-US" altLang="ja-JP" dirty="0"/>
                        <a:t>1.81</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r>
                        <a:rPr kumimoji="1" lang="en-US" altLang="ja-JP" dirty="0"/>
                        <a:t>0.50</a:t>
                      </a:r>
                      <a:endParaRPr kumimoji="1" lang="ja-JP" altLang="en-US" dirty="0"/>
                    </a:p>
                  </a:txBody>
                  <a:tcPr/>
                </a:tc>
                <a:tc>
                  <a:txBody>
                    <a:bodyPr/>
                    <a:lstStyle/>
                    <a:p>
                      <a:r>
                        <a:rPr kumimoji="1" lang="en-US" altLang="ja-JP" dirty="0"/>
                        <a:t>1.08</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r>
                        <a:rPr kumimoji="1" lang="en-US" altLang="ja-JP" dirty="0"/>
                        <a:t>0.69</a:t>
                      </a:r>
                      <a:endParaRPr kumimoji="1" lang="ja-JP" altLang="en-US" dirty="0"/>
                    </a:p>
                  </a:txBody>
                  <a:tcPr/>
                </a:tc>
                <a:tc>
                  <a:txBody>
                    <a:bodyPr/>
                    <a:lstStyle/>
                    <a:p>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pic>
        <p:nvPicPr>
          <p:cNvPr id="2050" name="Picture 2">
            <a:extLst>
              <a:ext uri="{FF2B5EF4-FFF2-40B4-BE49-F238E27FC236}">
                <a16:creationId xmlns:a16="http://schemas.microsoft.com/office/drawing/2014/main" id="{4C132541-FC6D-AEDA-F605-3FE5C01466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360" y="2449026"/>
            <a:ext cx="5120562" cy="4142477"/>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657AFF3-2DA6-F095-7551-11CFC8FAD1D8}"/>
              </a:ext>
            </a:extLst>
          </p:cNvPr>
          <p:cNvSpPr txBox="1"/>
          <p:nvPr/>
        </p:nvSpPr>
        <p:spPr>
          <a:xfrm>
            <a:off x="7188850" y="5277293"/>
            <a:ext cx="4486466" cy="646331"/>
          </a:xfrm>
          <a:prstGeom prst="rect">
            <a:avLst/>
          </a:prstGeom>
          <a:noFill/>
        </p:spPr>
        <p:txBody>
          <a:bodyPr wrap="square" rtlCol="0">
            <a:spAutoFit/>
          </a:bodyPr>
          <a:lstStyle/>
          <a:p>
            <a:r>
              <a:rPr lang="en-US" altLang="ja-JP" dirty="0"/>
              <a:t>※Base Model : Score</a:t>
            </a:r>
            <a:r>
              <a:rPr lang="ja-JP" altLang="en-US" dirty="0"/>
              <a:t>の平均値</a:t>
            </a:r>
            <a:r>
              <a:rPr lang="en-US" altLang="ja-JP" dirty="0"/>
              <a:t>(4.175)</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800</a:t>
            </a:r>
            <a:r>
              <a:rPr kumimoji="1" lang="ja-JP" altLang="en-US" dirty="0"/>
              <a:t>件で学習し、残りの</a:t>
            </a:r>
            <a:r>
              <a:rPr kumimoji="1" lang="en-US" altLang="ja-JP" dirty="0"/>
              <a:t>200</a:t>
            </a:r>
            <a:r>
              <a:rPr kumimoji="1" lang="ja-JP" altLang="en-US" dirty="0"/>
              <a:t>件で評価）</a:t>
            </a:r>
            <a:endParaRPr lang="en-US" altLang="ja-JP" dirty="0"/>
          </a:p>
          <a:p>
            <a:r>
              <a:rPr lang="ja-JP" altLang="en-US" dirty="0"/>
              <a:t>パイパーパラメータのチューニング等全く行っていないが、かなり良い予測ができている</a:t>
            </a:r>
            <a:endParaRPr kumimoji="1" lang="ja-JP" altLang="en-US" dirty="0"/>
          </a:p>
        </p:txBody>
      </p:sp>
    </p:spTree>
    <p:extLst>
      <p:ext uri="{BB962C8B-B14F-4D97-AF65-F5344CB8AC3E}">
        <p14:creationId xmlns:p14="http://schemas.microsoft.com/office/powerpoint/2010/main" val="2054647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lstStyle/>
          <a:p>
            <a:r>
              <a:rPr kumimoji="1" lang="ja-JP" altLang="en-US"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でクラスタが分かれているわけではないと考えられる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868074195"/>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r>
                        <a:rPr kumimoji="1" lang="ja-JP" altLang="en-US" dirty="0"/>
                        <a:t>クラスタ</a:t>
                      </a:r>
                    </a:p>
                  </a:txBody>
                  <a:tcPr/>
                </a:tc>
                <a:tc>
                  <a:txBody>
                    <a:bodyPr/>
                    <a:lstStyle/>
                    <a:p>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r>
                        <a:rPr kumimoji="1" lang="en-US" altLang="ja-JP" dirty="0"/>
                        <a:t>0</a:t>
                      </a:r>
                      <a:endParaRPr kumimoji="1" lang="ja-JP" altLang="en-US" dirty="0"/>
                    </a:p>
                  </a:txBody>
                  <a:tcPr/>
                </a:tc>
                <a:tc>
                  <a:txBody>
                    <a:bodyPr/>
                    <a:lstStyle/>
                    <a:p>
                      <a:r>
                        <a:rPr kumimoji="1" lang="en-US" altLang="ja-JP" dirty="0"/>
                        <a:t>4.22</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1</a:t>
                      </a:r>
                      <a:endParaRPr kumimoji="1" lang="ja-JP" altLang="en-US" dirty="0"/>
                    </a:p>
                  </a:txBody>
                  <a:tcPr/>
                </a:tc>
                <a:tc>
                  <a:txBody>
                    <a:bodyPr/>
                    <a:lstStyle/>
                    <a:p>
                      <a:r>
                        <a:rPr kumimoji="1" lang="en-US" altLang="ja-JP" dirty="0"/>
                        <a:t>4.19</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2</a:t>
                      </a:r>
                      <a:endParaRPr kumimoji="1" lang="ja-JP" altLang="en-US" dirty="0"/>
                    </a:p>
                  </a:txBody>
                  <a:tcPr/>
                </a:tc>
                <a:tc>
                  <a:txBody>
                    <a:bodyPr/>
                    <a:lstStyle/>
                    <a:p>
                      <a:r>
                        <a:rPr kumimoji="1" lang="en-US" altLang="ja-JP" dirty="0"/>
                        <a:t>4.08</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3</a:t>
                      </a:r>
                      <a:endParaRPr kumimoji="1" lang="ja-JP" altLang="en-US" dirty="0"/>
                    </a:p>
                  </a:txBody>
                  <a:tcPr/>
                </a:tc>
                <a:tc>
                  <a:txBody>
                    <a:bodyPr/>
                    <a:lstStyle/>
                    <a:p>
                      <a:r>
                        <a:rPr kumimoji="1" lang="en-US" altLang="ja-JP" dirty="0"/>
                        <a:t>4.35</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15364" name="Picture 4">
            <a:extLst>
              <a:ext uri="{FF2B5EF4-FFF2-40B4-BE49-F238E27FC236}">
                <a16:creationId xmlns:a16="http://schemas.microsoft.com/office/drawing/2014/main" id="{67665642-7B87-A931-14BC-03D2E537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2462213"/>
            <a:ext cx="5276850" cy="4143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00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lstStyle/>
          <a:p>
            <a:r>
              <a:rPr kumimoji="1" lang="ja-JP" altLang="en-US"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2809732204"/>
              </p:ext>
            </p:extLst>
          </p:nvPr>
        </p:nvGraphicFramePr>
        <p:xfrm>
          <a:off x="215543" y="1452997"/>
          <a:ext cx="11760913" cy="518668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All the customer reviews are about different types of beverages, specifically tea and coffee.</a:t>
                      </a:r>
                      <a:endParaRPr kumimoji="1" lang="ja-JP" altLang="en-US" sz="1600" dirty="0"/>
                    </a:p>
                  </a:txBody>
                  <a:tcPr/>
                </a:tc>
                <a:tc>
                  <a:txBody>
                    <a:bodyPr/>
                    <a:lstStyle/>
                    <a:p>
                      <a:r>
                        <a:rPr kumimoji="1" lang="en-US" altLang="ja-JP" sz="1200" dirty="0"/>
                        <a:t>5, breakfast tea:   We switch to this decaf tea at night for a great cup of tea and no </a:t>
                      </a:r>
                      <a:r>
                        <a:rPr kumimoji="1" lang="en-US" altLang="ja-JP" sz="1200" dirty="0" err="1"/>
                        <a:t>sle</a:t>
                      </a:r>
                      <a:endParaRPr kumimoji="1" lang="en-US" altLang="ja-JP" sz="1200" dirty="0"/>
                    </a:p>
                    <a:p>
                      <a:r>
                        <a:rPr kumimoji="1" lang="en-US" altLang="ja-JP" sz="1200" dirty="0"/>
                        <a:t>5, It is awesome.:   My partner is very happy with the tea, and is feeling much better </a:t>
                      </a:r>
                      <a:r>
                        <a:rPr kumimoji="1" lang="en-US" altLang="ja-JP" sz="1200" dirty="0" err="1"/>
                        <a:t>sinc</a:t>
                      </a:r>
                      <a:endParaRPr kumimoji="1" lang="en-US" altLang="ja-JP" sz="1200" dirty="0"/>
                    </a:p>
                    <a:p>
                      <a:r>
                        <a:rPr kumimoji="1" lang="en-US" altLang="ja-JP" sz="1200" dirty="0"/>
                        <a:t>4, </a:t>
                      </a:r>
                      <a:r>
                        <a:rPr kumimoji="1" lang="en-US" altLang="ja-JP" sz="1200" dirty="0" err="1"/>
                        <a:t>Chike</a:t>
                      </a:r>
                      <a:r>
                        <a:rPr kumimoji="1" lang="en-US" altLang="ja-JP" sz="1200" dirty="0"/>
                        <a:t>!:   Just tried the orange and iced coffee this morning and really liked </a:t>
                      </a:r>
                      <a:r>
                        <a:rPr kumimoji="1" lang="en-US" altLang="ja-JP" sz="1200" dirty="0" err="1"/>
                        <a:t>th</a:t>
                      </a:r>
                      <a:endParaRPr kumimoji="1" lang="en-US" altLang="ja-JP" sz="1200" dirty="0"/>
                    </a:p>
                    <a:p>
                      <a:r>
                        <a:rPr kumimoji="1" lang="en-US" altLang="ja-JP" sz="1200" dirty="0"/>
                        <a:t>5, FAVORITE tea...:   Lipton makes the BEST French Vanilla tea...I have tried others and </a:t>
                      </a:r>
                      <a:r>
                        <a:rPr kumimoji="1" lang="en-US" altLang="ja-JP" sz="1200" dirty="0" err="1"/>
                        <a:t>thi</a:t>
                      </a:r>
                      <a:endParaRPr kumimoji="1" lang="en-US" altLang="ja-JP" sz="1200" dirty="0"/>
                    </a:p>
                    <a:p>
                      <a:r>
                        <a:rPr kumimoji="1" lang="en-US" altLang="ja-JP" sz="1200" dirty="0"/>
                        <a:t>5, </a:t>
                      </a:r>
                      <a:r>
                        <a:rPr kumimoji="1" lang="en-US" altLang="ja-JP" sz="1200" dirty="0" err="1"/>
                        <a:t>Twinings</a:t>
                      </a:r>
                      <a:r>
                        <a:rPr kumimoji="1" lang="en-US" altLang="ja-JP" sz="1200" dirty="0"/>
                        <a:t>---a good cup of tea:   I have been drinking Twining's tea for years.  It used to be made in E</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All the reviews are related to products for dogs.</a:t>
                      </a:r>
                      <a:endParaRPr kumimoji="1" lang="ja-JP" altLang="en-US" sz="1600" dirty="0"/>
                    </a:p>
                  </a:txBody>
                  <a:tcPr/>
                </a:tc>
                <a:tc>
                  <a:txBody>
                    <a:bodyPr/>
                    <a:lstStyle/>
                    <a:p>
                      <a:r>
                        <a:rPr kumimoji="1" lang="en-US" altLang="ja-JP" sz="1200" dirty="0"/>
                        <a:t>5, Dogs love it.:   This is the "all gone" treat after dinner.  It's the only treat that t</a:t>
                      </a:r>
                    </a:p>
                    <a:p>
                      <a:r>
                        <a:rPr kumimoji="1" lang="en-US" altLang="ja-JP" sz="1200" dirty="0"/>
                        <a:t>2, Triggered strange vomit response to my dog:   I can't deny that these smell amazing- all the </a:t>
                      </a:r>
                      <a:r>
                        <a:rPr kumimoji="1" lang="en-US" altLang="ja-JP" sz="1200" dirty="0" err="1"/>
                        <a:t>fruitables</a:t>
                      </a:r>
                      <a:r>
                        <a:rPr kumimoji="1" lang="en-US" altLang="ja-JP" sz="1200" dirty="0"/>
                        <a:t> that I order</a:t>
                      </a:r>
                    </a:p>
                    <a:p>
                      <a:r>
                        <a:rPr kumimoji="1" lang="en-US" altLang="ja-JP" sz="1200" dirty="0"/>
                        <a:t>4, Very convenient:   Before I order anything online, I try to research as much as possible.</a:t>
                      </a:r>
                    </a:p>
                    <a:p>
                      <a:r>
                        <a:rPr kumimoji="1" lang="en-US" altLang="ja-JP" sz="1200" dirty="0"/>
                        <a:t>5, These are excellent and excellent $$$$ here at Amazon:   This Old Dawg [Chihuahua] has been eating these for years [Bacon Strip</a:t>
                      </a:r>
                    </a:p>
                    <a:p>
                      <a:r>
                        <a:rPr kumimoji="1" lang="en-US" altLang="ja-JP" sz="1200" dirty="0"/>
                        <a:t>4, Great food!:   I wanted a food for a </a:t>
                      </a:r>
                      <a:r>
                        <a:rPr kumimoji="1" lang="en-US" altLang="ja-JP" sz="1200" dirty="0" err="1"/>
                        <a:t>a</a:t>
                      </a:r>
                      <a:r>
                        <a:rPr kumimoji="1" lang="en-US" altLang="ja-JP" sz="1200" dirty="0"/>
                        <a:t> dog with skin problems. His skin greatly impro</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All the reviews are about food products.</a:t>
                      </a:r>
                      <a:endParaRPr kumimoji="1" lang="ja-JP" altLang="en-US" sz="1600" dirty="0"/>
                    </a:p>
                  </a:txBody>
                  <a:tcPr/>
                </a:tc>
                <a:tc>
                  <a:txBody>
                    <a:bodyPr/>
                    <a:lstStyle/>
                    <a:p>
                      <a:r>
                        <a:rPr kumimoji="1" lang="en-US" altLang="ja-JP" sz="1200" dirty="0"/>
                        <a:t>5, Crunchie:   Nowhere near as good as Violet Crumble from Aust. but a good </a:t>
                      </a:r>
                      <a:r>
                        <a:rPr kumimoji="1" lang="en-US" altLang="ja-JP" sz="1200" dirty="0" err="1"/>
                        <a:t>subsitute</a:t>
                      </a:r>
                      <a:endParaRPr kumimoji="1" lang="en-US" altLang="ja-JP" sz="1200" dirty="0"/>
                    </a:p>
                    <a:p>
                      <a:r>
                        <a:rPr kumimoji="1" lang="en-US" altLang="ja-JP" sz="1200" dirty="0"/>
                        <a:t>5, Outstanding!:   Fantastic flavor! The dark chocolate is creamy and rich but not bitter</a:t>
                      </a:r>
                    </a:p>
                    <a:p>
                      <a:r>
                        <a:rPr kumimoji="1" lang="en-US" altLang="ja-JP" sz="1200" dirty="0"/>
                        <a:t>3, Good flavor, but a wet mess:   I got the teriyaki flavor and, while the flavor is good and the </a:t>
                      </a:r>
                      <a:r>
                        <a:rPr kumimoji="1" lang="en-US" altLang="ja-JP" sz="1200" dirty="0" err="1"/>
                        <a:t>textur</a:t>
                      </a:r>
                      <a:endParaRPr kumimoji="1" lang="en-US" altLang="ja-JP" sz="1200" dirty="0"/>
                    </a:p>
                    <a:p>
                      <a:r>
                        <a:rPr kumimoji="1" lang="en-US" altLang="ja-JP" sz="1200" dirty="0"/>
                        <a:t>5, All Around Great!!!!:   The almonds taste great. The dark chocolate coated on the almonds make</a:t>
                      </a:r>
                    </a:p>
                    <a:p>
                      <a:r>
                        <a:rPr kumimoji="1" lang="en-US" altLang="ja-JP" sz="1200" dirty="0"/>
                        <a:t>5, Makes me drool just thinking of them:   The Brit's have out done us. The flavor is </a:t>
                      </a:r>
                      <a:r>
                        <a:rPr kumimoji="1" lang="en-US" altLang="ja-JP" sz="1200" dirty="0" err="1"/>
                        <a:t>supreme,they</a:t>
                      </a:r>
                      <a:r>
                        <a:rPr kumimoji="1" lang="en-US" altLang="ja-JP" sz="1200" dirty="0"/>
                        <a:t> satisfy my </a:t>
                      </a:r>
                      <a:r>
                        <a:rPr kumimoji="1" lang="en-US" altLang="ja-JP" sz="1200" dirty="0" err="1"/>
                        <a:t>hun</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All the reviews are related to food or drink products or services.</a:t>
                      </a:r>
                      <a:endParaRPr kumimoji="1" lang="ja-JP" altLang="en-US" sz="1600" dirty="0"/>
                    </a:p>
                  </a:txBody>
                  <a:tcPr/>
                </a:tc>
                <a:tc>
                  <a:txBody>
                    <a:bodyPr/>
                    <a:lstStyle/>
                    <a:p>
                      <a:r>
                        <a:rPr kumimoji="1" lang="en-US" altLang="ja-JP" sz="1200" dirty="0"/>
                        <a:t>3, cats </a:t>
                      </a:r>
                      <a:r>
                        <a:rPr kumimoji="1" lang="en-US" altLang="ja-JP" sz="1200" dirty="0" err="1"/>
                        <a:t>dont</a:t>
                      </a:r>
                      <a:r>
                        <a:rPr kumimoji="1" lang="en-US" altLang="ja-JP" sz="1200" dirty="0"/>
                        <a:t> like:   the service was great but the cats </a:t>
                      </a:r>
                      <a:r>
                        <a:rPr kumimoji="1" lang="en-US" altLang="ja-JP" sz="1200" dirty="0" err="1"/>
                        <a:t>didnot</a:t>
                      </a:r>
                      <a:r>
                        <a:rPr kumimoji="1" lang="en-US" altLang="ja-JP" sz="1200" dirty="0"/>
                        <a:t> like </a:t>
                      </a:r>
                      <a:r>
                        <a:rPr kumimoji="1" lang="en-US" altLang="ja-JP" sz="1200" dirty="0" err="1"/>
                        <a:t>it.I</a:t>
                      </a:r>
                      <a:r>
                        <a:rPr kumimoji="1" lang="en-US" altLang="ja-JP" sz="1200" dirty="0"/>
                        <a:t> guess </a:t>
                      </a:r>
                      <a:r>
                        <a:rPr kumimoji="1" lang="en-US" altLang="ja-JP" sz="1200" dirty="0" err="1"/>
                        <a:t>i</a:t>
                      </a:r>
                      <a:r>
                        <a:rPr kumimoji="1" lang="en-US" altLang="ja-JP" sz="1200" dirty="0"/>
                        <a:t> wont order</a:t>
                      </a:r>
                    </a:p>
                    <a:p>
                      <a:r>
                        <a:rPr kumimoji="1" lang="en-US" altLang="ja-JP" sz="1200" dirty="0"/>
                        <a:t>5, mint julips:   The syrup I got from Oak Alley Plantation for making my own mint julip</a:t>
                      </a:r>
                    </a:p>
                    <a:p>
                      <a:r>
                        <a:rPr kumimoji="1" lang="en-US" altLang="ja-JP" sz="1200" dirty="0"/>
                        <a:t>5, will do it again:   Service was great. Hot White Chocolate is awesome. I will be ordering </a:t>
                      </a:r>
                    </a:p>
                    <a:p>
                      <a:r>
                        <a:rPr kumimoji="1" lang="en-US" altLang="ja-JP" sz="1200" dirty="0"/>
                        <a:t>5, Great quality!:   This product is very good and I won't change it for any other brand no</a:t>
                      </a:r>
                    </a:p>
                    <a:p>
                      <a:r>
                        <a:rPr kumimoji="1" lang="en-US" altLang="ja-JP" sz="1200" dirty="0"/>
                        <a:t>3, sweet enough for me but is not all stevia:   I feel it is sweet enough for me but I am trying to tame my sweet toot</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61445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lstStyle/>
          <a:p>
            <a:r>
              <a:rPr lang="ja-JP" altLang="en-US" dirty="0"/>
              <a:t>データ②：景気ウォッチャー</a:t>
            </a:r>
            <a:endParaRPr kumimoji="1" lang="ja-JP" altLang="en-US"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2023</a:t>
            </a:r>
            <a:r>
              <a:rPr lang="ja-JP" altLang="en-US" sz="1800" dirty="0"/>
              <a:t>年</a:t>
            </a:r>
            <a:r>
              <a:rPr lang="en-US" altLang="ja-JP" sz="1800" dirty="0"/>
              <a:t>8</a:t>
            </a:r>
            <a:r>
              <a:rPr lang="ja-JP" altLang="en-US" sz="1800" dirty="0"/>
              <a:t>月の現状に関するコメント約</a:t>
            </a:r>
            <a:r>
              <a:rPr lang="en-US" altLang="ja-JP" sz="1800" dirty="0"/>
              <a:t>1,200</a:t>
            </a:r>
            <a:r>
              <a:rPr lang="ja-JP" altLang="en-US" sz="1800" dirty="0"/>
              <a:t>件を使用</a:t>
            </a:r>
            <a:endParaRPr lang="en-US" altLang="ja-JP" sz="1800" dirty="0"/>
          </a:p>
          <a:p>
            <a:pPr lvl="1"/>
            <a:r>
              <a:rPr lang="en-US" altLang="ja-JP" sz="1800" dirty="0"/>
              <a:t>“</a:t>
            </a:r>
            <a:r>
              <a:rPr lang="ja-JP" altLang="en-US" sz="1800" dirty="0"/>
              <a:t>業種・職種</a:t>
            </a:r>
            <a:r>
              <a:rPr lang="en-US" altLang="ja-JP" sz="1800" dirty="0"/>
              <a:t>”,”</a:t>
            </a:r>
            <a:r>
              <a:rPr lang="ja-JP" altLang="en-US" sz="1800" dirty="0"/>
              <a:t>判断の理由</a:t>
            </a:r>
            <a:r>
              <a:rPr lang="en-US" altLang="ja-JP" sz="1800" dirty="0"/>
              <a:t>”,”</a:t>
            </a:r>
            <a:r>
              <a:rPr lang="ja-JP" altLang="en-US" sz="1800" dirty="0"/>
              <a:t>追加説明及び具体的状況の説明</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5" name="図 4">
            <a:extLst>
              <a:ext uri="{FF2B5EF4-FFF2-40B4-BE49-F238E27FC236}">
                <a16:creationId xmlns:a16="http://schemas.microsoft.com/office/drawing/2014/main" id="{673FCC76-F7B4-B8DF-6AC0-C4FC3C8AAA8D}"/>
              </a:ext>
            </a:extLst>
          </p:cNvPr>
          <p:cNvPicPr>
            <a:picLocks noChangeAspect="1"/>
          </p:cNvPicPr>
          <p:nvPr/>
        </p:nvPicPr>
        <p:blipFill>
          <a:blip r:embed="rId2"/>
          <a:stretch>
            <a:fillRect/>
          </a:stretch>
        </p:blipFill>
        <p:spPr>
          <a:xfrm>
            <a:off x="213049" y="3162887"/>
            <a:ext cx="11811296" cy="2345999"/>
          </a:xfrm>
          <a:prstGeom prst="rect">
            <a:avLst/>
          </a:prstGeom>
        </p:spPr>
      </p:pic>
    </p:spTree>
    <p:extLst>
      <p:ext uri="{BB962C8B-B14F-4D97-AF65-F5344CB8AC3E}">
        <p14:creationId xmlns:p14="http://schemas.microsoft.com/office/powerpoint/2010/main" val="83471656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4426</TotalTime>
  <Words>2868</Words>
  <Application>Microsoft Office PowerPoint</Application>
  <PresentationFormat>ワイド画面</PresentationFormat>
  <Paragraphs>369</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游ゴシック Light</vt:lpstr>
      <vt:lpstr>Arial</vt:lpstr>
      <vt:lpstr>Office テーマ</vt:lpstr>
      <vt:lpstr>Embeddingの活用について</vt:lpstr>
      <vt:lpstr>はじめに</vt:lpstr>
      <vt:lpstr>todo</vt:lpstr>
      <vt:lpstr>データ①：Amazon高級食品レビュー</vt:lpstr>
      <vt:lpstr>t-SNEによる可視化(データ①)</vt:lpstr>
      <vt:lpstr>Score予測</vt:lpstr>
      <vt:lpstr>クラスタリング</vt:lpstr>
      <vt:lpstr>クラスタリング</vt:lpstr>
      <vt:lpstr>データ②：景気ウォッチャー</vt:lpstr>
      <vt:lpstr>t-SNEによる可視化(データ②)</vt:lpstr>
      <vt:lpstr>Score予測</vt:lpstr>
      <vt:lpstr>データ③：BeigeBook</vt:lpstr>
      <vt:lpstr>t-SNEによる可視化(データ③)</vt:lpstr>
      <vt:lpstr>埋め込みベクトルの情報密度</vt:lpstr>
      <vt:lpstr>Zero-shot</vt:lpstr>
      <vt:lpstr>Zero-shot</vt:lpstr>
      <vt:lpstr>Zero-shot</vt:lpstr>
      <vt:lpstr>Zero-shot</vt:lpstr>
      <vt:lpstr>テキスト検索（データ①）</vt:lpstr>
      <vt:lpstr>テキスト検索（データ②）</vt:lpstr>
      <vt:lpstr>テキスト検索（データ②）</vt:lpstr>
      <vt:lpstr>テキスト検索（データ③）</vt:lpstr>
      <vt:lpstr>(参考)</vt:lpstr>
      <vt:lpstr>ベクトル性能比較</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Embedding性能比較</dc:title>
  <dc:creator>仲山 泰弘</dc:creator>
  <cp:lastModifiedBy>泰弘 仲山</cp:lastModifiedBy>
  <cp:revision>1</cp:revision>
  <dcterms:created xsi:type="dcterms:W3CDTF">2023-09-14T14:40:48Z</dcterms:created>
  <dcterms:modified xsi:type="dcterms:W3CDTF">2023-09-19T04:55:58Z</dcterms:modified>
</cp:coreProperties>
</file>