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77" r:id="rId5"/>
    <p:sldId id="261" r:id="rId6"/>
    <p:sldId id="278" r:id="rId7"/>
    <p:sldId id="279" r:id="rId8"/>
    <p:sldId id="293" r:id="rId9"/>
    <p:sldId id="280" r:id="rId10"/>
    <p:sldId id="260" r:id="rId11"/>
    <p:sldId id="285" r:id="rId12"/>
    <p:sldId id="281" r:id="rId13"/>
    <p:sldId id="284" r:id="rId14"/>
    <p:sldId id="298" r:id="rId15"/>
    <p:sldId id="299" r:id="rId16"/>
    <p:sldId id="271" r:id="rId17"/>
    <p:sldId id="286" r:id="rId18"/>
    <p:sldId id="262" r:id="rId19"/>
    <p:sldId id="289" r:id="rId20"/>
    <p:sldId id="290" r:id="rId21"/>
    <p:sldId id="291" r:id="rId22"/>
    <p:sldId id="294" r:id="rId23"/>
    <p:sldId id="296" r:id="rId24"/>
    <p:sldId id="295" r:id="rId25"/>
    <p:sldId id="297" r:id="rId26"/>
    <p:sldId id="300" r:id="rId27"/>
    <p:sldId id="301" r:id="rId28"/>
    <p:sldId id="302" r:id="rId29"/>
    <p:sldId id="304" r:id="rId30"/>
    <p:sldId id="303" r:id="rId31"/>
    <p:sldId id="263" r:id="rId32"/>
    <p:sldId id="270" r:id="rId33"/>
    <p:sldId id="272" r:id="rId34"/>
    <p:sldId id="273" r:id="rId35"/>
    <p:sldId id="274" r:id="rId36"/>
    <p:sldId id="276" r:id="rId37"/>
    <p:sldId id="275" r:id="rId38"/>
    <p:sldId id="258"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585E8-B497-4644-8F02-B52EA6E7B8F3}" v="145" dt="2023-05-23T10:19:40.03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C79585E8-B497-4644-8F02-B52EA6E7B8F3}"/>
    <pc:docChg chg="undo custSel addSld delSld modSld sldOrd">
      <pc:chgData name="泰弘 仲山" userId="857b4835f3abfbd8" providerId="LiveId" clId="{C79585E8-B497-4644-8F02-B52EA6E7B8F3}" dt="2023-05-23T10:31:48.830" v="9540" actId="255"/>
      <pc:docMkLst>
        <pc:docMk/>
      </pc:docMkLst>
      <pc:sldChg chg="modSp new mod">
        <pc:chgData name="泰弘 仲山" userId="857b4835f3abfbd8" providerId="LiveId" clId="{C79585E8-B497-4644-8F02-B52EA6E7B8F3}" dt="2023-05-22T15:34:54.326" v="433" actId="20577"/>
        <pc:sldMkLst>
          <pc:docMk/>
          <pc:sldMk cId="78851934" sldId="256"/>
        </pc:sldMkLst>
        <pc:spChg chg="mod">
          <ac:chgData name="泰弘 仲山" userId="857b4835f3abfbd8" providerId="LiveId" clId="{C79585E8-B497-4644-8F02-B52EA6E7B8F3}" dt="2023-05-21T04:16:51.305" v="17" actId="20577"/>
          <ac:spMkLst>
            <pc:docMk/>
            <pc:sldMk cId="78851934" sldId="256"/>
            <ac:spMk id="2" creationId="{882C2F5F-630E-E6AB-A789-CF1BB365C410}"/>
          </ac:spMkLst>
        </pc:spChg>
        <pc:spChg chg="mod">
          <ac:chgData name="泰弘 仲山" userId="857b4835f3abfbd8" providerId="LiveId" clId="{C79585E8-B497-4644-8F02-B52EA6E7B8F3}" dt="2023-05-22T15:34:54.326" v="433" actId="20577"/>
          <ac:spMkLst>
            <pc:docMk/>
            <pc:sldMk cId="78851934" sldId="256"/>
            <ac:spMk id="3" creationId="{6CD9FE7F-AB5B-D2EE-C7C1-DF88E1020682}"/>
          </ac:spMkLst>
        </pc:spChg>
      </pc:sldChg>
      <pc:sldChg chg="modSp new mod">
        <pc:chgData name="泰弘 仲山" userId="857b4835f3abfbd8" providerId="LiveId" clId="{C79585E8-B497-4644-8F02-B52EA6E7B8F3}" dt="2023-05-23T05:13:17.334" v="7499" actId="20577"/>
        <pc:sldMkLst>
          <pc:docMk/>
          <pc:sldMk cId="4271290513" sldId="257"/>
        </pc:sldMkLst>
        <pc:spChg chg="mod">
          <ac:chgData name="泰弘 仲山" userId="857b4835f3abfbd8" providerId="LiveId" clId="{C79585E8-B497-4644-8F02-B52EA6E7B8F3}" dt="2023-05-23T05:08:05.190" v="7049" actId="20577"/>
          <ac:spMkLst>
            <pc:docMk/>
            <pc:sldMk cId="4271290513" sldId="257"/>
            <ac:spMk id="2" creationId="{32B60E86-5640-943A-B02B-E56454B266AD}"/>
          </ac:spMkLst>
        </pc:spChg>
        <pc:spChg chg="mod">
          <ac:chgData name="泰弘 仲山" userId="857b4835f3abfbd8" providerId="LiveId" clId="{C79585E8-B497-4644-8F02-B52EA6E7B8F3}" dt="2023-05-23T05:13:17.334" v="7499" actId="20577"/>
          <ac:spMkLst>
            <pc:docMk/>
            <pc:sldMk cId="4271290513" sldId="257"/>
            <ac:spMk id="3" creationId="{F390B911-B75C-802C-94FE-25D557A4613C}"/>
          </ac:spMkLst>
        </pc:spChg>
      </pc:sldChg>
      <pc:sldChg chg="modSp new mod">
        <pc:chgData name="泰弘 仲山" userId="857b4835f3abfbd8" providerId="LiveId" clId="{C79585E8-B497-4644-8F02-B52EA6E7B8F3}" dt="2023-05-23T10:06:19.500" v="8780" actId="20577"/>
        <pc:sldMkLst>
          <pc:docMk/>
          <pc:sldMk cId="326389105" sldId="258"/>
        </pc:sldMkLst>
        <pc:spChg chg="mod">
          <ac:chgData name="泰弘 仲山" userId="857b4835f3abfbd8" providerId="LiveId" clId="{C79585E8-B497-4644-8F02-B52EA6E7B8F3}" dt="2023-05-22T16:08:49.141" v="479" actId="255"/>
          <ac:spMkLst>
            <pc:docMk/>
            <pc:sldMk cId="326389105" sldId="258"/>
            <ac:spMk id="2" creationId="{7B38A1F4-011A-F797-A251-280AAFB8423D}"/>
          </ac:spMkLst>
        </pc:spChg>
        <pc:spChg chg="mod">
          <ac:chgData name="泰弘 仲山" userId="857b4835f3abfbd8" providerId="LiveId" clId="{C79585E8-B497-4644-8F02-B52EA6E7B8F3}" dt="2023-05-23T10:06:19.500" v="8780" actId="20577"/>
          <ac:spMkLst>
            <pc:docMk/>
            <pc:sldMk cId="326389105" sldId="258"/>
            <ac:spMk id="3" creationId="{5704645A-FF3B-3A33-74D3-25CFF60DC2D1}"/>
          </ac:spMkLst>
        </pc:spChg>
      </pc:sldChg>
      <pc:sldChg chg="addSp delSp modSp new del mod ord">
        <pc:chgData name="泰弘 仲山" userId="857b4835f3abfbd8" providerId="LiveId" clId="{C79585E8-B497-4644-8F02-B52EA6E7B8F3}" dt="2023-05-23T05:00:28.828" v="6983" actId="47"/>
        <pc:sldMkLst>
          <pc:docMk/>
          <pc:sldMk cId="197075030" sldId="259"/>
        </pc:sldMkLst>
        <pc:spChg chg="mod">
          <ac:chgData name="泰弘 仲山" userId="857b4835f3abfbd8" providerId="LiveId" clId="{C79585E8-B497-4644-8F02-B52EA6E7B8F3}" dt="2023-05-22T17:20:19.818" v="2183" actId="20577"/>
          <ac:spMkLst>
            <pc:docMk/>
            <pc:sldMk cId="197075030" sldId="259"/>
            <ac:spMk id="2" creationId="{6FB7A8BF-2FF2-9F16-47EF-07292E83650D}"/>
          </ac:spMkLst>
        </pc:spChg>
        <pc:spChg chg="del mod">
          <ac:chgData name="泰弘 仲山" userId="857b4835f3abfbd8" providerId="LiveId" clId="{C79585E8-B497-4644-8F02-B52EA6E7B8F3}" dt="2023-05-21T04:22:22.340" v="100" actId="3680"/>
          <ac:spMkLst>
            <pc:docMk/>
            <pc:sldMk cId="197075030" sldId="259"/>
            <ac:spMk id="3" creationId="{866C704F-0BFC-7392-2896-DF6E67478CAC}"/>
          </ac:spMkLst>
        </pc:spChg>
        <pc:graphicFrameChg chg="add mod ord modGraphic">
          <ac:chgData name="泰弘 仲山" userId="857b4835f3abfbd8" providerId="LiveId" clId="{C79585E8-B497-4644-8F02-B52EA6E7B8F3}" dt="2023-05-22T15:30:32.322" v="332" actId="1076"/>
          <ac:graphicFrameMkLst>
            <pc:docMk/>
            <pc:sldMk cId="197075030" sldId="259"/>
            <ac:graphicFrameMk id="4" creationId="{464A6357-CEFE-22C5-6B26-E2F70DA81345}"/>
          </ac:graphicFrameMkLst>
        </pc:graphicFrameChg>
      </pc:sldChg>
      <pc:sldChg chg="addSp modSp new mod">
        <pc:chgData name="泰弘 仲山" userId="857b4835f3abfbd8" providerId="LiveId" clId="{C79585E8-B497-4644-8F02-B52EA6E7B8F3}" dt="2023-05-23T05:23:28.841" v="7824" actId="14100"/>
        <pc:sldMkLst>
          <pc:docMk/>
          <pc:sldMk cId="3324125627" sldId="260"/>
        </pc:sldMkLst>
        <pc:spChg chg="mod">
          <ac:chgData name="泰弘 仲山" userId="857b4835f3abfbd8" providerId="LiveId" clId="{C79585E8-B497-4644-8F02-B52EA6E7B8F3}" dt="2023-05-23T04:23:09.368" v="6023" actId="20577"/>
          <ac:spMkLst>
            <pc:docMk/>
            <pc:sldMk cId="3324125627" sldId="260"/>
            <ac:spMk id="2" creationId="{2307BB75-827C-BB57-F3C5-1646EE9DDE97}"/>
          </ac:spMkLst>
        </pc:spChg>
        <pc:spChg chg="mod">
          <ac:chgData name="泰弘 仲山" userId="857b4835f3abfbd8" providerId="LiveId" clId="{C79585E8-B497-4644-8F02-B52EA6E7B8F3}" dt="2023-05-23T05:23:28.841" v="7824" actId="14100"/>
          <ac:spMkLst>
            <pc:docMk/>
            <pc:sldMk cId="3324125627" sldId="260"/>
            <ac:spMk id="3" creationId="{B67E071B-4436-63F2-3B68-D6BC3EA36BD8}"/>
          </ac:spMkLst>
        </pc:spChg>
        <pc:picChg chg="add mod">
          <ac:chgData name="泰弘 仲山" userId="857b4835f3abfbd8" providerId="LiveId" clId="{C79585E8-B497-4644-8F02-B52EA6E7B8F3}" dt="2023-05-23T05:23:22.002" v="7823" actId="1076"/>
          <ac:picMkLst>
            <pc:docMk/>
            <pc:sldMk cId="3324125627" sldId="260"/>
            <ac:picMk id="5" creationId="{86C25A18-73E2-01EF-88A3-3BDBFD305A79}"/>
          </ac:picMkLst>
        </pc:picChg>
      </pc:sldChg>
      <pc:sldChg chg="addSp delSp modSp add mod ord">
        <pc:chgData name="泰弘 仲山" userId="857b4835f3abfbd8" providerId="LiveId" clId="{C79585E8-B497-4644-8F02-B52EA6E7B8F3}" dt="2023-05-23T05:15:03.718" v="7569" actId="1036"/>
        <pc:sldMkLst>
          <pc:docMk/>
          <pc:sldMk cId="3878852880" sldId="261"/>
        </pc:sldMkLst>
        <pc:spChg chg="mod">
          <ac:chgData name="泰弘 仲山" userId="857b4835f3abfbd8" providerId="LiveId" clId="{C79585E8-B497-4644-8F02-B52EA6E7B8F3}" dt="2023-05-23T02:46:15.290" v="5335" actId="20577"/>
          <ac:spMkLst>
            <pc:docMk/>
            <pc:sldMk cId="3878852880" sldId="261"/>
            <ac:spMk id="2" creationId="{2307BB75-827C-BB57-F3C5-1646EE9DDE97}"/>
          </ac:spMkLst>
        </pc:spChg>
        <pc:spChg chg="del">
          <ac:chgData name="泰弘 仲山" userId="857b4835f3abfbd8" providerId="LiveId" clId="{C79585E8-B497-4644-8F02-B52EA6E7B8F3}" dt="2023-05-22T16:19:26.221" v="881" actId="478"/>
          <ac:spMkLst>
            <pc:docMk/>
            <pc:sldMk cId="3878852880" sldId="261"/>
            <ac:spMk id="3" creationId="{B67E071B-4436-63F2-3B68-D6BC3EA36BD8}"/>
          </ac:spMkLst>
        </pc:spChg>
        <pc:spChg chg="add mod">
          <ac:chgData name="泰弘 仲山" userId="857b4835f3abfbd8" providerId="LiveId" clId="{C79585E8-B497-4644-8F02-B52EA6E7B8F3}" dt="2023-05-23T05:14:01.815" v="7514" actId="14100"/>
          <ac:spMkLst>
            <pc:docMk/>
            <pc:sldMk cId="3878852880" sldId="261"/>
            <ac:spMk id="4" creationId="{53C3694F-604A-A422-2E0E-3F3ACB229172}"/>
          </ac:spMkLst>
        </pc:spChg>
        <pc:spChg chg="add mod">
          <ac:chgData name="泰弘 仲山" userId="857b4835f3abfbd8" providerId="LiveId" clId="{C79585E8-B497-4644-8F02-B52EA6E7B8F3}" dt="2023-05-23T05:15:03.718" v="7569" actId="1036"/>
          <ac:spMkLst>
            <pc:docMk/>
            <pc:sldMk cId="3878852880" sldId="261"/>
            <ac:spMk id="11" creationId="{D22648F8-3662-0445-4B0D-B9C50FC104ED}"/>
          </ac:spMkLst>
        </pc:spChg>
        <pc:spChg chg="add mod">
          <ac:chgData name="泰弘 仲山" userId="857b4835f3abfbd8" providerId="LiveId" clId="{C79585E8-B497-4644-8F02-B52EA6E7B8F3}" dt="2023-05-23T05:14:51.783" v="7567" actId="20577"/>
          <ac:spMkLst>
            <pc:docMk/>
            <pc:sldMk cId="3878852880" sldId="261"/>
            <ac:spMk id="12" creationId="{C6D4F9CE-116B-F3F1-2120-4AEBEC772C73}"/>
          </ac:spMkLst>
        </pc:spChg>
        <pc:picChg chg="add del mod">
          <ac:chgData name="泰弘 仲山" userId="857b4835f3abfbd8" providerId="LiveId" clId="{C79585E8-B497-4644-8F02-B52EA6E7B8F3}" dt="2023-05-23T02:32:11.371" v="4867" actId="478"/>
          <ac:picMkLst>
            <pc:docMk/>
            <pc:sldMk cId="3878852880" sldId="261"/>
            <ac:picMk id="6" creationId="{7935C6ED-79CB-1A88-B0EE-C46318E5412C}"/>
          </ac:picMkLst>
        </pc:picChg>
        <pc:picChg chg="add mod">
          <ac:chgData name="泰弘 仲山" userId="857b4835f3abfbd8" providerId="LiveId" clId="{C79585E8-B497-4644-8F02-B52EA6E7B8F3}" dt="2023-05-23T05:15:00.762" v="7568" actId="1036"/>
          <ac:picMkLst>
            <pc:docMk/>
            <pc:sldMk cId="3878852880" sldId="261"/>
            <ac:picMk id="8" creationId="{FC12AF1E-EBB5-AA80-44E1-F5DD377205F8}"/>
          </ac:picMkLst>
        </pc:picChg>
        <pc:picChg chg="add mod">
          <ac:chgData name="泰弘 仲山" userId="857b4835f3abfbd8" providerId="LiveId" clId="{C79585E8-B497-4644-8F02-B52EA6E7B8F3}" dt="2023-05-23T05:14:40.797" v="7544" actId="1076"/>
          <ac:picMkLst>
            <pc:docMk/>
            <pc:sldMk cId="3878852880" sldId="261"/>
            <ac:picMk id="10" creationId="{190F7D5F-F3DC-BABD-82BD-AA9C12072873}"/>
          </ac:picMkLst>
        </pc:picChg>
      </pc:sldChg>
      <pc:sldChg chg="addSp delSp modSp add mod">
        <pc:chgData name="泰弘 仲山" userId="857b4835f3abfbd8" providerId="LiveId" clId="{C79585E8-B497-4644-8F02-B52EA6E7B8F3}" dt="2023-05-23T05:51:03.795" v="8022" actId="20577"/>
        <pc:sldMkLst>
          <pc:docMk/>
          <pc:sldMk cId="3723782539" sldId="262"/>
        </pc:sldMkLst>
        <pc:spChg chg="mod">
          <ac:chgData name="泰弘 仲山" userId="857b4835f3abfbd8" providerId="LiveId" clId="{C79585E8-B497-4644-8F02-B52EA6E7B8F3}" dt="2023-05-23T04:30:36.452" v="6098" actId="20577"/>
          <ac:spMkLst>
            <pc:docMk/>
            <pc:sldMk cId="3723782539" sldId="262"/>
            <ac:spMk id="2" creationId="{2307BB75-827C-BB57-F3C5-1646EE9DDE97}"/>
          </ac:spMkLst>
        </pc:spChg>
        <pc:spChg chg="del">
          <ac:chgData name="泰弘 仲山" userId="857b4835f3abfbd8" providerId="LiveId" clId="{C79585E8-B497-4644-8F02-B52EA6E7B8F3}" dt="2023-05-22T16:29:10.583" v="1024" actId="478"/>
          <ac:spMkLst>
            <pc:docMk/>
            <pc:sldMk cId="3723782539" sldId="262"/>
            <ac:spMk id="3" creationId="{B67E071B-4436-63F2-3B68-D6BC3EA36BD8}"/>
          </ac:spMkLst>
        </pc:spChg>
        <pc:spChg chg="add mod">
          <ac:chgData name="泰弘 仲山" userId="857b4835f3abfbd8" providerId="LiveId" clId="{C79585E8-B497-4644-8F02-B52EA6E7B8F3}" dt="2023-05-23T05:50:27.146" v="7992" actId="1076"/>
          <ac:spMkLst>
            <pc:docMk/>
            <pc:sldMk cId="3723782539" sldId="262"/>
            <ac:spMk id="4" creationId="{9F0CCF37-CC28-5249-059C-5F6CB7A157E9}"/>
          </ac:spMkLst>
        </pc:spChg>
        <pc:spChg chg="add mod">
          <ac:chgData name="泰弘 仲山" userId="857b4835f3abfbd8" providerId="LiveId" clId="{C79585E8-B497-4644-8F02-B52EA6E7B8F3}" dt="2023-05-23T05:50:35.511" v="8000" actId="20577"/>
          <ac:spMkLst>
            <pc:docMk/>
            <pc:sldMk cId="3723782539" sldId="262"/>
            <ac:spMk id="13" creationId="{D0F747C7-185A-C995-ADB5-469B78562066}"/>
          </ac:spMkLst>
        </pc:spChg>
        <pc:spChg chg="add mod">
          <ac:chgData name="泰弘 仲山" userId="857b4835f3abfbd8" providerId="LiveId" clId="{C79585E8-B497-4644-8F02-B52EA6E7B8F3}" dt="2023-05-23T05:50:49.251" v="8009" actId="20577"/>
          <ac:spMkLst>
            <pc:docMk/>
            <pc:sldMk cId="3723782539" sldId="262"/>
            <ac:spMk id="14" creationId="{E9B746DA-6A63-CFB9-9F29-3218A7EDF8E5}"/>
          </ac:spMkLst>
        </pc:spChg>
        <pc:spChg chg="add mod">
          <ac:chgData name="泰弘 仲山" userId="857b4835f3abfbd8" providerId="LiveId" clId="{C79585E8-B497-4644-8F02-B52EA6E7B8F3}" dt="2023-05-23T05:51:03.795" v="8022" actId="20577"/>
          <ac:spMkLst>
            <pc:docMk/>
            <pc:sldMk cId="3723782539" sldId="262"/>
            <ac:spMk id="15" creationId="{A93FB00D-CFE0-C430-BC03-C92A2B19C110}"/>
          </ac:spMkLst>
        </pc:spChg>
        <pc:picChg chg="add mod">
          <ac:chgData name="泰弘 仲山" userId="857b4835f3abfbd8" providerId="LiveId" clId="{C79585E8-B497-4644-8F02-B52EA6E7B8F3}" dt="2023-05-23T05:50:09.705" v="7986" actId="14100"/>
          <ac:picMkLst>
            <pc:docMk/>
            <pc:sldMk cId="3723782539" sldId="262"/>
            <ac:picMk id="6" creationId="{D79A7ABC-04A8-7C31-DF4C-2948BAEC4D97}"/>
          </ac:picMkLst>
        </pc:picChg>
        <pc:picChg chg="add del mod">
          <ac:chgData name="泰弘 仲山" userId="857b4835f3abfbd8" providerId="LiveId" clId="{C79585E8-B497-4644-8F02-B52EA6E7B8F3}" dt="2023-05-23T02:37:51.944" v="4986" actId="478"/>
          <ac:picMkLst>
            <pc:docMk/>
            <pc:sldMk cId="3723782539" sldId="262"/>
            <ac:picMk id="8" creationId="{16AAB883-3F2E-2E5D-8C72-7D6C7914DB1E}"/>
          </ac:picMkLst>
        </pc:picChg>
        <pc:picChg chg="add mod">
          <ac:chgData name="泰弘 仲山" userId="857b4835f3abfbd8" providerId="LiveId" clId="{C79585E8-B497-4644-8F02-B52EA6E7B8F3}" dt="2023-05-23T05:50:41.603" v="8001" actId="14100"/>
          <ac:picMkLst>
            <pc:docMk/>
            <pc:sldMk cId="3723782539" sldId="262"/>
            <ac:picMk id="10" creationId="{688C1BA0-8649-EA46-0B31-2953A0F60A0F}"/>
          </ac:picMkLst>
        </pc:picChg>
        <pc:picChg chg="add mod">
          <ac:chgData name="泰弘 仲山" userId="857b4835f3abfbd8" providerId="LiveId" clId="{C79585E8-B497-4644-8F02-B52EA6E7B8F3}" dt="2023-05-23T05:50:57.981" v="8012" actId="14100"/>
          <ac:picMkLst>
            <pc:docMk/>
            <pc:sldMk cId="3723782539" sldId="262"/>
            <ac:picMk id="12" creationId="{3457BCE2-F9B2-D7FC-4CF2-71B9D2AFAF53}"/>
          </ac:picMkLst>
        </pc:picChg>
      </pc:sldChg>
      <pc:sldChg chg="addSp delSp modSp add mod">
        <pc:chgData name="泰弘 仲山" userId="857b4835f3abfbd8" providerId="LiveId" clId="{C79585E8-B497-4644-8F02-B52EA6E7B8F3}" dt="2023-05-23T00:37:16.771" v="4208" actId="1076"/>
        <pc:sldMkLst>
          <pc:docMk/>
          <pc:sldMk cId="1248561372" sldId="263"/>
        </pc:sldMkLst>
        <pc:spChg chg="mod">
          <ac:chgData name="泰弘 仲山" userId="857b4835f3abfbd8" providerId="LiveId" clId="{C79585E8-B497-4644-8F02-B52EA6E7B8F3}" dt="2023-05-22T16:08:19.085" v="468" actId="27636"/>
          <ac:spMkLst>
            <pc:docMk/>
            <pc:sldMk cId="1248561372" sldId="263"/>
            <ac:spMk id="2" creationId="{2307BB75-827C-BB57-F3C5-1646EE9DDE97}"/>
          </ac:spMkLst>
        </pc:spChg>
        <pc:spChg chg="del">
          <ac:chgData name="泰弘 仲山" userId="857b4835f3abfbd8" providerId="LiveId" clId="{C79585E8-B497-4644-8F02-B52EA6E7B8F3}" dt="2023-05-22T16:33:32.905" v="1108" actId="478"/>
          <ac:spMkLst>
            <pc:docMk/>
            <pc:sldMk cId="1248561372" sldId="263"/>
            <ac:spMk id="3" creationId="{B67E071B-4436-63F2-3B68-D6BC3EA36BD8}"/>
          </ac:spMkLst>
        </pc:spChg>
        <pc:spChg chg="add mod">
          <ac:chgData name="泰弘 仲山" userId="857b4835f3abfbd8" providerId="LiveId" clId="{C79585E8-B497-4644-8F02-B52EA6E7B8F3}" dt="2023-05-22T16:42:46.051" v="1567"/>
          <ac:spMkLst>
            <pc:docMk/>
            <pc:sldMk cId="1248561372" sldId="263"/>
            <ac:spMk id="4" creationId="{488308E6-B36D-3DCA-F9BD-186B5D1FF761}"/>
          </ac:spMkLst>
        </pc:spChg>
        <pc:spChg chg="add del">
          <ac:chgData name="泰弘 仲山" userId="857b4835f3abfbd8" providerId="LiveId" clId="{C79585E8-B497-4644-8F02-B52EA6E7B8F3}" dt="2023-05-22T16:33:57.405" v="1113" actId="22"/>
          <ac:spMkLst>
            <pc:docMk/>
            <pc:sldMk cId="1248561372" sldId="263"/>
            <ac:spMk id="6" creationId="{56692FCE-73F7-4688-8FEE-88FC4955B21E}"/>
          </ac:spMkLst>
        </pc:spChg>
        <pc:picChg chg="add mod">
          <ac:chgData name="泰弘 仲山" userId="857b4835f3abfbd8" providerId="LiveId" clId="{C79585E8-B497-4644-8F02-B52EA6E7B8F3}" dt="2023-05-23T00:37:16.771" v="4208" actId="1076"/>
          <ac:picMkLst>
            <pc:docMk/>
            <pc:sldMk cId="1248561372" sldId="263"/>
            <ac:picMk id="8" creationId="{29E50798-DC2A-1F89-9290-FF088E55F685}"/>
          </ac:picMkLst>
        </pc:picChg>
      </pc:sldChg>
      <pc:sldChg chg="modSp add del mod">
        <pc:chgData name="泰弘 仲山" userId="857b4835f3abfbd8" providerId="LiveId" clId="{C79585E8-B497-4644-8F02-B52EA6E7B8F3}" dt="2023-05-23T05:00:14.718" v="6978" actId="47"/>
        <pc:sldMkLst>
          <pc:docMk/>
          <pc:sldMk cId="2446395820" sldId="264"/>
        </pc:sldMkLst>
        <pc:spChg chg="mod">
          <ac:chgData name="泰弘 仲山" userId="857b4835f3abfbd8" providerId="LiveId" clId="{C79585E8-B497-4644-8F02-B52EA6E7B8F3}" dt="2023-05-22T16:08:24.198" v="470" actId="27636"/>
          <ac:spMkLst>
            <pc:docMk/>
            <pc:sldMk cId="2446395820" sldId="264"/>
            <ac:spMk id="2" creationId="{2307BB75-827C-BB57-F3C5-1646EE9DDE97}"/>
          </ac:spMkLst>
        </pc:spChg>
        <pc:spChg chg="mod">
          <ac:chgData name="泰弘 仲山" userId="857b4835f3abfbd8" providerId="LiveId" clId="{C79585E8-B497-4644-8F02-B52EA6E7B8F3}" dt="2023-05-23T00:39:13.916" v="4221" actId="20577"/>
          <ac:spMkLst>
            <pc:docMk/>
            <pc:sldMk cId="2446395820" sldId="264"/>
            <ac:spMk id="3" creationId="{B67E071B-4436-63F2-3B68-D6BC3EA36BD8}"/>
          </ac:spMkLst>
        </pc:spChg>
      </pc:sldChg>
      <pc:sldChg chg="addSp delSp modSp add del mod">
        <pc:chgData name="泰弘 仲山" userId="857b4835f3abfbd8" providerId="LiveId" clId="{C79585E8-B497-4644-8F02-B52EA6E7B8F3}" dt="2023-05-23T05:00:16.593" v="6979" actId="47"/>
        <pc:sldMkLst>
          <pc:docMk/>
          <pc:sldMk cId="596304027" sldId="265"/>
        </pc:sldMkLst>
        <pc:spChg chg="mod">
          <ac:chgData name="泰弘 仲山" userId="857b4835f3abfbd8" providerId="LiveId" clId="{C79585E8-B497-4644-8F02-B52EA6E7B8F3}" dt="2023-05-22T16:08:29.150" v="472" actId="27636"/>
          <ac:spMkLst>
            <pc:docMk/>
            <pc:sldMk cId="596304027" sldId="265"/>
            <ac:spMk id="2" creationId="{2307BB75-827C-BB57-F3C5-1646EE9DDE97}"/>
          </ac:spMkLst>
        </pc:spChg>
        <pc:spChg chg="add del">
          <ac:chgData name="泰弘 仲山" userId="857b4835f3abfbd8" providerId="LiveId" clId="{C79585E8-B497-4644-8F02-B52EA6E7B8F3}" dt="2023-05-22T15:33:57.097" v="387" actId="22"/>
          <ac:spMkLst>
            <pc:docMk/>
            <pc:sldMk cId="596304027" sldId="265"/>
            <ac:spMk id="5" creationId="{BCDCB303-BFF2-652D-97D2-4FCC12D912E0}"/>
          </ac:spMkLst>
        </pc:spChg>
      </pc:sldChg>
      <pc:sldChg chg="modSp add del mod">
        <pc:chgData name="泰弘 仲山" userId="857b4835f3abfbd8" providerId="LiveId" clId="{C79585E8-B497-4644-8F02-B52EA6E7B8F3}" dt="2023-05-23T05:00:18.655" v="6980" actId="47"/>
        <pc:sldMkLst>
          <pc:docMk/>
          <pc:sldMk cId="699868643" sldId="266"/>
        </pc:sldMkLst>
        <pc:spChg chg="mod">
          <ac:chgData name="泰弘 仲山" userId="857b4835f3abfbd8" providerId="LiveId" clId="{C79585E8-B497-4644-8F02-B52EA6E7B8F3}" dt="2023-05-22T16:08:33.802" v="474" actId="27636"/>
          <ac:spMkLst>
            <pc:docMk/>
            <pc:sldMk cId="699868643" sldId="266"/>
            <ac:spMk id="2" creationId="{2307BB75-827C-BB57-F3C5-1646EE9DDE97}"/>
          </ac:spMkLst>
        </pc:spChg>
      </pc:sldChg>
      <pc:sldChg chg="modSp add del mod">
        <pc:chgData name="泰弘 仲山" userId="857b4835f3abfbd8" providerId="LiveId" clId="{C79585E8-B497-4644-8F02-B52EA6E7B8F3}" dt="2023-05-23T05:00:20.848" v="6981" actId="47"/>
        <pc:sldMkLst>
          <pc:docMk/>
          <pc:sldMk cId="2958905984" sldId="267"/>
        </pc:sldMkLst>
        <pc:spChg chg="mod">
          <ac:chgData name="泰弘 仲山" userId="857b4835f3abfbd8" providerId="LiveId" clId="{C79585E8-B497-4644-8F02-B52EA6E7B8F3}" dt="2023-05-22T16:08:39.046" v="476" actId="27636"/>
          <ac:spMkLst>
            <pc:docMk/>
            <pc:sldMk cId="2958905984" sldId="267"/>
            <ac:spMk id="2" creationId="{2307BB75-827C-BB57-F3C5-1646EE9DDE97}"/>
          </ac:spMkLst>
        </pc:spChg>
      </pc:sldChg>
      <pc:sldChg chg="modSp add del mod">
        <pc:chgData name="泰弘 仲山" userId="857b4835f3abfbd8" providerId="LiveId" clId="{C79585E8-B497-4644-8F02-B52EA6E7B8F3}" dt="2023-05-23T05:00:22.970" v="6982" actId="47"/>
        <pc:sldMkLst>
          <pc:docMk/>
          <pc:sldMk cId="4103433376" sldId="268"/>
        </pc:sldMkLst>
        <pc:spChg chg="mod">
          <ac:chgData name="泰弘 仲山" userId="857b4835f3abfbd8" providerId="LiveId" clId="{C79585E8-B497-4644-8F02-B52EA6E7B8F3}" dt="2023-05-22T16:08:44.432" v="478" actId="27636"/>
          <ac:spMkLst>
            <pc:docMk/>
            <pc:sldMk cId="4103433376" sldId="268"/>
            <ac:spMk id="2" creationId="{2307BB75-827C-BB57-F3C5-1646EE9DDE97}"/>
          </ac:spMkLst>
        </pc:spChg>
      </pc:sldChg>
      <pc:sldChg chg="new del">
        <pc:chgData name="泰弘 仲山" userId="857b4835f3abfbd8" providerId="LiveId" clId="{C79585E8-B497-4644-8F02-B52EA6E7B8F3}" dt="2023-05-22T16:58:06.323" v="1659" actId="47"/>
        <pc:sldMkLst>
          <pc:docMk/>
          <pc:sldMk cId="1917674425" sldId="269"/>
        </pc:sldMkLst>
      </pc:sldChg>
      <pc:sldChg chg="addSp delSp modSp add mod">
        <pc:chgData name="泰弘 仲山" userId="857b4835f3abfbd8" providerId="LiveId" clId="{C79585E8-B497-4644-8F02-B52EA6E7B8F3}" dt="2023-05-22T23:58:02.256" v="2530" actId="1076"/>
        <pc:sldMkLst>
          <pc:docMk/>
          <pc:sldMk cId="2860051240" sldId="270"/>
        </pc:sldMkLst>
        <pc:spChg chg="mod">
          <ac:chgData name="泰弘 仲山" userId="857b4835f3abfbd8" providerId="LiveId" clId="{C79585E8-B497-4644-8F02-B52EA6E7B8F3}" dt="2023-05-22T16:58:16.695" v="1693" actId="20577"/>
          <ac:spMkLst>
            <pc:docMk/>
            <pc:sldMk cId="2860051240" sldId="270"/>
            <ac:spMk id="2" creationId="{2307BB75-827C-BB57-F3C5-1646EE9DDE97}"/>
          </ac:spMkLst>
        </pc:spChg>
        <pc:spChg chg="mod">
          <ac:chgData name="泰弘 仲山" userId="857b4835f3abfbd8" providerId="LiveId" clId="{C79585E8-B497-4644-8F02-B52EA6E7B8F3}" dt="2023-05-22T23:49:54.683" v="2276" actId="20577"/>
          <ac:spMkLst>
            <pc:docMk/>
            <pc:sldMk cId="2860051240" sldId="270"/>
            <ac:spMk id="3" creationId="{B67E071B-4436-63F2-3B68-D6BC3EA36BD8}"/>
          </ac:spMkLst>
        </pc:spChg>
        <pc:spChg chg="add mod">
          <ac:chgData name="泰弘 仲山" userId="857b4835f3abfbd8" providerId="LiveId" clId="{C79585E8-B497-4644-8F02-B52EA6E7B8F3}" dt="2023-05-22T23:57:53.057" v="2525" actId="14100"/>
          <ac:spMkLst>
            <pc:docMk/>
            <pc:sldMk cId="2860051240" sldId="270"/>
            <ac:spMk id="7" creationId="{FFC722C2-98C9-938A-7513-75B7AD23B261}"/>
          </ac:spMkLst>
        </pc:spChg>
        <pc:picChg chg="add del mod">
          <ac:chgData name="泰弘 仲山" userId="857b4835f3abfbd8" providerId="LiveId" clId="{C79585E8-B497-4644-8F02-B52EA6E7B8F3}" dt="2023-05-22T23:51:28.809" v="2286" actId="478"/>
          <ac:picMkLst>
            <pc:docMk/>
            <pc:sldMk cId="2860051240" sldId="270"/>
            <ac:picMk id="5" creationId="{0BAF223E-8214-0297-2ADB-55391612EC04}"/>
          </ac:picMkLst>
        </pc:picChg>
        <pc:picChg chg="add del mod">
          <ac:chgData name="泰弘 仲山" userId="857b4835f3abfbd8" providerId="LiveId" clId="{C79585E8-B497-4644-8F02-B52EA6E7B8F3}" dt="2023-05-22T23:51:17.292" v="2284"/>
          <ac:picMkLst>
            <pc:docMk/>
            <pc:sldMk cId="2860051240" sldId="270"/>
            <ac:picMk id="6" creationId="{CB9C6FAE-9C84-AACB-B0D9-FFBF6D956860}"/>
          </ac:picMkLst>
        </pc:picChg>
        <pc:picChg chg="add mod">
          <ac:chgData name="泰弘 仲山" userId="857b4835f3abfbd8" providerId="LiveId" clId="{C79585E8-B497-4644-8F02-B52EA6E7B8F3}" dt="2023-05-22T23:58:02.256" v="2530" actId="1076"/>
          <ac:picMkLst>
            <pc:docMk/>
            <pc:sldMk cId="2860051240" sldId="270"/>
            <ac:picMk id="8" creationId="{94EB6BE7-4787-E31E-AA7C-7568F0082026}"/>
          </ac:picMkLst>
        </pc:picChg>
      </pc:sldChg>
      <pc:sldChg chg="addSp delSp modSp new mod ord">
        <pc:chgData name="泰弘 仲山" userId="857b4835f3abfbd8" providerId="LiveId" clId="{C79585E8-B497-4644-8F02-B52EA6E7B8F3}" dt="2023-05-23T04:34:33.183" v="6441" actId="113"/>
        <pc:sldMkLst>
          <pc:docMk/>
          <pc:sldMk cId="1218078206" sldId="271"/>
        </pc:sldMkLst>
        <pc:spChg chg="add del mod">
          <ac:chgData name="泰弘 仲山" userId="857b4835f3abfbd8" providerId="LiveId" clId="{C79585E8-B497-4644-8F02-B52EA6E7B8F3}" dt="2023-05-23T04:17:24.263" v="5615" actId="20577"/>
          <ac:spMkLst>
            <pc:docMk/>
            <pc:sldMk cId="1218078206" sldId="271"/>
            <ac:spMk id="2" creationId="{E2A168ED-6931-DBE7-A200-861822CE0232}"/>
          </ac:spMkLst>
        </pc:spChg>
        <pc:spChg chg="del">
          <ac:chgData name="泰弘 仲山" userId="857b4835f3abfbd8" providerId="LiveId" clId="{C79585E8-B497-4644-8F02-B52EA6E7B8F3}" dt="2023-05-22T17:00:03.651" v="1697" actId="3680"/>
          <ac:spMkLst>
            <pc:docMk/>
            <pc:sldMk cId="1218078206" sldId="271"/>
            <ac:spMk id="3" creationId="{38205A8B-672A-0F61-178F-72E2A2827EE5}"/>
          </ac:spMkLst>
        </pc:spChg>
        <pc:graphicFrameChg chg="add mod ord modGraphic">
          <ac:chgData name="泰弘 仲山" userId="857b4835f3abfbd8" providerId="LiveId" clId="{C79585E8-B497-4644-8F02-B52EA6E7B8F3}" dt="2023-05-23T04:34:33.183" v="6441" actId="113"/>
          <ac:graphicFrameMkLst>
            <pc:docMk/>
            <pc:sldMk cId="1218078206" sldId="271"/>
            <ac:graphicFrameMk id="4" creationId="{442E156F-7142-3117-8B09-103F045279C8}"/>
          </ac:graphicFrameMkLst>
        </pc:graphicFrameChg>
      </pc:sldChg>
      <pc:sldChg chg="addSp delSp modSp add mod">
        <pc:chgData name="泰弘 仲山" userId="857b4835f3abfbd8" providerId="LiveId" clId="{C79585E8-B497-4644-8F02-B52EA6E7B8F3}" dt="2023-05-23T00:32:44.155" v="3960" actId="20577"/>
        <pc:sldMkLst>
          <pc:docMk/>
          <pc:sldMk cId="2747608090" sldId="272"/>
        </pc:sldMkLst>
        <pc:spChg chg="mod">
          <ac:chgData name="泰弘 仲山" userId="857b4835f3abfbd8" providerId="LiveId" clId="{C79585E8-B497-4644-8F02-B52EA6E7B8F3}" dt="2023-05-22T23:58:35.848" v="2540" actId="27636"/>
          <ac:spMkLst>
            <pc:docMk/>
            <pc:sldMk cId="2747608090" sldId="272"/>
            <ac:spMk id="3" creationId="{B67E071B-4436-63F2-3B68-D6BC3EA36BD8}"/>
          </ac:spMkLst>
        </pc:spChg>
        <pc:spChg chg="add mod">
          <ac:chgData name="泰弘 仲山" userId="857b4835f3abfbd8" providerId="LiveId" clId="{C79585E8-B497-4644-8F02-B52EA6E7B8F3}" dt="2023-05-23T00:31:45.413" v="3849" actId="1076"/>
          <ac:spMkLst>
            <pc:docMk/>
            <pc:sldMk cId="2747608090" sldId="272"/>
            <ac:spMk id="7" creationId="{005D9DBA-8895-CF89-8474-27C2DF88CA88}"/>
          </ac:spMkLst>
        </pc:spChg>
        <pc:spChg chg="add mod">
          <ac:chgData name="泰弘 仲山" userId="857b4835f3abfbd8" providerId="LiveId" clId="{C79585E8-B497-4644-8F02-B52EA6E7B8F3}" dt="2023-05-23T00:31:45.413" v="3849" actId="1076"/>
          <ac:spMkLst>
            <pc:docMk/>
            <pc:sldMk cId="2747608090" sldId="272"/>
            <ac:spMk id="10" creationId="{9990C9F1-0075-73D7-CFC2-E55CA291A22D}"/>
          </ac:spMkLst>
        </pc:spChg>
        <pc:spChg chg="add mod">
          <ac:chgData name="泰弘 仲山" userId="857b4835f3abfbd8" providerId="LiveId" clId="{C79585E8-B497-4644-8F02-B52EA6E7B8F3}" dt="2023-05-23T00:32:44.155" v="3960" actId="20577"/>
          <ac:spMkLst>
            <pc:docMk/>
            <pc:sldMk cId="2747608090" sldId="272"/>
            <ac:spMk id="13" creationId="{D65A6822-1562-973A-7997-C16D61C5D376}"/>
          </ac:spMkLst>
        </pc:spChg>
        <pc:picChg chg="del mod">
          <ac:chgData name="泰弘 仲山" userId="857b4835f3abfbd8" providerId="LiveId" clId="{C79585E8-B497-4644-8F02-B52EA6E7B8F3}" dt="2023-05-22T23:58:19.559" v="2537" actId="478"/>
          <ac:picMkLst>
            <pc:docMk/>
            <pc:sldMk cId="2747608090" sldId="272"/>
            <ac:picMk id="5" creationId="{0BAF223E-8214-0297-2ADB-55391612EC04}"/>
          </ac:picMkLst>
        </pc:picChg>
        <pc:picChg chg="add mod">
          <ac:chgData name="泰弘 仲山" userId="857b4835f3abfbd8" providerId="LiveId" clId="{C79585E8-B497-4644-8F02-B52EA6E7B8F3}" dt="2023-05-23T00:31:45.413" v="3849" actId="1076"/>
          <ac:picMkLst>
            <pc:docMk/>
            <pc:sldMk cId="2747608090" sldId="272"/>
            <ac:picMk id="6" creationId="{82976891-21ED-786D-77C3-2011D5724589}"/>
          </ac:picMkLst>
        </pc:picChg>
        <pc:picChg chg="add mod">
          <ac:chgData name="泰弘 仲山" userId="857b4835f3abfbd8" providerId="LiveId" clId="{C79585E8-B497-4644-8F02-B52EA6E7B8F3}" dt="2023-05-22T23:59:49.049" v="2601" actId="1076"/>
          <ac:picMkLst>
            <pc:docMk/>
            <pc:sldMk cId="2747608090" sldId="272"/>
            <ac:picMk id="9" creationId="{3BD6F72F-ABD6-03F4-6AE8-D213E29EFC49}"/>
          </ac:picMkLst>
        </pc:picChg>
        <pc:picChg chg="add mod">
          <ac:chgData name="泰弘 仲山" userId="857b4835f3abfbd8" providerId="LiveId" clId="{C79585E8-B497-4644-8F02-B52EA6E7B8F3}" dt="2023-05-23T00:31:45.413" v="3849" actId="1076"/>
          <ac:picMkLst>
            <pc:docMk/>
            <pc:sldMk cId="2747608090" sldId="272"/>
            <ac:picMk id="12" creationId="{0726D146-EBF6-4A2D-B36F-46721BEE2184}"/>
          </ac:picMkLst>
        </pc:picChg>
      </pc:sldChg>
      <pc:sldChg chg="addSp delSp modSp add mod">
        <pc:chgData name="泰弘 仲山" userId="857b4835f3abfbd8" providerId="LiveId" clId="{C79585E8-B497-4644-8F02-B52EA6E7B8F3}" dt="2023-05-23T00:06:14.738" v="2908" actId="14100"/>
        <pc:sldMkLst>
          <pc:docMk/>
          <pc:sldMk cId="2429526877" sldId="273"/>
        </pc:sldMkLst>
        <pc:spChg chg="mod">
          <ac:chgData name="泰弘 仲山" userId="857b4835f3abfbd8" providerId="LiveId" clId="{C79585E8-B497-4644-8F02-B52EA6E7B8F3}" dt="2023-05-23T00:06:08.925" v="2906" actId="20577"/>
          <ac:spMkLst>
            <pc:docMk/>
            <pc:sldMk cId="2429526877" sldId="273"/>
            <ac:spMk id="3" creationId="{B67E071B-4436-63F2-3B68-D6BC3EA36BD8}"/>
          </ac:spMkLst>
        </pc:spChg>
        <pc:spChg chg="del">
          <ac:chgData name="泰弘 仲山" userId="857b4835f3abfbd8" providerId="LiveId" clId="{C79585E8-B497-4644-8F02-B52EA6E7B8F3}" dt="2023-05-23T00:03:14.872" v="2737" actId="478"/>
          <ac:spMkLst>
            <pc:docMk/>
            <pc:sldMk cId="2429526877" sldId="273"/>
            <ac:spMk id="7" creationId="{005D9DBA-8895-CF89-8474-27C2DF88CA88}"/>
          </ac:spMkLst>
        </pc:spChg>
        <pc:spChg chg="del">
          <ac:chgData name="泰弘 仲山" userId="857b4835f3abfbd8" providerId="LiveId" clId="{C79585E8-B497-4644-8F02-B52EA6E7B8F3}" dt="2023-05-23T00:03:16.424" v="2738" actId="478"/>
          <ac:spMkLst>
            <pc:docMk/>
            <pc:sldMk cId="2429526877" sldId="273"/>
            <ac:spMk id="10" creationId="{9990C9F1-0075-73D7-CFC2-E55CA291A22D}"/>
          </ac:spMkLst>
        </pc:spChg>
        <pc:spChg chg="add mod">
          <ac:chgData name="泰弘 仲山" userId="857b4835f3abfbd8" providerId="LiveId" clId="{C79585E8-B497-4644-8F02-B52EA6E7B8F3}" dt="2023-05-23T00:05:21.876" v="2786" actId="1076"/>
          <ac:spMkLst>
            <pc:docMk/>
            <pc:sldMk cId="2429526877" sldId="273"/>
            <ac:spMk id="13" creationId="{1EF8B25F-181E-A640-8D7C-ABAAB78CE1B7}"/>
          </ac:spMkLst>
        </pc:spChg>
        <pc:picChg chg="add mod">
          <ac:chgData name="泰弘 仲山" userId="857b4835f3abfbd8" providerId="LiveId" clId="{C79585E8-B497-4644-8F02-B52EA6E7B8F3}" dt="2023-05-23T00:06:14.738" v="2908" actId="14100"/>
          <ac:picMkLst>
            <pc:docMk/>
            <pc:sldMk cId="2429526877" sldId="273"/>
            <ac:picMk id="5" creationId="{97DD4991-EED1-F88A-9C0B-7C285675109F}"/>
          </ac:picMkLst>
        </pc:picChg>
        <pc:picChg chg="del">
          <ac:chgData name="泰弘 仲山" userId="857b4835f3abfbd8" providerId="LiveId" clId="{C79585E8-B497-4644-8F02-B52EA6E7B8F3}" dt="2023-05-23T00:03:08.442" v="2734" actId="478"/>
          <ac:picMkLst>
            <pc:docMk/>
            <pc:sldMk cId="2429526877" sldId="273"/>
            <ac:picMk id="6" creationId="{82976891-21ED-786D-77C3-2011D5724589}"/>
          </ac:picMkLst>
        </pc:picChg>
        <pc:picChg chg="del">
          <ac:chgData name="泰弘 仲山" userId="857b4835f3abfbd8" providerId="LiveId" clId="{C79585E8-B497-4644-8F02-B52EA6E7B8F3}" dt="2023-05-23T00:03:09.943" v="2735" actId="478"/>
          <ac:picMkLst>
            <pc:docMk/>
            <pc:sldMk cId="2429526877" sldId="273"/>
            <ac:picMk id="9" creationId="{3BD6F72F-ABD6-03F4-6AE8-D213E29EFC49}"/>
          </ac:picMkLst>
        </pc:picChg>
        <pc:picChg chg="add mod">
          <ac:chgData name="泰弘 仲山" userId="857b4835f3abfbd8" providerId="LiveId" clId="{C79585E8-B497-4644-8F02-B52EA6E7B8F3}" dt="2023-05-23T00:05:18.776" v="2785" actId="14100"/>
          <ac:picMkLst>
            <pc:docMk/>
            <pc:sldMk cId="2429526877" sldId="273"/>
            <ac:picMk id="11" creationId="{0C7E8E61-2385-C3F6-0599-A8668FDD875A}"/>
          </ac:picMkLst>
        </pc:picChg>
        <pc:picChg chg="del">
          <ac:chgData name="泰弘 仲山" userId="857b4835f3abfbd8" providerId="LiveId" clId="{C79585E8-B497-4644-8F02-B52EA6E7B8F3}" dt="2023-05-23T00:03:12.023" v="2736" actId="478"/>
          <ac:picMkLst>
            <pc:docMk/>
            <pc:sldMk cId="2429526877" sldId="273"/>
            <ac:picMk id="12" creationId="{0726D146-EBF6-4A2D-B36F-46721BEE2184}"/>
          </ac:picMkLst>
        </pc:picChg>
      </pc:sldChg>
      <pc:sldChg chg="addSp delSp modSp add mod">
        <pc:chgData name="泰弘 仲山" userId="857b4835f3abfbd8" providerId="LiveId" clId="{C79585E8-B497-4644-8F02-B52EA6E7B8F3}" dt="2023-05-23T00:33:43.020" v="4036" actId="1076"/>
        <pc:sldMkLst>
          <pc:docMk/>
          <pc:sldMk cId="75475604" sldId="274"/>
        </pc:sldMkLst>
        <pc:spChg chg="mod">
          <ac:chgData name="泰弘 仲山" userId="857b4835f3abfbd8" providerId="LiveId" clId="{C79585E8-B497-4644-8F02-B52EA6E7B8F3}" dt="2023-05-23T00:09:52.588" v="3031" actId="20577"/>
          <ac:spMkLst>
            <pc:docMk/>
            <pc:sldMk cId="75475604" sldId="274"/>
            <ac:spMk id="3" creationId="{B67E071B-4436-63F2-3B68-D6BC3EA36BD8}"/>
          </ac:spMkLst>
        </pc:spChg>
        <pc:spChg chg="add mod">
          <ac:chgData name="泰弘 仲山" userId="857b4835f3abfbd8" providerId="LiveId" clId="{C79585E8-B497-4644-8F02-B52EA6E7B8F3}" dt="2023-05-23T00:15:36.108" v="3255" actId="20577"/>
          <ac:spMkLst>
            <pc:docMk/>
            <pc:sldMk cId="75475604" sldId="274"/>
            <ac:spMk id="7" creationId="{115D3F05-4277-07EE-9A75-186C7BB3CC5E}"/>
          </ac:spMkLst>
        </pc:spChg>
        <pc:spChg chg="add del mod">
          <ac:chgData name="泰弘 仲山" userId="857b4835f3abfbd8" providerId="LiveId" clId="{C79585E8-B497-4644-8F02-B52EA6E7B8F3}" dt="2023-05-23T00:19:03.400" v="3432" actId="478"/>
          <ac:spMkLst>
            <pc:docMk/>
            <pc:sldMk cId="75475604" sldId="274"/>
            <ac:spMk id="10" creationId="{7CCE4D79-702A-7444-A49A-3726A4BADF4D}"/>
          </ac:spMkLst>
        </pc:spChg>
        <pc:spChg chg="del">
          <ac:chgData name="泰弘 仲山" userId="857b4835f3abfbd8" providerId="LiveId" clId="{C79585E8-B497-4644-8F02-B52EA6E7B8F3}" dt="2023-05-23T00:06:34.907" v="2911" actId="478"/>
          <ac:spMkLst>
            <pc:docMk/>
            <pc:sldMk cId="75475604" sldId="274"/>
            <ac:spMk id="13" creationId="{1EF8B25F-181E-A640-8D7C-ABAAB78CE1B7}"/>
          </ac:spMkLst>
        </pc:spChg>
        <pc:spChg chg="add mod">
          <ac:chgData name="泰弘 仲山" userId="857b4835f3abfbd8" providerId="LiveId" clId="{C79585E8-B497-4644-8F02-B52EA6E7B8F3}" dt="2023-05-23T00:33:38.778" v="4035" actId="20577"/>
          <ac:spMkLst>
            <pc:docMk/>
            <pc:sldMk cId="75475604" sldId="274"/>
            <ac:spMk id="15" creationId="{ABFDE4B9-81F7-1876-4676-423470E90413}"/>
          </ac:spMkLst>
        </pc:spChg>
        <pc:picChg chg="del">
          <ac:chgData name="泰弘 仲山" userId="857b4835f3abfbd8" providerId="LiveId" clId="{C79585E8-B497-4644-8F02-B52EA6E7B8F3}" dt="2023-05-23T00:06:36.746" v="2912" actId="478"/>
          <ac:picMkLst>
            <pc:docMk/>
            <pc:sldMk cId="75475604" sldId="274"/>
            <ac:picMk id="5" creationId="{97DD4991-EED1-F88A-9C0B-7C285675109F}"/>
          </ac:picMkLst>
        </pc:picChg>
        <pc:picChg chg="add mod">
          <ac:chgData name="泰弘 仲山" userId="857b4835f3abfbd8" providerId="LiveId" clId="{C79585E8-B497-4644-8F02-B52EA6E7B8F3}" dt="2023-05-23T00:11:52.395" v="3046" actId="14100"/>
          <ac:picMkLst>
            <pc:docMk/>
            <pc:sldMk cId="75475604" sldId="274"/>
            <ac:picMk id="6" creationId="{2206F2C8-ED6B-BF3F-8959-F7142CF186E6}"/>
          </ac:picMkLst>
        </pc:picChg>
        <pc:picChg chg="add mod">
          <ac:chgData name="泰弘 仲山" userId="857b4835f3abfbd8" providerId="LiveId" clId="{C79585E8-B497-4644-8F02-B52EA6E7B8F3}" dt="2023-05-23T00:33:43.020" v="4036" actId="1076"/>
          <ac:picMkLst>
            <pc:docMk/>
            <pc:sldMk cId="75475604" sldId="274"/>
            <ac:picMk id="9" creationId="{96638595-4564-54BA-60C7-EF73EBD8CF18}"/>
          </ac:picMkLst>
        </pc:picChg>
        <pc:picChg chg="del">
          <ac:chgData name="泰弘 仲山" userId="857b4835f3abfbd8" providerId="LiveId" clId="{C79585E8-B497-4644-8F02-B52EA6E7B8F3}" dt="2023-05-23T00:06:31.768" v="2910" actId="478"/>
          <ac:picMkLst>
            <pc:docMk/>
            <pc:sldMk cId="75475604" sldId="274"/>
            <ac:picMk id="11" creationId="{0C7E8E61-2385-C3F6-0599-A8668FDD875A}"/>
          </ac:picMkLst>
        </pc:picChg>
        <pc:picChg chg="add mod">
          <ac:chgData name="泰弘 仲山" userId="857b4835f3abfbd8" providerId="LiveId" clId="{C79585E8-B497-4644-8F02-B52EA6E7B8F3}" dt="2023-05-23T00:33:24.652" v="4003" actId="1076"/>
          <ac:picMkLst>
            <pc:docMk/>
            <pc:sldMk cId="75475604" sldId="274"/>
            <ac:picMk id="14" creationId="{83501750-F4D3-FB60-0D93-91832A0BA00B}"/>
          </ac:picMkLst>
        </pc:picChg>
      </pc:sldChg>
      <pc:sldChg chg="modSp new mod">
        <pc:chgData name="泰弘 仲山" userId="857b4835f3abfbd8" providerId="LiveId" clId="{C79585E8-B497-4644-8F02-B52EA6E7B8F3}" dt="2023-05-23T00:37:02.475" v="4207" actId="20577"/>
        <pc:sldMkLst>
          <pc:docMk/>
          <pc:sldMk cId="2135565239" sldId="275"/>
        </pc:sldMkLst>
        <pc:spChg chg="mod">
          <ac:chgData name="泰弘 仲山" userId="857b4835f3abfbd8" providerId="LiveId" clId="{C79585E8-B497-4644-8F02-B52EA6E7B8F3}" dt="2023-05-23T00:14:03.231" v="3137" actId="1076"/>
          <ac:spMkLst>
            <pc:docMk/>
            <pc:sldMk cId="2135565239" sldId="275"/>
            <ac:spMk id="2" creationId="{29FC684B-74E6-3C94-88D1-DA2BCA0B8042}"/>
          </ac:spMkLst>
        </pc:spChg>
        <pc:spChg chg="mod">
          <ac:chgData name="泰弘 仲山" userId="857b4835f3abfbd8" providerId="LiveId" clId="{C79585E8-B497-4644-8F02-B52EA6E7B8F3}" dt="2023-05-23T00:37:02.475" v="4207" actId="20577"/>
          <ac:spMkLst>
            <pc:docMk/>
            <pc:sldMk cId="2135565239" sldId="275"/>
            <ac:spMk id="3" creationId="{0E2FD445-91B6-F92D-B1DD-122C82BF4C8C}"/>
          </ac:spMkLst>
        </pc:spChg>
      </pc:sldChg>
      <pc:sldChg chg="addSp delSp modSp add mod">
        <pc:chgData name="泰弘 仲山" userId="857b4835f3abfbd8" providerId="LiveId" clId="{C79585E8-B497-4644-8F02-B52EA6E7B8F3}" dt="2023-05-23T00:33:54.745" v="4038" actId="1076"/>
        <pc:sldMkLst>
          <pc:docMk/>
          <pc:sldMk cId="761247623" sldId="276"/>
        </pc:sldMkLst>
        <pc:spChg chg="mod">
          <ac:chgData name="泰弘 仲山" userId="857b4835f3abfbd8" providerId="LiveId" clId="{C79585E8-B497-4644-8F02-B52EA6E7B8F3}" dt="2023-05-23T00:33:50.110" v="4037" actId="1076"/>
          <ac:spMkLst>
            <pc:docMk/>
            <pc:sldMk cId="761247623" sldId="276"/>
            <ac:spMk id="2" creationId="{2307BB75-827C-BB57-F3C5-1646EE9DDE97}"/>
          </ac:spMkLst>
        </pc:spChg>
        <pc:spChg chg="del">
          <ac:chgData name="泰弘 仲山" userId="857b4835f3abfbd8" providerId="LiveId" clId="{C79585E8-B497-4644-8F02-B52EA6E7B8F3}" dt="2023-05-23T00:19:13.439" v="3434" actId="478"/>
          <ac:spMkLst>
            <pc:docMk/>
            <pc:sldMk cId="761247623" sldId="276"/>
            <ac:spMk id="3" creationId="{B67E071B-4436-63F2-3B68-D6BC3EA36BD8}"/>
          </ac:spMkLst>
        </pc:spChg>
        <pc:spChg chg="add mod">
          <ac:chgData name="泰弘 仲山" userId="857b4835f3abfbd8" providerId="LiveId" clId="{C79585E8-B497-4644-8F02-B52EA6E7B8F3}" dt="2023-05-23T00:28:51.220" v="3796" actId="1076"/>
          <ac:spMkLst>
            <pc:docMk/>
            <pc:sldMk cId="761247623" sldId="276"/>
            <ac:spMk id="5" creationId="{95787663-EFA9-19DD-13C6-5CB4D9C96959}"/>
          </ac:spMkLst>
        </pc:spChg>
        <pc:spChg chg="del">
          <ac:chgData name="泰弘 仲山" userId="857b4835f3abfbd8" providerId="LiveId" clId="{C79585E8-B497-4644-8F02-B52EA6E7B8F3}" dt="2023-05-23T00:19:13.439" v="3434" actId="478"/>
          <ac:spMkLst>
            <pc:docMk/>
            <pc:sldMk cId="761247623" sldId="276"/>
            <ac:spMk id="7" creationId="{115D3F05-4277-07EE-9A75-186C7BB3CC5E}"/>
          </ac:spMkLst>
        </pc:spChg>
        <pc:spChg chg="add mod">
          <ac:chgData name="泰弘 仲山" userId="857b4835f3abfbd8" providerId="LiveId" clId="{C79585E8-B497-4644-8F02-B52EA6E7B8F3}" dt="2023-05-23T00:28:47.682" v="3795" actId="1076"/>
          <ac:spMkLst>
            <pc:docMk/>
            <pc:sldMk cId="761247623" sldId="276"/>
            <ac:spMk id="8" creationId="{7E8BD0ED-683E-5967-6B57-20C508C5381A}"/>
          </ac:spMkLst>
        </pc:spChg>
        <pc:spChg chg="del mod">
          <ac:chgData name="泰弘 仲山" userId="857b4835f3abfbd8" providerId="LiveId" clId="{C79585E8-B497-4644-8F02-B52EA6E7B8F3}" dt="2023-05-23T00:19:13.439" v="3434" actId="478"/>
          <ac:spMkLst>
            <pc:docMk/>
            <pc:sldMk cId="761247623" sldId="276"/>
            <ac:spMk id="10" creationId="{7CCE4D79-702A-7444-A49A-3726A4BADF4D}"/>
          </ac:spMkLst>
        </pc:spChg>
        <pc:spChg chg="add mod">
          <ac:chgData name="泰弘 仲山" userId="857b4835f3abfbd8" providerId="LiveId" clId="{C79585E8-B497-4644-8F02-B52EA6E7B8F3}" dt="2023-05-23T00:26:53.203" v="3775" actId="164"/>
          <ac:spMkLst>
            <pc:docMk/>
            <pc:sldMk cId="761247623" sldId="276"/>
            <ac:spMk id="16" creationId="{4C78B89A-C017-000A-2E29-3B7BE771DF05}"/>
          </ac:spMkLst>
        </pc:spChg>
        <pc:spChg chg="add mod">
          <ac:chgData name="泰弘 仲山" userId="857b4835f3abfbd8" providerId="LiveId" clId="{C79585E8-B497-4644-8F02-B52EA6E7B8F3}" dt="2023-05-23T00:27:30.290" v="3779" actId="14100"/>
          <ac:spMkLst>
            <pc:docMk/>
            <pc:sldMk cId="761247623" sldId="276"/>
            <ac:spMk id="17" creationId="{2D04ADC5-D83B-A5B2-222C-97A3F97BA59C}"/>
          </ac:spMkLst>
        </pc:spChg>
        <pc:spChg chg="add mod">
          <ac:chgData name="泰弘 仲山" userId="857b4835f3abfbd8" providerId="LiveId" clId="{C79585E8-B497-4644-8F02-B52EA6E7B8F3}" dt="2023-05-23T00:28:14.139" v="3786" actId="20577"/>
          <ac:spMkLst>
            <pc:docMk/>
            <pc:sldMk cId="761247623" sldId="276"/>
            <ac:spMk id="20" creationId="{49FA5FC8-5B34-B2E2-FCBB-A382D6DCE100}"/>
          </ac:spMkLst>
        </pc:spChg>
        <pc:spChg chg="add mod">
          <ac:chgData name="泰弘 仲山" userId="857b4835f3abfbd8" providerId="LiveId" clId="{C79585E8-B497-4644-8F02-B52EA6E7B8F3}" dt="2023-05-23T00:28:40.250" v="3794" actId="20577"/>
          <ac:spMkLst>
            <pc:docMk/>
            <pc:sldMk cId="761247623" sldId="276"/>
            <ac:spMk id="21" creationId="{220E2D6C-5A4A-8790-B1E8-645F07CB5F6C}"/>
          </ac:spMkLst>
        </pc:spChg>
        <pc:spChg chg="add mod">
          <ac:chgData name="泰弘 仲山" userId="857b4835f3abfbd8" providerId="LiveId" clId="{C79585E8-B497-4644-8F02-B52EA6E7B8F3}" dt="2023-05-23T00:33:54.745" v="4038" actId="1076"/>
          <ac:spMkLst>
            <pc:docMk/>
            <pc:sldMk cId="761247623" sldId="276"/>
            <ac:spMk id="22" creationId="{D1D07119-1155-99CF-4B61-9BCB96966FA1}"/>
          </ac:spMkLst>
        </pc:spChg>
        <pc:grpChg chg="add mod">
          <ac:chgData name="泰弘 仲山" userId="857b4835f3abfbd8" providerId="LiveId" clId="{C79585E8-B497-4644-8F02-B52EA6E7B8F3}" dt="2023-05-23T00:30:44.436" v="3848" actId="164"/>
          <ac:grpSpMkLst>
            <pc:docMk/>
            <pc:sldMk cId="761247623" sldId="276"/>
            <ac:grpSpMk id="18" creationId="{F43191EC-87A5-E600-343B-D65DD4DB3A74}"/>
          </ac:grpSpMkLst>
        </pc:grpChg>
        <pc:grpChg chg="add mod">
          <ac:chgData name="泰弘 仲山" userId="857b4835f3abfbd8" providerId="LiveId" clId="{C79585E8-B497-4644-8F02-B52EA6E7B8F3}" dt="2023-05-23T00:28:27.808" v="3790" actId="1076"/>
          <ac:grpSpMkLst>
            <pc:docMk/>
            <pc:sldMk cId="761247623" sldId="276"/>
            <ac:grpSpMk id="19" creationId="{CEC9DAF3-DA8D-2575-517E-3519AF5AB6E1}"/>
          </ac:grpSpMkLst>
        </pc:grpChg>
        <pc:grpChg chg="add mod">
          <ac:chgData name="泰弘 仲山" userId="857b4835f3abfbd8" providerId="LiveId" clId="{C79585E8-B497-4644-8F02-B52EA6E7B8F3}" dt="2023-05-23T00:30:44.436" v="3848" actId="164"/>
          <ac:grpSpMkLst>
            <pc:docMk/>
            <pc:sldMk cId="761247623" sldId="276"/>
            <ac:grpSpMk id="27" creationId="{EE107732-F823-7459-F193-C35C81AC2FFD}"/>
          </ac:grpSpMkLst>
        </pc:grpChg>
        <pc:picChg chg="del">
          <ac:chgData name="泰弘 仲山" userId="857b4835f3abfbd8" providerId="LiveId" clId="{C79585E8-B497-4644-8F02-B52EA6E7B8F3}" dt="2023-05-23T00:19:13.439" v="3434" actId="478"/>
          <ac:picMkLst>
            <pc:docMk/>
            <pc:sldMk cId="761247623" sldId="276"/>
            <ac:picMk id="6" creationId="{2206F2C8-ED6B-BF3F-8959-F7142CF186E6}"/>
          </ac:picMkLst>
        </pc:picChg>
        <pc:picChg chg="del">
          <ac:chgData name="泰弘 仲山" userId="857b4835f3abfbd8" providerId="LiveId" clId="{C79585E8-B497-4644-8F02-B52EA6E7B8F3}" dt="2023-05-23T00:19:13.439" v="3434" actId="478"/>
          <ac:picMkLst>
            <pc:docMk/>
            <pc:sldMk cId="761247623" sldId="276"/>
            <ac:picMk id="9" creationId="{96638595-4564-54BA-60C7-EF73EBD8CF18}"/>
          </ac:picMkLst>
        </pc:picChg>
        <pc:picChg chg="add mod">
          <ac:chgData name="泰弘 仲山" userId="857b4835f3abfbd8" providerId="LiveId" clId="{C79585E8-B497-4644-8F02-B52EA6E7B8F3}" dt="2023-05-23T00:26:53.203" v="3775" actId="164"/>
          <ac:picMkLst>
            <pc:docMk/>
            <pc:sldMk cId="761247623" sldId="276"/>
            <ac:picMk id="12" creationId="{753C2D1F-29EC-96D5-0DAA-6FDC0A67C692}"/>
          </ac:picMkLst>
        </pc:picChg>
        <pc:picChg chg="del">
          <ac:chgData name="泰弘 仲山" userId="857b4835f3abfbd8" providerId="LiveId" clId="{C79585E8-B497-4644-8F02-B52EA6E7B8F3}" dt="2023-05-23T00:19:13.439" v="3434" actId="478"/>
          <ac:picMkLst>
            <pc:docMk/>
            <pc:sldMk cId="761247623" sldId="276"/>
            <ac:picMk id="14" creationId="{83501750-F4D3-FB60-0D93-91832A0BA00B}"/>
          </ac:picMkLst>
        </pc:picChg>
        <pc:picChg chg="add mod">
          <ac:chgData name="泰弘 仲山" userId="857b4835f3abfbd8" providerId="LiveId" clId="{C79585E8-B497-4644-8F02-B52EA6E7B8F3}" dt="2023-05-23T00:26:58.547" v="3776" actId="164"/>
          <ac:picMkLst>
            <pc:docMk/>
            <pc:sldMk cId="761247623" sldId="276"/>
            <ac:picMk id="15" creationId="{9E4561DB-D2F2-6449-A98C-49B682DA1407}"/>
          </ac:picMkLst>
        </pc:picChg>
        <pc:cxnChg chg="add mod">
          <ac:chgData name="泰弘 仲山" userId="857b4835f3abfbd8" providerId="LiveId" clId="{C79585E8-B497-4644-8F02-B52EA6E7B8F3}" dt="2023-05-23T00:30:44.436" v="3848" actId="164"/>
          <ac:cxnSpMkLst>
            <pc:docMk/>
            <pc:sldMk cId="761247623" sldId="276"/>
            <ac:cxnSpMk id="24" creationId="{01F207C7-29DB-46AC-0F69-C15D4A9DBB4C}"/>
          </ac:cxnSpMkLst>
        </pc:cxnChg>
        <pc:cxnChg chg="add mod">
          <ac:chgData name="泰弘 仲山" userId="857b4835f3abfbd8" providerId="LiveId" clId="{C79585E8-B497-4644-8F02-B52EA6E7B8F3}" dt="2023-05-23T00:30:44.436" v="3848" actId="164"/>
          <ac:cxnSpMkLst>
            <pc:docMk/>
            <pc:sldMk cId="761247623" sldId="276"/>
            <ac:cxnSpMk id="25" creationId="{8E81DDD3-EC8C-C167-BBD5-CC4C83045425}"/>
          </ac:cxnSpMkLst>
        </pc:cxnChg>
      </pc:sldChg>
      <pc:sldChg chg="delSp modSp add mod">
        <pc:chgData name="泰弘 仲山" userId="857b4835f3abfbd8" providerId="LiveId" clId="{C79585E8-B497-4644-8F02-B52EA6E7B8F3}" dt="2023-05-23T05:13:50.610" v="7513" actId="255"/>
        <pc:sldMkLst>
          <pc:docMk/>
          <pc:sldMk cId="934667027" sldId="277"/>
        </pc:sldMkLst>
        <pc:spChg chg="mod">
          <ac:chgData name="泰弘 仲山" userId="857b4835f3abfbd8" providerId="LiveId" clId="{C79585E8-B497-4644-8F02-B52EA6E7B8F3}" dt="2023-05-23T02:43:12.600" v="5031" actId="20577"/>
          <ac:spMkLst>
            <pc:docMk/>
            <pc:sldMk cId="934667027" sldId="277"/>
            <ac:spMk id="2" creationId="{2307BB75-827C-BB57-F3C5-1646EE9DDE97}"/>
          </ac:spMkLst>
        </pc:spChg>
        <pc:spChg chg="mod">
          <ac:chgData name="泰弘 仲山" userId="857b4835f3abfbd8" providerId="LiveId" clId="{C79585E8-B497-4644-8F02-B52EA6E7B8F3}" dt="2023-05-23T05:13:50.610" v="7513" actId="255"/>
          <ac:spMkLst>
            <pc:docMk/>
            <pc:sldMk cId="934667027" sldId="277"/>
            <ac:spMk id="3" creationId="{B67E071B-4436-63F2-3B68-D6BC3EA36BD8}"/>
          </ac:spMkLst>
        </pc:spChg>
        <pc:picChg chg="del">
          <ac:chgData name="泰弘 仲山" userId="857b4835f3abfbd8" providerId="LiveId" clId="{C79585E8-B497-4644-8F02-B52EA6E7B8F3}" dt="2023-05-23T02:43:25.661" v="5034" actId="478"/>
          <ac:picMkLst>
            <pc:docMk/>
            <pc:sldMk cId="934667027" sldId="277"/>
            <ac:picMk id="5" creationId="{86C25A18-73E2-01EF-88A3-3BDBFD305A79}"/>
          </ac:picMkLst>
        </pc:picChg>
      </pc:sldChg>
      <pc:sldChg chg="addSp delSp modSp add mod">
        <pc:chgData name="泰弘 仲山" userId="857b4835f3abfbd8" providerId="LiveId" clId="{C79585E8-B497-4644-8F02-B52EA6E7B8F3}" dt="2023-05-23T05:16:47.527" v="7659" actId="1076"/>
        <pc:sldMkLst>
          <pc:docMk/>
          <pc:sldMk cId="2915206512" sldId="278"/>
        </pc:sldMkLst>
        <pc:spChg chg="mod">
          <ac:chgData name="泰弘 仲山" userId="857b4835f3abfbd8" providerId="LiveId" clId="{C79585E8-B497-4644-8F02-B52EA6E7B8F3}" dt="2023-05-23T02:47:54.093" v="5363" actId="20577"/>
          <ac:spMkLst>
            <pc:docMk/>
            <pc:sldMk cId="2915206512" sldId="278"/>
            <ac:spMk id="2" creationId="{2307BB75-827C-BB57-F3C5-1646EE9DDE97}"/>
          </ac:spMkLst>
        </pc:spChg>
        <pc:spChg chg="mod">
          <ac:chgData name="泰弘 仲山" userId="857b4835f3abfbd8" providerId="LiveId" clId="{C79585E8-B497-4644-8F02-B52EA6E7B8F3}" dt="2023-05-23T05:16:43.703" v="7658" actId="20577"/>
          <ac:spMkLst>
            <pc:docMk/>
            <pc:sldMk cId="2915206512" sldId="278"/>
            <ac:spMk id="4" creationId="{53C3694F-604A-A422-2E0E-3F3ACB229172}"/>
          </ac:spMkLst>
        </pc:spChg>
        <pc:picChg chg="add mod">
          <ac:chgData name="泰弘 仲山" userId="857b4835f3abfbd8" providerId="LiveId" clId="{C79585E8-B497-4644-8F02-B52EA6E7B8F3}" dt="2023-05-23T05:16:47.527" v="7659" actId="1076"/>
          <ac:picMkLst>
            <pc:docMk/>
            <pc:sldMk cId="2915206512" sldId="278"/>
            <ac:picMk id="5" creationId="{5DE1CD17-E16E-F310-F065-7B6745C6908D}"/>
          </ac:picMkLst>
        </pc:picChg>
        <pc:picChg chg="del">
          <ac:chgData name="泰弘 仲山" userId="857b4835f3abfbd8" providerId="LiveId" clId="{C79585E8-B497-4644-8F02-B52EA6E7B8F3}" dt="2023-05-23T02:47:13.212" v="5338" actId="478"/>
          <ac:picMkLst>
            <pc:docMk/>
            <pc:sldMk cId="2915206512" sldId="278"/>
            <ac:picMk id="8" creationId="{FC12AF1E-EBB5-AA80-44E1-F5DD377205F8}"/>
          </ac:picMkLst>
        </pc:picChg>
        <pc:picChg chg="del">
          <ac:chgData name="泰弘 仲山" userId="857b4835f3abfbd8" providerId="LiveId" clId="{C79585E8-B497-4644-8F02-B52EA6E7B8F3}" dt="2023-05-23T02:47:11.370" v="5337" actId="478"/>
          <ac:picMkLst>
            <pc:docMk/>
            <pc:sldMk cId="2915206512" sldId="278"/>
            <ac:picMk id="10" creationId="{190F7D5F-F3DC-BABD-82BD-AA9C12072873}"/>
          </ac:picMkLst>
        </pc:picChg>
      </pc:sldChg>
      <pc:sldChg chg="addSp delSp modSp add mod">
        <pc:chgData name="泰弘 仲山" userId="857b4835f3abfbd8" providerId="LiveId" clId="{C79585E8-B497-4644-8F02-B52EA6E7B8F3}" dt="2023-05-23T05:22:41.953" v="7822" actId="1076"/>
        <pc:sldMkLst>
          <pc:docMk/>
          <pc:sldMk cId="400603218" sldId="279"/>
        </pc:sldMkLst>
        <pc:spChg chg="mod">
          <ac:chgData name="泰弘 仲山" userId="857b4835f3abfbd8" providerId="LiveId" clId="{C79585E8-B497-4644-8F02-B52EA6E7B8F3}" dt="2023-05-23T02:53:55.050" v="5563" actId="20577"/>
          <ac:spMkLst>
            <pc:docMk/>
            <pc:sldMk cId="400603218" sldId="279"/>
            <ac:spMk id="2" creationId="{2307BB75-827C-BB57-F3C5-1646EE9DDE97}"/>
          </ac:spMkLst>
        </pc:spChg>
        <pc:spChg chg="mod">
          <ac:chgData name="泰弘 仲山" userId="857b4835f3abfbd8" providerId="LiveId" clId="{C79585E8-B497-4644-8F02-B52EA6E7B8F3}" dt="2023-05-23T02:54:09.722" v="5598" actId="20577"/>
          <ac:spMkLst>
            <pc:docMk/>
            <pc:sldMk cId="400603218" sldId="279"/>
            <ac:spMk id="4" creationId="{53C3694F-604A-A422-2E0E-3F3ACB229172}"/>
          </ac:spMkLst>
        </pc:spChg>
        <pc:spChg chg="add mod">
          <ac:chgData name="泰弘 仲山" userId="857b4835f3abfbd8" providerId="LiveId" clId="{C79585E8-B497-4644-8F02-B52EA6E7B8F3}" dt="2023-05-23T05:22:41.953" v="7822" actId="1076"/>
          <ac:spMkLst>
            <pc:docMk/>
            <pc:sldMk cId="400603218" sldId="279"/>
            <ac:spMk id="9" creationId="{6C2424A3-DD82-1D72-A3B2-51AF31839BC1}"/>
          </ac:spMkLst>
        </pc:spChg>
        <pc:spChg chg="add mod">
          <ac:chgData name="泰弘 仲山" userId="857b4835f3abfbd8" providerId="LiveId" clId="{C79585E8-B497-4644-8F02-B52EA6E7B8F3}" dt="2023-05-23T05:22:41.953" v="7822" actId="1076"/>
          <ac:spMkLst>
            <pc:docMk/>
            <pc:sldMk cId="400603218" sldId="279"/>
            <ac:spMk id="11" creationId="{55BEE738-E8D3-CC88-5FCA-E2EBD18723E1}"/>
          </ac:spMkLst>
        </pc:spChg>
        <pc:picChg chg="add mod">
          <ac:chgData name="泰弘 仲山" userId="857b4835f3abfbd8" providerId="LiveId" clId="{C79585E8-B497-4644-8F02-B52EA6E7B8F3}" dt="2023-05-23T05:22:41.953" v="7822" actId="1076"/>
          <ac:picMkLst>
            <pc:docMk/>
            <pc:sldMk cId="400603218" sldId="279"/>
            <ac:picMk id="5" creationId="{21C182CB-3120-0329-8139-42B5B43C7650}"/>
          </ac:picMkLst>
        </pc:picChg>
        <pc:picChg chg="add mod">
          <ac:chgData name="泰弘 仲山" userId="857b4835f3abfbd8" providerId="LiveId" clId="{C79585E8-B497-4644-8F02-B52EA6E7B8F3}" dt="2023-05-23T05:22:41.953" v="7822" actId="1076"/>
          <ac:picMkLst>
            <pc:docMk/>
            <pc:sldMk cId="400603218" sldId="279"/>
            <ac:picMk id="7" creationId="{8DC325FD-07B1-5E9E-88BC-3FAD0835F5D9}"/>
          </ac:picMkLst>
        </pc:picChg>
        <pc:picChg chg="del">
          <ac:chgData name="泰弘 仲山" userId="857b4835f3abfbd8" providerId="LiveId" clId="{C79585E8-B497-4644-8F02-B52EA6E7B8F3}" dt="2023-05-23T02:53:41.916" v="5541" actId="478"/>
          <ac:picMkLst>
            <pc:docMk/>
            <pc:sldMk cId="400603218" sldId="279"/>
            <ac:picMk id="8" creationId="{FC12AF1E-EBB5-AA80-44E1-F5DD377205F8}"/>
          </ac:picMkLst>
        </pc:picChg>
        <pc:picChg chg="del">
          <ac:chgData name="泰弘 仲山" userId="857b4835f3abfbd8" providerId="LiveId" clId="{C79585E8-B497-4644-8F02-B52EA6E7B8F3}" dt="2023-05-23T02:53:42.478" v="5542" actId="478"/>
          <ac:picMkLst>
            <pc:docMk/>
            <pc:sldMk cId="400603218" sldId="279"/>
            <ac:picMk id="10" creationId="{190F7D5F-F3DC-BABD-82BD-AA9C12072873}"/>
          </ac:picMkLst>
        </pc:picChg>
      </pc:sldChg>
      <pc:sldChg chg="addSp modSp add mod">
        <pc:chgData name="泰弘 仲山" userId="857b4835f3abfbd8" providerId="LiveId" clId="{C79585E8-B497-4644-8F02-B52EA6E7B8F3}" dt="2023-05-23T09:37:17.848" v="8585"/>
        <pc:sldMkLst>
          <pc:docMk/>
          <pc:sldMk cId="2612032614" sldId="280"/>
        </pc:sldMkLst>
        <pc:spChg chg="mod">
          <ac:chgData name="泰弘 仲山" userId="857b4835f3abfbd8" providerId="LiveId" clId="{C79585E8-B497-4644-8F02-B52EA6E7B8F3}" dt="2023-05-23T04:18:57.770" v="5683" actId="20577"/>
          <ac:spMkLst>
            <pc:docMk/>
            <pc:sldMk cId="2612032614" sldId="280"/>
            <ac:spMk id="2" creationId="{2307BB75-827C-BB57-F3C5-1646EE9DDE97}"/>
          </ac:spMkLst>
        </pc:spChg>
        <pc:spChg chg="mod">
          <ac:chgData name="泰弘 仲山" userId="857b4835f3abfbd8" providerId="LiveId" clId="{C79585E8-B497-4644-8F02-B52EA6E7B8F3}" dt="2023-05-23T09:36:50.256" v="8579" actId="14100"/>
          <ac:spMkLst>
            <pc:docMk/>
            <pc:sldMk cId="2612032614" sldId="280"/>
            <ac:spMk id="3" creationId="{B67E071B-4436-63F2-3B68-D6BC3EA36BD8}"/>
          </ac:spMkLst>
        </pc:spChg>
        <pc:spChg chg="add mod">
          <ac:chgData name="泰弘 仲山" userId="857b4835f3abfbd8" providerId="LiveId" clId="{C79585E8-B497-4644-8F02-B52EA6E7B8F3}" dt="2023-05-23T09:37:17.848" v="8585"/>
          <ac:spMkLst>
            <pc:docMk/>
            <pc:sldMk cId="2612032614" sldId="280"/>
            <ac:spMk id="6" creationId="{6F888EE5-BF77-6526-53C1-049FB62F2C65}"/>
          </ac:spMkLst>
        </pc:spChg>
        <pc:picChg chg="add mod">
          <ac:chgData name="泰弘 仲山" userId="857b4835f3abfbd8" providerId="LiveId" clId="{C79585E8-B497-4644-8F02-B52EA6E7B8F3}" dt="2023-05-23T09:36:51.824" v="8580" actId="1076"/>
          <ac:picMkLst>
            <pc:docMk/>
            <pc:sldMk cId="2612032614" sldId="280"/>
            <ac:picMk id="5" creationId="{3B5176B3-48CC-A88D-68EA-801F03E01F7C}"/>
          </ac:picMkLst>
        </pc:picChg>
      </pc:sldChg>
      <pc:sldChg chg="addSp delSp modSp add mod">
        <pc:chgData name="泰弘 仲山" userId="857b4835f3abfbd8" providerId="LiveId" clId="{C79585E8-B497-4644-8F02-B52EA6E7B8F3}" dt="2023-05-23T09:36:58.423" v="8582" actId="1076"/>
        <pc:sldMkLst>
          <pc:docMk/>
          <pc:sldMk cId="1839472205" sldId="281"/>
        </pc:sldMkLst>
        <pc:spChg chg="mod">
          <ac:chgData name="泰弘 仲山" userId="857b4835f3abfbd8" providerId="LiveId" clId="{C79585E8-B497-4644-8F02-B52EA6E7B8F3}" dt="2023-05-23T04:21:13.813" v="5965" actId="20577"/>
          <ac:spMkLst>
            <pc:docMk/>
            <pc:sldMk cId="1839472205" sldId="281"/>
            <ac:spMk id="2" creationId="{2307BB75-827C-BB57-F3C5-1646EE9DDE97}"/>
          </ac:spMkLst>
        </pc:spChg>
        <pc:spChg chg="mod">
          <ac:chgData name="泰弘 仲山" userId="857b4835f3abfbd8" providerId="LiveId" clId="{C79585E8-B497-4644-8F02-B52EA6E7B8F3}" dt="2023-05-23T04:21:31.977" v="5972"/>
          <ac:spMkLst>
            <pc:docMk/>
            <pc:sldMk cId="1839472205" sldId="281"/>
            <ac:spMk id="3" creationId="{B67E071B-4436-63F2-3B68-D6BC3EA36BD8}"/>
          </ac:spMkLst>
        </pc:spChg>
        <pc:spChg chg="add mod">
          <ac:chgData name="泰弘 仲山" userId="857b4835f3abfbd8" providerId="LiveId" clId="{C79585E8-B497-4644-8F02-B52EA6E7B8F3}" dt="2023-05-23T05:25:25.862" v="7848" actId="1076"/>
          <ac:spMkLst>
            <pc:docMk/>
            <pc:sldMk cId="1839472205" sldId="281"/>
            <ac:spMk id="7" creationId="{06C9D915-6E05-A480-6374-C77311EBC92D}"/>
          </ac:spMkLst>
        </pc:spChg>
        <pc:picChg chg="del">
          <ac:chgData name="泰弘 仲山" userId="857b4835f3abfbd8" providerId="LiveId" clId="{C79585E8-B497-4644-8F02-B52EA6E7B8F3}" dt="2023-05-23T04:20:49.222" v="5933" actId="478"/>
          <ac:picMkLst>
            <pc:docMk/>
            <pc:sldMk cId="1839472205" sldId="281"/>
            <ac:picMk id="5" creationId="{86C25A18-73E2-01EF-88A3-3BDBFD305A79}"/>
          </ac:picMkLst>
        </pc:picChg>
        <pc:picChg chg="add mod">
          <ac:chgData name="泰弘 仲山" userId="857b4835f3abfbd8" providerId="LiveId" clId="{C79585E8-B497-4644-8F02-B52EA6E7B8F3}" dt="2023-05-23T09:36:58.423" v="8582" actId="1076"/>
          <ac:picMkLst>
            <pc:docMk/>
            <pc:sldMk cId="1839472205" sldId="281"/>
            <ac:picMk id="6" creationId="{F6E1AFFC-ACB9-FCBC-1CDA-25B4D4555176}"/>
          </ac:picMkLst>
        </pc:picChg>
      </pc:sldChg>
      <pc:sldChg chg="new del">
        <pc:chgData name="泰弘 仲山" userId="857b4835f3abfbd8" providerId="LiveId" clId="{C79585E8-B497-4644-8F02-B52EA6E7B8F3}" dt="2023-05-23T04:28:51.618" v="6065" actId="47"/>
        <pc:sldMkLst>
          <pc:docMk/>
          <pc:sldMk cId="1086156792" sldId="282"/>
        </pc:sldMkLst>
      </pc:sldChg>
      <pc:sldChg chg="add del">
        <pc:chgData name="泰弘 仲山" userId="857b4835f3abfbd8" providerId="LiveId" clId="{C79585E8-B497-4644-8F02-B52EA6E7B8F3}" dt="2023-05-23T04:29:07.743" v="6070" actId="47"/>
        <pc:sldMkLst>
          <pc:docMk/>
          <pc:sldMk cId="2087462403" sldId="283"/>
        </pc:sldMkLst>
      </pc:sldChg>
      <pc:sldChg chg="addSp modSp add mod">
        <pc:chgData name="泰弘 仲山" userId="857b4835f3abfbd8" providerId="LiveId" clId="{C79585E8-B497-4644-8F02-B52EA6E7B8F3}" dt="2023-05-23T05:33:02.627" v="7976" actId="1076"/>
        <pc:sldMkLst>
          <pc:docMk/>
          <pc:sldMk cId="769877234" sldId="284"/>
        </pc:sldMkLst>
        <pc:spChg chg="mod">
          <ac:chgData name="泰弘 仲山" userId="857b4835f3abfbd8" providerId="LiveId" clId="{C79585E8-B497-4644-8F02-B52EA6E7B8F3}" dt="2023-05-23T05:32:34.175" v="7945" actId="1076"/>
          <ac:spMkLst>
            <pc:docMk/>
            <pc:sldMk cId="769877234" sldId="284"/>
            <ac:spMk id="2" creationId="{2307BB75-827C-BB57-F3C5-1646EE9DDE97}"/>
          </ac:spMkLst>
        </pc:spChg>
        <pc:spChg chg="mod">
          <ac:chgData name="泰弘 仲山" userId="857b4835f3abfbd8" providerId="LiveId" clId="{C79585E8-B497-4644-8F02-B52EA6E7B8F3}" dt="2023-05-23T05:32:36.571" v="7946" actId="1076"/>
          <ac:spMkLst>
            <pc:docMk/>
            <pc:sldMk cId="769877234" sldId="284"/>
            <ac:spMk id="3" creationId="{B67E071B-4436-63F2-3B68-D6BC3EA36BD8}"/>
          </ac:spMkLst>
        </pc:spChg>
        <pc:spChg chg="add mod">
          <ac:chgData name="泰弘 仲山" userId="857b4835f3abfbd8" providerId="LiveId" clId="{C79585E8-B497-4644-8F02-B52EA6E7B8F3}" dt="2023-05-23T05:32:59.479" v="7975" actId="14100"/>
          <ac:spMkLst>
            <pc:docMk/>
            <pc:sldMk cId="769877234" sldId="284"/>
            <ac:spMk id="8" creationId="{B55B915A-1C50-B945-EF16-4790C67F98FC}"/>
          </ac:spMkLst>
        </pc:spChg>
        <pc:spChg chg="add mod">
          <ac:chgData name="泰弘 仲山" userId="857b4835f3abfbd8" providerId="LiveId" clId="{C79585E8-B497-4644-8F02-B52EA6E7B8F3}" dt="2023-05-23T05:32:50.587" v="7971" actId="14100"/>
          <ac:spMkLst>
            <pc:docMk/>
            <pc:sldMk cId="769877234" sldId="284"/>
            <ac:spMk id="9" creationId="{A41A4743-BAAC-CAA1-F71B-E65044038DBC}"/>
          </ac:spMkLst>
        </pc:spChg>
        <pc:picChg chg="add mod">
          <ac:chgData name="泰弘 仲山" userId="857b4835f3abfbd8" providerId="LiveId" clId="{C79585E8-B497-4644-8F02-B52EA6E7B8F3}" dt="2023-05-23T05:33:02.627" v="7976" actId="1076"/>
          <ac:picMkLst>
            <pc:docMk/>
            <pc:sldMk cId="769877234" sldId="284"/>
            <ac:picMk id="5" creationId="{954441B8-C6F1-5E72-B3F4-690989018251}"/>
          </ac:picMkLst>
        </pc:picChg>
        <pc:picChg chg="add mod">
          <ac:chgData name="泰弘 仲山" userId="857b4835f3abfbd8" providerId="LiveId" clId="{C79585E8-B497-4644-8F02-B52EA6E7B8F3}" dt="2023-05-23T05:32:54.989" v="7973" actId="1076"/>
          <ac:picMkLst>
            <pc:docMk/>
            <pc:sldMk cId="769877234" sldId="284"/>
            <ac:picMk id="7" creationId="{CB77026F-CEE1-B968-715B-9875EF202417}"/>
          </ac:picMkLst>
        </pc:picChg>
      </pc:sldChg>
      <pc:sldChg chg="addSp delSp modSp add mod">
        <pc:chgData name="泰弘 仲山" userId="857b4835f3abfbd8" providerId="LiveId" clId="{C79585E8-B497-4644-8F02-B52EA6E7B8F3}" dt="2023-05-23T05:26:18.258" v="7851" actId="1076"/>
        <pc:sldMkLst>
          <pc:docMk/>
          <pc:sldMk cId="2549428542" sldId="285"/>
        </pc:sldMkLst>
        <pc:spChg chg="mod">
          <ac:chgData name="泰弘 仲山" userId="857b4835f3abfbd8" providerId="LiveId" clId="{C79585E8-B497-4644-8F02-B52EA6E7B8F3}" dt="2023-05-23T04:23:03.782" v="6021" actId="20577"/>
          <ac:spMkLst>
            <pc:docMk/>
            <pc:sldMk cId="2549428542" sldId="285"/>
            <ac:spMk id="2" creationId="{2307BB75-827C-BB57-F3C5-1646EE9DDE97}"/>
          </ac:spMkLst>
        </pc:spChg>
        <pc:spChg chg="mod">
          <ac:chgData name="泰弘 仲山" userId="857b4835f3abfbd8" providerId="LiveId" clId="{C79585E8-B497-4644-8F02-B52EA6E7B8F3}" dt="2023-05-23T05:26:18.258" v="7851" actId="1076"/>
          <ac:spMkLst>
            <pc:docMk/>
            <pc:sldMk cId="2549428542" sldId="285"/>
            <ac:spMk id="3" creationId="{B67E071B-4436-63F2-3B68-D6BC3EA36BD8}"/>
          </ac:spMkLst>
        </pc:spChg>
        <pc:picChg chg="del">
          <ac:chgData name="泰弘 仲山" userId="857b4835f3abfbd8" providerId="LiveId" clId="{C79585E8-B497-4644-8F02-B52EA6E7B8F3}" dt="2023-05-23T04:22:50.074" v="6015" actId="478"/>
          <ac:picMkLst>
            <pc:docMk/>
            <pc:sldMk cId="2549428542" sldId="285"/>
            <ac:picMk id="5" creationId="{86C25A18-73E2-01EF-88A3-3BDBFD305A79}"/>
          </ac:picMkLst>
        </pc:picChg>
        <pc:picChg chg="add mod">
          <ac:chgData name="泰弘 仲山" userId="857b4835f3abfbd8" providerId="LiveId" clId="{C79585E8-B497-4644-8F02-B52EA6E7B8F3}" dt="2023-05-23T05:25:52.577" v="7849" actId="1076"/>
          <ac:picMkLst>
            <pc:docMk/>
            <pc:sldMk cId="2549428542" sldId="285"/>
            <ac:picMk id="6" creationId="{0E402438-7D43-93BB-42FC-94FC17A0ED61}"/>
          </ac:picMkLst>
        </pc:picChg>
      </pc:sldChg>
      <pc:sldChg chg="addSp modSp add mod ord">
        <pc:chgData name="泰弘 仲山" userId="857b4835f3abfbd8" providerId="LiveId" clId="{C79585E8-B497-4644-8F02-B52EA6E7B8F3}" dt="2023-05-23T05:49:45.439" v="7984" actId="1076"/>
        <pc:sldMkLst>
          <pc:docMk/>
          <pc:sldMk cId="1797587262" sldId="286"/>
        </pc:sldMkLst>
        <pc:spChg chg="mod">
          <ac:chgData name="泰弘 仲山" userId="857b4835f3abfbd8" providerId="LiveId" clId="{C79585E8-B497-4644-8F02-B52EA6E7B8F3}" dt="2023-05-23T04:30:28.261" v="6094" actId="20577"/>
          <ac:spMkLst>
            <pc:docMk/>
            <pc:sldMk cId="1797587262" sldId="286"/>
            <ac:spMk id="2" creationId="{2307BB75-827C-BB57-F3C5-1646EE9DDE97}"/>
          </ac:spMkLst>
        </pc:spChg>
        <pc:spChg chg="mod">
          <ac:chgData name="泰弘 仲山" userId="857b4835f3abfbd8" providerId="LiveId" clId="{C79585E8-B497-4644-8F02-B52EA6E7B8F3}" dt="2023-05-23T04:31:36.919" v="6202" actId="14100"/>
          <ac:spMkLst>
            <pc:docMk/>
            <pc:sldMk cId="1797587262" sldId="286"/>
            <ac:spMk id="3" creationId="{B67E071B-4436-63F2-3B68-D6BC3EA36BD8}"/>
          </ac:spMkLst>
        </pc:spChg>
        <pc:spChg chg="add mod">
          <ac:chgData name="泰弘 仲山" userId="857b4835f3abfbd8" providerId="LiveId" clId="{C79585E8-B497-4644-8F02-B52EA6E7B8F3}" dt="2023-05-23T05:49:43.888" v="7983" actId="1076"/>
          <ac:spMkLst>
            <pc:docMk/>
            <pc:sldMk cId="1797587262" sldId="286"/>
            <ac:spMk id="6" creationId="{029FB7BE-54C3-56A8-EDED-021E80EB03E8}"/>
          </ac:spMkLst>
        </pc:spChg>
        <pc:picChg chg="add mod">
          <ac:chgData name="泰弘 仲山" userId="857b4835f3abfbd8" providerId="LiveId" clId="{C79585E8-B497-4644-8F02-B52EA6E7B8F3}" dt="2023-05-23T05:49:45.439" v="7984" actId="1076"/>
          <ac:picMkLst>
            <pc:docMk/>
            <pc:sldMk cId="1797587262" sldId="286"/>
            <ac:picMk id="5" creationId="{915ECFA6-B6C5-5239-A6DA-5629A4F895A4}"/>
          </ac:picMkLst>
        </pc:picChg>
      </pc:sldChg>
      <pc:sldChg chg="new del">
        <pc:chgData name="泰弘 仲山" userId="857b4835f3abfbd8" providerId="LiveId" clId="{C79585E8-B497-4644-8F02-B52EA6E7B8F3}" dt="2023-05-23T05:00:40.157" v="6984" actId="47"/>
        <pc:sldMkLst>
          <pc:docMk/>
          <pc:sldMk cId="1488998546" sldId="287"/>
        </pc:sldMkLst>
      </pc:sldChg>
      <pc:sldChg chg="new del">
        <pc:chgData name="泰弘 仲山" userId="857b4835f3abfbd8" providerId="LiveId" clId="{C79585E8-B497-4644-8F02-B52EA6E7B8F3}" dt="2023-05-23T05:00:41.414" v="6985" actId="47"/>
        <pc:sldMkLst>
          <pc:docMk/>
          <pc:sldMk cId="3778574418" sldId="288"/>
        </pc:sldMkLst>
      </pc:sldChg>
      <pc:sldChg chg="addSp delSp modSp add mod">
        <pc:chgData name="泰弘 仲山" userId="857b4835f3abfbd8" providerId="LiveId" clId="{C79585E8-B497-4644-8F02-B52EA6E7B8F3}" dt="2023-05-23T09:38:12.184" v="8625" actId="20577"/>
        <pc:sldMkLst>
          <pc:docMk/>
          <pc:sldMk cId="1216521475" sldId="289"/>
        </pc:sldMkLst>
        <pc:spChg chg="mod">
          <ac:chgData name="泰弘 仲山" userId="857b4835f3abfbd8" providerId="LiveId" clId="{C79585E8-B497-4644-8F02-B52EA6E7B8F3}" dt="2023-05-23T04:32:06.374" v="6237" actId="20577"/>
          <ac:spMkLst>
            <pc:docMk/>
            <pc:sldMk cId="1216521475" sldId="289"/>
            <ac:spMk id="2" creationId="{2307BB75-827C-BB57-F3C5-1646EE9DDE97}"/>
          </ac:spMkLst>
        </pc:spChg>
        <pc:spChg chg="add mod">
          <ac:chgData name="泰弘 仲山" userId="857b4835f3abfbd8" providerId="LiveId" clId="{C79585E8-B497-4644-8F02-B52EA6E7B8F3}" dt="2023-05-23T09:38:12.184" v="8625" actId="20577"/>
          <ac:spMkLst>
            <pc:docMk/>
            <pc:sldMk cId="1216521475" sldId="289"/>
            <ac:spMk id="3" creationId="{23299F57-ECFB-283B-E8A4-7E1C1B21C560}"/>
          </ac:spMkLst>
        </pc:spChg>
        <pc:spChg chg="add del mod">
          <ac:chgData name="泰弘 仲山" userId="857b4835f3abfbd8" providerId="LiveId" clId="{C79585E8-B497-4644-8F02-B52EA6E7B8F3}" dt="2023-05-23T05:53:01.847" v="8146" actId="20577"/>
          <ac:spMkLst>
            <pc:docMk/>
            <pc:sldMk cId="1216521475" sldId="289"/>
            <ac:spMk id="4" creationId="{9F0CCF37-CC28-5249-059C-5F6CB7A157E9}"/>
          </ac:spMkLst>
        </pc:spChg>
        <pc:picChg chg="add del mod">
          <ac:chgData name="泰弘 仲山" userId="857b4835f3abfbd8" providerId="LiveId" clId="{C79585E8-B497-4644-8F02-B52EA6E7B8F3}" dt="2023-05-23T04:45:22.116" v="6665" actId="478"/>
          <ac:picMkLst>
            <pc:docMk/>
            <pc:sldMk cId="1216521475" sldId="289"/>
            <ac:picMk id="5" creationId="{3100F1ED-4B44-90C3-A2A2-D70372979FBB}"/>
          </ac:picMkLst>
        </pc:picChg>
        <pc:picChg chg="del">
          <ac:chgData name="泰弘 仲山" userId="857b4835f3abfbd8" providerId="LiveId" clId="{C79585E8-B497-4644-8F02-B52EA6E7B8F3}" dt="2023-05-23T04:31:58.051" v="6204" actId="478"/>
          <ac:picMkLst>
            <pc:docMk/>
            <pc:sldMk cId="1216521475" sldId="289"/>
            <ac:picMk id="6" creationId="{D79A7ABC-04A8-7C31-DF4C-2948BAEC4D97}"/>
          </ac:picMkLst>
        </pc:picChg>
        <pc:picChg chg="add mod">
          <ac:chgData name="泰弘 仲山" userId="857b4835f3abfbd8" providerId="LiveId" clId="{C79585E8-B497-4644-8F02-B52EA6E7B8F3}" dt="2023-05-23T09:37:38.199" v="8589" actId="14100"/>
          <ac:picMkLst>
            <pc:docMk/>
            <pc:sldMk cId="1216521475" sldId="289"/>
            <ac:picMk id="8" creationId="{8B474E70-10C0-C773-9A38-23C18ACE5A3F}"/>
          </ac:picMkLst>
        </pc:picChg>
        <pc:picChg chg="del">
          <ac:chgData name="泰弘 仲山" userId="857b4835f3abfbd8" providerId="LiveId" clId="{C79585E8-B497-4644-8F02-B52EA6E7B8F3}" dt="2023-05-23T04:31:58.600" v="6205" actId="478"/>
          <ac:picMkLst>
            <pc:docMk/>
            <pc:sldMk cId="1216521475" sldId="289"/>
            <ac:picMk id="10" creationId="{688C1BA0-8649-EA46-0B31-2953A0F60A0F}"/>
          </ac:picMkLst>
        </pc:picChg>
        <pc:picChg chg="add mod">
          <ac:chgData name="泰弘 仲山" userId="857b4835f3abfbd8" providerId="LiveId" clId="{C79585E8-B497-4644-8F02-B52EA6E7B8F3}" dt="2023-05-23T09:37:41.325" v="8590" actId="1076"/>
          <ac:picMkLst>
            <pc:docMk/>
            <pc:sldMk cId="1216521475" sldId="289"/>
            <ac:picMk id="11" creationId="{70D42350-4AB8-E987-8DC6-736D7BE36705}"/>
          </ac:picMkLst>
        </pc:picChg>
        <pc:picChg chg="del">
          <ac:chgData name="泰弘 仲山" userId="857b4835f3abfbd8" providerId="LiveId" clId="{C79585E8-B497-4644-8F02-B52EA6E7B8F3}" dt="2023-05-23T04:31:59.045" v="6206" actId="478"/>
          <ac:picMkLst>
            <pc:docMk/>
            <pc:sldMk cId="1216521475" sldId="289"/>
            <ac:picMk id="12" creationId="{3457BCE2-F9B2-D7FC-4CF2-71B9D2AFAF53}"/>
          </ac:picMkLst>
        </pc:picChg>
      </pc:sldChg>
      <pc:sldChg chg="addSp delSp modSp add mod">
        <pc:chgData name="泰弘 仲山" userId="857b4835f3abfbd8" providerId="LiveId" clId="{C79585E8-B497-4644-8F02-B52EA6E7B8F3}" dt="2023-05-23T09:38:25.683" v="8627" actId="1076"/>
        <pc:sldMkLst>
          <pc:docMk/>
          <pc:sldMk cId="2018993548" sldId="290"/>
        </pc:sldMkLst>
        <pc:spChg chg="mod">
          <ac:chgData name="泰弘 仲山" userId="857b4835f3abfbd8" providerId="LiveId" clId="{C79585E8-B497-4644-8F02-B52EA6E7B8F3}" dt="2023-05-23T04:32:23.277" v="6265" actId="20577"/>
          <ac:spMkLst>
            <pc:docMk/>
            <pc:sldMk cId="2018993548" sldId="290"/>
            <ac:spMk id="2" creationId="{2307BB75-827C-BB57-F3C5-1646EE9DDE97}"/>
          </ac:spMkLst>
        </pc:spChg>
        <pc:spChg chg="mod">
          <ac:chgData name="泰弘 仲山" userId="857b4835f3abfbd8" providerId="LiveId" clId="{C79585E8-B497-4644-8F02-B52EA6E7B8F3}" dt="2023-05-23T04:40:36.807" v="6654" actId="20577"/>
          <ac:spMkLst>
            <pc:docMk/>
            <pc:sldMk cId="2018993548" sldId="290"/>
            <ac:spMk id="4" creationId="{9F0CCF37-CC28-5249-059C-5F6CB7A157E9}"/>
          </ac:spMkLst>
        </pc:spChg>
        <pc:picChg chg="add del mod">
          <ac:chgData name="泰弘 仲山" userId="857b4835f3abfbd8" providerId="LiveId" clId="{C79585E8-B497-4644-8F02-B52EA6E7B8F3}" dt="2023-05-23T04:49:35.639" v="6685" actId="478"/>
          <ac:picMkLst>
            <pc:docMk/>
            <pc:sldMk cId="2018993548" sldId="290"/>
            <ac:picMk id="5" creationId="{9D5E1392-8D48-9533-FD77-B2AC5706458A}"/>
          </ac:picMkLst>
        </pc:picChg>
        <pc:picChg chg="add mod">
          <ac:chgData name="泰弘 仲山" userId="857b4835f3abfbd8" providerId="LiveId" clId="{C79585E8-B497-4644-8F02-B52EA6E7B8F3}" dt="2023-05-23T09:38:25.683" v="8627" actId="1076"/>
          <ac:picMkLst>
            <pc:docMk/>
            <pc:sldMk cId="2018993548" sldId="290"/>
            <ac:picMk id="7" creationId="{89CDE403-0FCB-7739-B23B-1A351691BD13}"/>
          </ac:picMkLst>
        </pc:picChg>
      </pc:sldChg>
      <pc:sldChg chg="addSp delSp modSp add mod">
        <pc:chgData name="泰弘 仲山" userId="857b4835f3abfbd8" providerId="LiveId" clId="{C79585E8-B497-4644-8F02-B52EA6E7B8F3}" dt="2023-05-23T08:46:38.200" v="8420" actId="20577"/>
        <pc:sldMkLst>
          <pc:docMk/>
          <pc:sldMk cId="3518453606" sldId="291"/>
        </pc:sldMkLst>
        <pc:spChg chg="mod">
          <ac:chgData name="泰弘 仲山" userId="857b4835f3abfbd8" providerId="LiveId" clId="{C79585E8-B497-4644-8F02-B52EA6E7B8F3}" dt="2023-05-23T04:33:17.060" v="6360" actId="20577"/>
          <ac:spMkLst>
            <pc:docMk/>
            <pc:sldMk cId="3518453606" sldId="291"/>
            <ac:spMk id="2" creationId="{2307BB75-827C-BB57-F3C5-1646EE9DDE97}"/>
          </ac:spMkLst>
        </pc:spChg>
        <pc:spChg chg="mod">
          <ac:chgData name="泰弘 仲山" userId="857b4835f3abfbd8" providerId="LiveId" clId="{C79585E8-B497-4644-8F02-B52EA6E7B8F3}" dt="2023-05-23T08:42:03.092" v="8260" actId="14100"/>
          <ac:spMkLst>
            <pc:docMk/>
            <pc:sldMk cId="3518453606" sldId="291"/>
            <ac:spMk id="4" creationId="{9F0CCF37-CC28-5249-059C-5F6CB7A157E9}"/>
          </ac:spMkLst>
        </pc:spChg>
        <pc:spChg chg="add del">
          <ac:chgData name="泰弘 仲山" userId="857b4835f3abfbd8" providerId="LiveId" clId="{C79585E8-B497-4644-8F02-B52EA6E7B8F3}" dt="2023-05-23T08:12:04.553" v="8174" actId="22"/>
          <ac:spMkLst>
            <pc:docMk/>
            <pc:sldMk cId="3518453606" sldId="291"/>
            <ac:spMk id="5" creationId="{47EAE59E-07FA-13AD-959A-2E20C5DAFCCD}"/>
          </ac:spMkLst>
        </pc:spChg>
        <pc:spChg chg="add mod">
          <ac:chgData name="泰弘 仲山" userId="857b4835f3abfbd8" providerId="LiveId" clId="{C79585E8-B497-4644-8F02-B52EA6E7B8F3}" dt="2023-05-23T08:46:20.025" v="8376" actId="20577"/>
          <ac:spMkLst>
            <pc:docMk/>
            <pc:sldMk cId="3518453606" sldId="291"/>
            <ac:spMk id="8" creationId="{2FBC49B2-9EC1-4966-C31F-313246C2E443}"/>
          </ac:spMkLst>
        </pc:spChg>
        <pc:spChg chg="add mod">
          <ac:chgData name="泰弘 仲山" userId="857b4835f3abfbd8" providerId="LiveId" clId="{C79585E8-B497-4644-8F02-B52EA6E7B8F3}" dt="2023-05-23T08:46:38.200" v="8420" actId="20577"/>
          <ac:spMkLst>
            <pc:docMk/>
            <pc:sldMk cId="3518453606" sldId="291"/>
            <ac:spMk id="13" creationId="{2315497D-E3F9-9E35-4CCE-3FA4AC99CEA7}"/>
          </ac:spMkLst>
        </pc:spChg>
        <pc:picChg chg="add del mod">
          <ac:chgData name="泰弘 仲山" userId="857b4835f3abfbd8" providerId="LiveId" clId="{C79585E8-B497-4644-8F02-B52EA6E7B8F3}" dt="2023-05-23T08:45:04.698" v="8335" actId="478"/>
          <ac:picMkLst>
            <pc:docMk/>
            <pc:sldMk cId="3518453606" sldId="291"/>
            <ac:picMk id="7" creationId="{3A810F70-A26F-74B8-8CE0-97B7676699C5}"/>
          </ac:picMkLst>
        </pc:picChg>
        <pc:picChg chg="add mod">
          <ac:chgData name="泰弘 仲山" userId="857b4835f3abfbd8" providerId="LiveId" clId="{C79585E8-B497-4644-8F02-B52EA6E7B8F3}" dt="2023-05-23T08:45:11.383" v="8337" actId="14100"/>
          <ac:picMkLst>
            <pc:docMk/>
            <pc:sldMk cId="3518453606" sldId="291"/>
            <ac:picMk id="10" creationId="{7F81D353-BCF4-A603-DC81-11C75C583574}"/>
          </ac:picMkLst>
        </pc:picChg>
        <pc:picChg chg="add mod">
          <ac:chgData name="泰弘 仲山" userId="857b4835f3abfbd8" providerId="LiveId" clId="{C79585E8-B497-4644-8F02-B52EA6E7B8F3}" dt="2023-05-23T08:45:36.286" v="8340" actId="14100"/>
          <ac:picMkLst>
            <pc:docMk/>
            <pc:sldMk cId="3518453606" sldId="291"/>
            <ac:picMk id="12" creationId="{20F5570C-73CD-0872-BCE0-F750963B9D92}"/>
          </ac:picMkLst>
        </pc:picChg>
      </pc:sldChg>
      <pc:sldChg chg="modSp add mod">
        <pc:chgData name="泰弘 仲山" userId="857b4835f3abfbd8" providerId="LiveId" clId="{C79585E8-B497-4644-8F02-B52EA6E7B8F3}" dt="2023-05-23T05:11:36.618" v="7429" actId="1036"/>
        <pc:sldMkLst>
          <pc:docMk/>
          <pc:sldMk cId="2655702115" sldId="292"/>
        </pc:sldMkLst>
        <pc:spChg chg="mod">
          <ac:chgData name="泰弘 仲山" userId="857b4835f3abfbd8" providerId="LiveId" clId="{C79585E8-B497-4644-8F02-B52EA6E7B8F3}" dt="2023-05-23T05:11:27.874" v="7428" actId="255"/>
          <ac:spMkLst>
            <pc:docMk/>
            <pc:sldMk cId="2655702115" sldId="292"/>
            <ac:spMk id="2" creationId="{E2A168ED-6931-DBE7-A200-861822CE0232}"/>
          </ac:spMkLst>
        </pc:spChg>
        <pc:graphicFrameChg chg="mod modGraphic">
          <ac:chgData name="泰弘 仲山" userId="857b4835f3abfbd8" providerId="LiveId" clId="{C79585E8-B497-4644-8F02-B52EA6E7B8F3}" dt="2023-05-23T05:11:36.618" v="7429" actId="1036"/>
          <ac:graphicFrameMkLst>
            <pc:docMk/>
            <pc:sldMk cId="2655702115" sldId="292"/>
            <ac:graphicFrameMk id="4" creationId="{442E156F-7142-3117-8B09-103F045279C8}"/>
          </ac:graphicFrameMkLst>
        </pc:graphicFrameChg>
      </pc:sldChg>
      <pc:sldChg chg="modSp add mod">
        <pc:chgData name="泰弘 仲山" userId="857b4835f3abfbd8" providerId="LiveId" clId="{C79585E8-B497-4644-8F02-B52EA6E7B8F3}" dt="2023-05-23T04:34:17.062" v="6440" actId="113"/>
        <pc:sldMkLst>
          <pc:docMk/>
          <pc:sldMk cId="740992919" sldId="293"/>
        </pc:sldMkLst>
        <pc:graphicFrameChg chg="modGraphic">
          <ac:chgData name="泰弘 仲山" userId="857b4835f3abfbd8" providerId="LiveId" clId="{C79585E8-B497-4644-8F02-B52EA6E7B8F3}" dt="2023-05-23T04:34:17.062" v="6440" actId="113"/>
          <ac:graphicFrameMkLst>
            <pc:docMk/>
            <pc:sldMk cId="740992919" sldId="293"/>
            <ac:graphicFrameMk id="4" creationId="{442E156F-7142-3117-8B09-103F045279C8}"/>
          </ac:graphicFrameMkLst>
        </pc:graphicFrameChg>
      </pc:sldChg>
      <pc:sldChg chg="addSp delSp modSp add mod">
        <pc:chgData name="泰弘 仲山" userId="857b4835f3abfbd8" providerId="LiveId" clId="{C79585E8-B497-4644-8F02-B52EA6E7B8F3}" dt="2023-05-23T04:35:10.201" v="6446"/>
        <pc:sldMkLst>
          <pc:docMk/>
          <pc:sldMk cId="1524393050" sldId="294"/>
        </pc:sldMkLst>
        <pc:graphicFrameChg chg="add del">
          <ac:chgData name="泰弘 仲山" userId="857b4835f3abfbd8" providerId="LiveId" clId="{C79585E8-B497-4644-8F02-B52EA6E7B8F3}" dt="2023-05-23T04:35:10.201" v="6446"/>
          <ac:graphicFrameMkLst>
            <pc:docMk/>
            <pc:sldMk cId="1524393050" sldId="294"/>
            <ac:graphicFrameMk id="3" creationId="{A5ED71F6-0E90-35C8-9717-726193E1DD7D}"/>
          </ac:graphicFrameMkLst>
        </pc:graphicFrameChg>
        <pc:graphicFrameChg chg="modGraphic">
          <ac:chgData name="泰弘 仲山" userId="857b4835f3abfbd8" providerId="LiveId" clId="{C79585E8-B497-4644-8F02-B52EA6E7B8F3}" dt="2023-05-23T04:34:59.078" v="6444" actId="113"/>
          <ac:graphicFrameMkLst>
            <pc:docMk/>
            <pc:sldMk cId="1524393050" sldId="294"/>
            <ac:graphicFrameMk id="4" creationId="{442E156F-7142-3117-8B09-103F045279C8}"/>
          </ac:graphicFrameMkLst>
        </pc:graphicFrameChg>
      </pc:sldChg>
      <pc:sldChg chg="modSp add mod">
        <pc:chgData name="泰弘 仲山" userId="857b4835f3abfbd8" providerId="LiveId" clId="{C79585E8-B497-4644-8F02-B52EA6E7B8F3}" dt="2023-05-23T04:35:21.072" v="6449" actId="113"/>
        <pc:sldMkLst>
          <pc:docMk/>
          <pc:sldMk cId="1175048121" sldId="295"/>
        </pc:sldMkLst>
        <pc:graphicFrameChg chg="modGraphic">
          <ac:chgData name="泰弘 仲山" userId="857b4835f3abfbd8" providerId="LiveId" clId="{C79585E8-B497-4644-8F02-B52EA6E7B8F3}" dt="2023-05-23T04:35:21.072" v="6449" actId="113"/>
          <ac:graphicFrameMkLst>
            <pc:docMk/>
            <pc:sldMk cId="1175048121" sldId="295"/>
            <ac:graphicFrameMk id="4" creationId="{442E156F-7142-3117-8B09-103F045279C8}"/>
          </ac:graphicFrameMkLst>
        </pc:graphicFrameChg>
      </pc:sldChg>
      <pc:sldChg chg="addSp modSp add mod">
        <pc:chgData name="泰弘 仲山" userId="857b4835f3abfbd8" providerId="LiveId" clId="{C79585E8-B497-4644-8F02-B52EA6E7B8F3}" dt="2023-05-23T09:39:11.979" v="8629" actId="14100"/>
        <pc:sldMkLst>
          <pc:docMk/>
          <pc:sldMk cId="978214817" sldId="296"/>
        </pc:sldMkLst>
        <pc:spChg chg="mod">
          <ac:chgData name="泰弘 仲山" userId="857b4835f3abfbd8" providerId="LiveId" clId="{C79585E8-B497-4644-8F02-B52EA6E7B8F3}" dt="2023-05-23T04:35:51.221" v="6465" actId="20577"/>
          <ac:spMkLst>
            <pc:docMk/>
            <pc:sldMk cId="978214817" sldId="296"/>
            <ac:spMk id="2" creationId="{2307BB75-827C-BB57-F3C5-1646EE9DDE97}"/>
          </ac:spMkLst>
        </pc:spChg>
        <pc:spChg chg="mod">
          <ac:chgData name="泰弘 仲山" userId="857b4835f3abfbd8" providerId="LiveId" clId="{C79585E8-B497-4644-8F02-B52EA6E7B8F3}" dt="2023-05-23T08:48:49.369" v="8521" actId="20577"/>
          <ac:spMkLst>
            <pc:docMk/>
            <pc:sldMk cId="978214817" sldId="296"/>
            <ac:spMk id="3" creationId="{B67E071B-4436-63F2-3B68-D6BC3EA36BD8}"/>
          </ac:spMkLst>
        </pc:spChg>
        <pc:spChg chg="add mod">
          <ac:chgData name="泰弘 仲山" userId="857b4835f3abfbd8" providerId="LiveId" clId="{C79585E8-B497-4644-8F02-B52EA6E7B8F3}" dt="2023-05-23T08:49:25.286" v="8530" actId="1076"/>
          <ac:spMkLst>
            <pc:docMk/>
            <pc:sldMk cId="978214817" sldId="296"/>
            <ac:spMk id="6" creationId="{72CE83FF-9744-A800-6152-C88F821243F3}"/>
          </ac:spMkLst>
        </pc:spChg>
        <pc:picChg chg="add mod">
          <ac:chgData name="泰弘 仲山" userId="857b4835f3abfbd8" providerId="LiveId" clId="{C79585E8-B497-4644-8F02-B52EA6E7B8F3}" dt="2023-05-23T08:49:07.200" v="8525" actId="1076"/>
          <ac:picMkLst>
            <pc:docMk/>
            <pc:sldMk cId="978214817" sldId="296"/>
            <ac:picMk id="5" creationId="{A6E01DE2-8E13-6B36-4023-63158E60B2B2}"/>
          </ac:picMkLst>
        </pc:picChg>
        <pc:picChg chg="add mod">
          <ac:chgData name="泰弘 仲山" userId="857b4835f3abfbd8" providerId="LiveId" clId="{C79585E8-B497-4644-8F02-B52EA6E7B8F3}" dt="2023-05-23T09:39:11.979" v="8629" actId="14100"/>
          <ac:picMkLst>
            <pc:docMk/>
            <pc:sldMk cId="978214817" sldId="296"/>
            <ac:picMk id="8" creationId="{21BE7260-91A0-D9F9-6D7D-651E66EF44F8}"/>
          </ac:picMkLst>
        </pc:picChg>
      </pc:sldChg>
      <pc:sldChg chg="add del">
        <pc:chgData name="泰弘 仲山" userId="857b4835f3abfbd8" providerId="LiveId" clId="{C79585E8-B497-4644-8F02-B52EA6E7B8F3}" dt="2023-05-23T04:35:35.836" v="6451"/>
        <pc:sldMkLst>
          <pc:docMk/>
          <pc:sldMk cId="3608432659" sldId="296"/>
        </pc:sldMkLst>
      </pc:sldChg>
      <pc:sldChg chg="addSp modSp add del mod">
        <pc:chgData name="泰弘 仲山" userId="857b4835f3abfbd8" providerId="LiveId" clId="{C79585E8-B497-4644-8F02-B52EA6E7B8F3}" dt="2023-05-23T08:50:31.406" v="8535" actId="14100"/>
        <pc:sldMkLst>
          <pc:docMk/>
          <pc:sldMk cId="3419384849" sldId="297"/>
        </pc:sldMkLst>
        <pc:spChg chg="mod">
          <ac:chgData name="泰弘 仲山" userId="857b4835f3abfbd8" providerId="LiveId" clId="{C79585E8-B497-4644-8F02-B52EA6E7B8F3}" dt="2023-05-23T04:36:02.379" v="6482" actId="20577"/>
          <ac:spMkLst>
            <pc:docMk/>
            <pc:sldMk cId="3419384849" sldId="297"/>
            <ac:spMk id="2" creationId="{2307BB75-827C-BB57-F3C5-1646EE9DDE97}"/>
          </ac:spMkLst>
        </pc:spChg>
        <pc:spChg chg="mod">
          <ac:chgData name="泰弘 仲山" userId="857b4835f3abfbd8" providerId="LiveId" clId="{C79585E8-B497-4644-8F02-B52EA6E7B8F3}" dt="2023-05-23T08:50:31.406" v="8535" actId="14100"/>
          <ac:spMkLst>
            <pc:docMk/>
            <pc:sldMk cId="3419384849" sldId="297"/>
            <ac:spMk id="3" creationId="{B67E071B-4436-63F2-3B68-D6BC3EA36BD8}"/>
          </ac:spMkLst>
        </pc:spChg>
        <pc:spChg chg="add mod">
          <ac:chgData name="泰弘 仲山" userId="857b4835f3abfbd8" providerId="LiveId" clId="{C79585E8-B497-4644-8F02-B52EA6E7B8F3}" dt="2023-05-23T08:50:27.320" v="8534"/>
          <ac:spMkLst>
            <pc:docMk/>
            <pc:sldMk cId="3419384849" sldId="297"/>
            <ac:spMk id="6" creationId="{87C175AD-6D11-4957-A1C3-B976B0F7E432}"/>
          </ac:spMkLst>
        </pc:spChg>
        <pc:picChg chg="add mod">
          <ac:chgData name="泰弘 仲山" userId="857b4835f3abfbd8" providerId="LiveId" clId="{C79585E8-B497-4644-8F02-B52EA6E7B8F3}" dt="2023-05-23T08:50:12.682" v="8532" actId="1076"/>
          <ac:picMkLst>
            <pc:docMk/>
            <pc:sldMk cId="3419384849" sldId="297"/>
            <ac:picMk id="5" creationId="{8C4B45BC-490F-58A2-BD94-DCDDD7C0AAD5}"/>
          </ac:picMkLst>
        </pc:picChg>
      </pc:sldChg>
      <pc:sldChg chg="modSp add mod">
        <pc:chgData name="泰弘 仲山" userId="857b4835f3abfbd8" providerId="LiveId" clId="{C79585E8-B497-4644-8F02-B52EA6E7B8F3}" dt="2023-05-23T04:54:47.162" v="6709" actId="113"/>
        <pc:sldMkLst>
          <pc:docMk/>
          <pc:sldMk cId="210239983" sldId="298"/>
        </pc:sldMkLst>
        <pc:graphicFrameChg chg="modGraphic">
          <ac:chgData name="泰弘 仲山" userId="857b4835f3abfbd8" providerId="LiveId" clId="{C79585E8-B497-4644-8F02-B52EA6E7B8F3}" dt="2023-05-23T04:54:47.162" v="6709" actId="113"/>
          <ac:graphicFrameMkLst>
            <pc:docMk/>
            <pc:sldMk cId="210239983" sldId="298"/>
            <ac:graphicFrameMk id="4" creationId="{442E156F-7142-3117-8B09-103F045279C8}"/>
          </ac:graphicFrameMkLst>
        </pc:graphicFrameChg>
      </pc:sldChg>
      <pc:sldChg chg="modSp add mod">
        <pc:chgData name="泰弘 仲山" userId="857b4835f3abfbd8" providerId="LiveId" clId="{C79585E8-B497-4644-8F02-B52EA6E7B8F3}" dt="2023-05-23T04:57:59.513" v="6920" actId="20577"/>
        <pc:sldMkLst>
          <pc:docMk/>
          <pc:sldMk cId="2317811171" sldId="299"/>
        </pc:sldMkLst>
        <pc:spChg chg="mod">
          <ac:chgData name="泰弘 仲山" userId="857b4835f3abfbd8" providerId="LiveId" clId="{C79585E8-B497-4644-8F02-B52EA6E7B8F3}" dt="2023-05-23T04:55:02.021" v="6735" actId="20577"/>
          <ac:spMkLst>
            <pc:docMk/>
            <pc:sldMk cId="2317811171" sldId="299"/>
            <ac:spMk id="2" creationId="{2307BB75-827C-BB57-F3C5-1646EE9DDE97}"/>
          </ac:spMkLst>
        </pc:spChg>
        <pc:spChg chg="mod">
          <ac:chgData name="泰弘 仲山" userId="857b4835f3abfbd8" providerId="LiveId" clId="{C79585E8-B497-4644-8F02-B52EA6E7B8F3}" dt="2023-05-23T04:57:59.513" v="6920" actId="20577"/>
          <ac:spMkLst>
            <pc:docMk/>
            <pc:sldMk cId="2317811171" sldId="299"/>
            <ac:spMk id="3" creationId="{B67E071B-4436-63F2-3B68-D6BC3EA36BD8}"/>
          </ac:spMkLst>
        </pc:spChg>
      </pc:sldChg>
      <pc:sldChg chg="addSp modSp add mod">
        <pc:chgData name="泰弘 仲山" userId="857b4835f3abfbd8" providerId="LiveId" clId="{C79585E8-B497-4644-8F02-B52EA6E7B8F3}" dt="2023-05-23T09:41:37.901" v="8635" actId="1076"/>
        <pc:sldMkLst>
          <pc:docMk/>
          <pc:sldMk cId="390449642" sldId="300"/>
        </pc:sldMkLst>
        <pc:spChg chg="mod">
          <ac:chgData name="泰弘 仲山" userId="857b4835f3abfbd8" providerId="LiveId" clId="{C79585E8-B497-4644-8F02-B52EA6E7B8F3}" dt="2023-05-23T04:59:29.908" v="6936" actId="20577"/>
          <ac:spMkLst>
            <pc:docMk/>
            <pc:sldMk cId="390449642" sldId="300"/>
            <ac:spMk id="2" creationId="{2307BB75-827C-BB57-F3C5-1646EE9DDE97}"/>
          </ac:spMkLst>
        </pc:spChg>
        <pc:spChg chg="mod">
          <ac:chgData name="泰弘 仲山" userId="857b4835f3abfbd8" providerId="LiveId" clId="{C79585E8-B497-4644-8F02-B52EA6E7B8F3}" dt="2023-05-23T09:41:29.051" v="8631" actId="14100"/>
          <ac:spMkLst>
            <pc:docMk/>
            <pc:sldMk cId="390449642" sldId="300"/>
            <ac:spMk id="3" creationId="{B67E071B-4436-63F2-3B68-D6BC3EA36BD8}"/>
          </ac:spMkLst>
        </pc:spChg>
        <pc:spChg chg="add mod">
          <ac:chgData name="泰弘 仲山" userId="857b4835f3abfbd8" providerId="LiveId" clId="{C79585E8-B497-4644-8F02-B52EA6E7B8F3}" dt="2023-05-23T09:41:37.901" v="8635" actId="1076"/>
          <ac:spMkLst>
            <pc:docMk/>
            <pc:sldMk cId="390449642" sldId="300"/>
            <ac:spMk id="6" creationId="{C25A913B-AAC7-5AFA-BDC6-4817732F606B}"/>
          </ac:spMkLst>
        </pc:spChg>
        <pc:picChg chg="add mod">
          <ac:chgData name="泰弘 仲山" userId="857b4835f3abfbd8" providerId="LiveId" clId="{C79585E8-B497-4644-8F02-B52EA6E7B8F3}" dt="2023-05-23T09:41:35.221" v="8634" actId="14100"/>
          <ac:picMkLst>
            <pc:docMk/>
            <pc:sldMk cId="390449642" sldId="300"/>
            <ac:picMk id="5" creationId="{8862134C-EA04-718D-D9BA-0E707FB5F143}"/>
          </ac:picMkLst>
        </pc:picChg>
      </pc:sldChg>
      <pc:sldChg chg="add del">
        <pc:chgData name="泰弘 仲山" userId="857b4835f3abfbd8" providerId="LiveId" clId="{C79585E8-B497-4644-8F02-B52EA6E7B8F3}" dt="2023-05-23T04:59:19.054" v="6924" actId="47"/>
        <pc:sldMkLst>
          <pc:docMk/>
          <pc:sldMk cId="1552412132" sldId="300"/>
        </pc:sldMkLst>
      </pc:sldChg>
      <pc:sldChg chg="modSp add mod">
        <pc:chgData name="泰弘 仲山" userId="857b4835f3abfbd8" providerId="LiveId" clId="{C79585E8-B497-4644-8F02-B52EA6E7B8F3}" dt="2023-05-23T10:31:48.830" v="9540" actId="255"/>
        <pc:sldMkLst>
          <pc:docMk/>
          <pc:sldMk cId="2429323486" sldId="301"/>
        </pc:sldMkLst>
        <pc:spChg chg="mod">
          <ac:chgData name="泰弘 仲山" userId="857b4835f3abfbd8" providerId="LiveId" clId="{C79585E8-B497-4644-8F02-B52EA6E7B8F3}" dt="2023-05-23T04:59:45.412" v="6950" actId="20577"/>
          <ac:spMkLst>
            <pc:docMk/>
            <pc:sldMk cId="2429323486" sldId="301"/>
            <ac:spMk id="2" creationId="{2307BB75-827C-BB57-F3C5-1646EE9DDE97}"/>
          </ac:spMkLst>
        </pc:spChg>
        <pc:spChg chg="mod">
          <ac:chgData name="泰弘 仲山" userId="857b4835f3abfbd8" providerId="LiveId" clId="{C79585E8-B497-4644-8F02-B52EA6E7B8F3}" dt="2023-05-23T10:31:48.830" v="9540" actId="255"/>
          <ac:spMkLst>
            <pc:docMk/>
            <pc:sldMk cId="2429323486" sldId="301"/>
            <ac:spMk id="3" creationId="{B67E071B-4436-63F2-3B68-D6BC3EA36BD8}"/>
          </ac:spMkLst>
        </pc:spChg>
      </pc:sldChg>
      <pc:sldChg chg="addSp delSp modSp add mod">
        <pc:chgData name="泰弘 仲山" userId="857b4835f3abfbd8" providerId="LiveId" clId="{C79585E8-B497-4644-8F02-B52EA6E7B8F3}" dt="2023-05-23T10:22:37.332" v="9392" actId="1076"/>
        <pc:sldMkLst>
          <pc:docMk/>
          <pc:sldMk cId="3760968814" sldId="302"/>
        </pc:sldMkLst>
        <pc:spChg chg="mod">
          <ac:chgData name="泰弘 仲山" userId="857b4835f3abfbd8" providerId="LiveId" clId="{C79585E8-B497-4644-8F02-B52EA6E7B8F3}" dt="2023-05-23T04:59:53.973" v="6955" actId="20577"/>
          <ac:spMkLst>
            <pc:docMk/>
            <pc:sldMk cId="3760968814" sldId="302"/>
            <ac:spMk id="2" creationId="{2307BB75-827C-BB57-F3C5-1646EE9DDE97}"/>
          </ac:spMkLst>
        </pc:spChg>
        <pc:spChg chg="mod">
          <ac:chgData name="泰弘 仲山" userId="857b4835f3abfbd8" providerId="LiveId" clId="{C79585E8-B497-4644-8F02-B52EA6E7B8F3}" dt="2023-05-23T10:12:35.971" v="8784" actId="14100"/>
          <ac:spMkLst>
            <pc:docMk/>
            <pc:sldMk cId="3760968814" sldId="302"/>
            <ac:spMk id="3" creationId="{B67E071B-4436-63F2-3B68-D6BC3EA36BD8}"/>
          </ac:spMkLst>
        </pc:spChg>
        <pc:spChg chg="add mod">
          <ac:chgData name="泰弘 仲山" userId="857b4835f3abfbd8" providerId="LiveId" clId="{C79585E8-B497-4644-8F02-B52EA6E7B8F3}" dt="2023-05-23T10:14:50.057" v="8897" actId="20577"/>
          <ac:spMkLst>
            <pc:docMk/>
            <pc:sldMk cId="3760968814" sldId="302"/>
            <ac:spMk id="8" creationId="{C0CAC3EC-934A-FF4B-2035-F5F5ADBC2AFA}"/>
          </ac:spMkLst>
        </pc:spChg>
        <pc:spChg chg="add mod">
          <ac:chgData name="泰弘 仲山" userId="857b4835f3abfbd8" providerId="LiveId" clId="{C79585E8-B497-4644-8F02-B52EA6E7B8F3}" dt="2023-05-23T10:14:09.737" v="8848" actId="20577"/>
          <ac:spMkLst>
            <pc:docMk/>
            <pc:sldMk cId="3760968814" sldId="302"/>
            <ac:spMk id="9" creationId="{174199B8-7D7E-2C3C-5F72-B7BCC9F3B189}"/>
          </ac:spMkLst>
        </pc:spChg>
        <pc:spChg chg="add mod">
          <ac:chgData name="泰弘 仲山" userId="857b4835f3abfbd8" providerId="LiveId" clId="{C79585E8-B497-4644-8F02-B52EA6E7B8F3}" dt="2023-05-23T10:22:37.332" v="9392" actId="1076"/>
          <ac:spMkLst>
            <pc:docMk/>
            <pc:sldMk cId="3760968814" sldId="302"/>
            <ac:spMk id="10" creationId="{F08558E7-B946-97D3-44F9-D35A7E39AAA1}"/>
          </ac:spMkLst>
        </pc:spChg>
        <pc:spChg chg="add del">
          <ac:chgData name="泰弘 仲山" userId="857b4835f3abfbd8" providerId="LiveId" clId="{C79585E8-B497-4644-8F02-B52EA6E7B8F3}" dt="2023-05-23T10:18:10.792" v="9049" actId="22"/>
          <ac:spMkLst>
            <pc:docMk/>
            <pc:sldMk cId="3760968814" sldId="302"/>
            <ac:spMk id="12" creationId="{C29B6383-7872-841A-CAC7-FCF8EF6F34B7}"/>
          </ac:spMkLst>
        </pc:spChg>
        <pc:picChg chg="add mod">
          <ac:chgData name="泰弘 仲山" userId="857b4835f3abfbd8" providerId="LiveId" clId="{C79585E8-B497-4644-8F02-B52EA6E7B8F3}" dt="2023-05-23T10:13:52.632" v="8810" actId="1036"/>
          <ac:picMkLst>
            <pc:docMk/>
            <pc:sldMk cId="3760968814" sldId="302"/>
            <ac:picMk id="5" creationId="{C0577F47-E97C-941C-00FB-AE3FAC2E6DE8}"/>
          </ac:picMkLst>
        </pc:picChg>
        <pc:picChg chg="add mod">
          <ac:chgData name="泰弘 仲山" userId="857b4835f3abfbd8" providerId="LiveId" clId="{C79585E8-B497-4644-8F02-B52EA6E7B8F3}" dt="2023-05-23T10:13:52.632" v="8810" actId="1036"/>
          <ac:picMkLst>
            <pc:docMk/>
            <pc:sldMk cId="3760968814" sldId="302"/>
            <ac:picMk id="7" creationId="{C2837BD7-F999-3800-E60E-A71E2DC13C1A}"/>
          </ac:picMkLst>
        </pc:picChg>
      </pc:sldChg>
      <pc:sldChg chg="addSp delSp modSp add mod">
        <pc:chgData name="泰弘 仲山" userId="857b4835f3abfbd8" providerId="LiveId" clId="{C79585E8-B497-4644-8F02-B52EA6E7B8F3}" dt="2023-05-23T10:24:38.776" v="9524" actId="20577"/>
        <pc:sldMkLst>
          <pc:docMk/>
          <pc:sldMk cId="2062677599" sldId="303"/>
        </pc:sldMkLst>
        <pc:spChg chg="mod">
          <ac:chgData name="泰弘 仲山" userId="857b4835f3abfbd8" providerId="LiveId" clId="{C79585E8-B497-4644-8F02-B52EA6E7B8F3}" dt="2023-05-23T05:00:04.374" v="6977" actId="20577"/>
          <ac:spMkLst>
            <pc:docMk/>
            <pc:sldMk cId="2062677599" sldId="303"/>
            <ac:spMk id="2" creationId="{2307BB75-827C-BB57-F3C5-1646EE9DDE97}"/>
          </ac:spMkLst>
        </pc:spChg>
        <pc:spChg chg="mod">
          <ac:chgData name="泰弘 仲山" userId="857b4835f3abfbd8" providerId="LiveId" clId="{C79585E8-B497-4644-8F02-B52EA6E7B8F3}" dt="2023-05-23T10:24:38.776" v="9524" actId="20577"/>
          <ac:spMkLst>
            <pc:docMk/>
            <pc:sldMk cId="2062677599" sldId="303"/>
            <ac:spMk id="3" creationId="{B67E071B-4436-63F2-3B68-D6BC3EA36BD8}"/>
          </ac:spMkLst>
        </pc:spChg>
        <pc:picChg chg="add del">
          <ac:chgData name="泰弘 仲山" userId="857b4835f3abfbd8" providerId="LiveId" clId="{C79585E8-B497-4644-8F02-B52EA6E7B8F3}" dt="2023-05-23T10:13:05.317" v="8795" actId="478"/>
          <ac:picMkLst>
            <pc:docMk/>
            <pc:sldMk cId="2062677599" sldId="303"/>
            <ac:picMk id="5" creationId="{8C94ED66-611D-3EDD-FABE-0C53A4DEB461}"/>
          </ac:picMkLst>
        </pc:picChg>
      </pc:sldChg>
      <pc:sldChg chg="addSp delSp modSp add mod">
        <pc:chgData name="泰弘 仲山" userId="857b4835f3abfbd8" providerId="LiveId" clId="{C79585E8-B497-4644-8F02-B52EA6E7B8F3}" dt="2023-05-23T10:22:20.933" v="9388" actId="1038"/>
        <pc:sldMkLst>
          <pc:docMk/>
          <pc:sldMk cId="1947242300" sldId="304"/>
        </pc:sldMkLst>
        <pc:spChg chg="mod">
          <ac:chgData name="泰弘 仲山" userId="857b4835f3abfbd8" providerId="LiveId" clId="{C79585E8-B497-4644-8F02-B52EA6E7B8F3}" dt="2023-05-23T10:22:04.201" v="9381" actId="20577"/>
          <ac:spMkLst>
            <pc:docMk/>
            <pc:sldMk cId="1947242300" sldId="304"/>
            <ac:spMk id="3" creationId="{B67E071B-4436-63F2-3B68-D6BC3EA36BD8}"/>
          </ac:spMkLst>
        </pc:spChg>
        <pc:spChg chg="del">
          <ac:chgData name="泰弘 仲山" userId="857b4835f3abfbd8" providerId="LiveId" clId="{C79585E8-B497-4644-8F02-B52EA6E7B8F3}" dt="2023-05-23T10:18:20.872" v="9055" actId="478"/>
          <ac:spMkLst>
            <pc:docMk/>
            <pc:sldMk cId="1947242300" sldId="304"/>
            <ac:spMk id="8" creationId="{C0CAC3EC-934A-FF4B-2035-F5F5ADBC2AFA}"/>
          </ac:spMkLst>
        </pc:spChg>
        <pc:spChg chg="del">
          <ac:chgData name="泰弘 仲山" userId="857b4835f3abfbd8" providerId="LiveId" clId="{C79585E8-B497-4644-8F02-B52EA6E7B8F3}" dt="2023-05-23T10:18:18.634" v="9054" actId="478"/>
          <ac:spMkLst>
            <pc:docMk/>
            <pc:sldMk cId="1947242300" sldId="304"/>
            <ac:spMk id="9" creationId="{174199B8-7D7E-2C3C-5F72-B7BCC9F3B189}"/>
          </ac:spMkLst>
        </pc:spChg>
        <pc:spChg chg="del">
          <ac:chgData name="泰弘 仲山" userId="857b4835f3abfbd8" providerId="LiveId" clId="{C79585E8-B497-4644-8F02-B52EA6E7B8F3}" dt="2023-05-23T10:18:16.901" v="9053" actId="478"/>
          <ac:spMkLst>
            <pc:docMk/>
            <pc:sldMk cId="1947242300" sldId="304"/>
            <ac:spMk id="10" creationId="{F08558E7-B946-97D3-44F9-D35A7E39AAA1}"/>
          </ac:spMkLst>
        </pc:spChg>
        <pc:spChg chg="add mod">
          <ac:chgData name="泰弘 仲山" userId="857b4835f3abfbd8" providerId="LiveId" clId="{C79585E8-B497-4644-8F02-B52EA6E7B8F3}" dt="2023-05-23T10:22:19.463" v="9387" actId="1076"/>
          <ac:spMkLst>
            <pc:docMk/>
            <pc:sldMk cId="1947242300" sldId="304"/>
            <ac:spMk id="15" creationId="{B9D0C51B-E8D5-3EBB-5835-3419CD00D5DB}"/>
          </ac:spMkLst>
        </pc:spChg>
        <pc:picChg chg="del">
          <ac:chgData name="泰弘 仲山" userId="857b4835f3abfbd8" providerId="LiveId" clId="{C79585E8-B497-4644-8F02-B52EA6E7B8F3}" dt="2023-05-23T10:18:15.267" v="9052" actId="478"/>
          <ac:picMkLst>
            <pc:docMk/>
            <pc:sldMk cId="1947242300" sldId="304"/>
            <ac:picMk id="5" creationId="{C0577F47-E97C-941C-00FB-AE3FAC2E6DE8}"/>
          </ac:picMkLst>
        </pc:picChg>
        <pc:picChg chg="add mod">
          <ac:chgData name="泰弘 仲山" userId="857b4835f3abfbd8" providerId="LiveId" clId="{C79585E8-B497-4644-8F02-B52EA6E7B8F3}" dt="2023-05-23T10:22:17.302" v="9386" actId="14100"/>
          <ac:picMkLst>
            <pc:docMk/>
            <pc:sldMk cId="1947242300" sldId="304"/>
            <ac:picMk id="6" creationId="{0C27FF0A-A2FC-06B4-5452-E8FF0CCEDE5D}"/>
          </ac:picMkLst>
        </pc:picChg>
        <pc:picChg chg="del">
          <ac:chgData name="泰弘 仲山" userId="857b4835f3abfbd8" providerId="LiveId" clId="{C79585E8-B497-4644-8F02-B52EA6E7B8F3}" dt="2023-05-23T10:18:14.692" v="9051" actId="478"/>
          <ac:picMkLst>
            <pc:docMk/>
            <pc:sldMk cId="1947242300" sldId="304"/>
            <ac:picMk id="7" creationId="{C2837BD7-F999-3800-E60E-A71E2DC13C1A}"/>
          </ac:picMkLst>
        </pc:picChg>
        <pc:picChg chg="add mod">
          <ac:chgData name="泰弘 仲山" userId="857b4835f3abfbd8" providerId="LiveId" clId="{C79585E8-B497-4644-8F02-B52EA6E7B8F3}" dt="2023-05-23T10:22:10.712" v="9383" actId="1076"/>
          <ac:picMkLst>
            <pc:docMk/>
            <pc:sldMk cId="1947242300" sldId="304"/>
            <ac:picMk id="12" creationId="{D94DD1BC-C525-6DCD-024D-9C2B24131282}"/>
          </ac:picMkLst>
        </pc:picChg>
        <pc:picChg chg="add mod">
          <ac:chgData name="泰弘 仲山" userId="857b4835f3abfbd8" providerId="LiveId" clId="{C79585E8-B497-4644-8F02-B52EA6E7B8F3}" dt="2023-05-23T10:22:20.933" v="9388" actId="1038"/>
          <ac:picMkLst>
            <pc:docMk/>
            <pc:sldMk cId="1947242300" sldId="304"/>
            <ac:picMk id="14" creationId="{6EAEE7DF-672B-C7FE-FB83-272C40BCDD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C722-415A-DBD3-3F51-06ADDC07AB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9EE88D-65F3-B8FB-EC98-754DA4999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D23A97-3998-89C3-CA13-1E26CC7838A2}"/>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6CE80EBB-A52F-D637-90E2-56B75B9C95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87610-188E-9A4D-6175-C7AF4C2F533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43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16298-C691-7AC7-7E97-79540B0EFF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E68C51-C7FC-6BB2-9F62-3E3D5048FB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0E7A81-CD7F-DD0A-3913-06D1445BE306}"/>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D630887F-AB88-5200-DD96-713FD755E3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461CEF-6B88-6A54-D3F9-06460577411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43301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C713B9-39E1-BDA7-9D72-2371D04138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C0F888-1DF1-14E4-AB33-37E17110FC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6535F9-CAE3-AFC1-37F6-F48C08CB23C2}"/>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D107257F-E4BC-C501-06B3-0E02E643AB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A430FA-E141-5C6C-3752-FBFBB196357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15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1F897-C3E0-5A53-D138-286881D312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9DC7A4-8690-DC54-C056-8C0C7CFBAE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B72D9C-507F-1013-FB9C-FC5B6C6F67D9}"/>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E2F6FDE0-67B6-C529-FA72-7D9F927D85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B24F5-740E-2F24-6D81-CDCC76C5070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3603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45CA3-15A3-26A0-7D74-9D73EA4EE0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B2AB1F-41BC-2331-5413-5825D2BE6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A5806C-3BB5-2E3E-4C64-A4EF83C9953D}"/>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26DA9684-FAAB-C3C2-93AE-EB26D81899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41B350-DF7D-D614-17B4-D4FCA9D95C9C}"/>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40892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DF1CC-367C-C049-C27D-1D5A54CBB8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EE611A-0474-A00A-B6A7-EFC919F2C42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1E0B63B-5B9C-1654-FDE6-02862B82F76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E2F389-4078-52EA-90C6-CE7E32D8F3CA}"/>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2145E779-3EF1-84FE-B6CB-45540C5D91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937CB-173B-6A93-CD01-8DD9DB300A33}"/>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54595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A7E3B-2EAD-A46E-16DD-5D227D5C67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300A9-2584-8BBF-3CD8-9264D700D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C35BCE-F08E-05BE-B50C-3CE1982B00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65DDDF-3CA5-79A6-40E9-B77640C2E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C81BCA-D04C-9A57-EE7C-DAEACF92A80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A208FB-6C2E-D2E2-2782-EBBDE72D02F8}"/>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8" name="フッター プレースホルダー 7">
            <a:extLst>
              <a:ext uri="{FF2B5EF4-FFF2-40B4-BE49-F238E27FC236}">
                <a16:creationId xmlns:a16="http://schemas.microsoft.com/office/drawing/2014/main" id="{0CE0116C-5D36-3F3E-5009-2702CB138B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7452712-C0FA-73FD-4EFA-8FE5892CE375}"/>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69031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25743-E6F5-CF92-F090-89396DA626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BD7B7F-69C7-1B22-ED3E-3F8B4CB841A1}"/>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4" name="フッター プレースホルダー 3">
            <a:extLst>
              <a:ext uri="{FF2B5EF4-FFF2-40B4-BE49-F238E27FC236}">
                <a16:creationId xmlns:a16="http://schemas.microsoft.com/office/drawing/2014/main" id="{4750B9EB-CCFE-51A8-636E-B54B6F17BE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CBF02F-1676-11E8-8077-9C8E124306E6}"/>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87841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B7453F-3101-AE63-EB4E-CE37EABE9D06}"/>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3" name="フッター プレースホルダー 2">
            <a:extLst>
              <a:ext uri="{FF2B5EF4-FFF2-40B4-BE49-F238E27FC236}">
                <a16:creationId xmlns:a16="http://schemas.microsoft.com/office/drawing/2014/main" id="{CA5B376F-22DF-EE7A-4BB3-90B71AE029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9D2923-D98B-E30B-710A-B3951709FB12}"/>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29542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E8B7C-5DAD-7EC8-6263-7586DA401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715B09-25A5-B79C-B0AC-7AB753C93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401CED-884F-5735-53B6-0EBBB21E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1DCAC3-68B7-CAF4-98E1-CB971A526FD9}"/>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B02295F7-002F-C0F6-533F-2AA54C7F34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59B4E0-8305-3762-A342-64796AE44288}"/>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7447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6CAA-B64C-1347-5F71-0075E5E414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0AD4F5-995A-DEBD-5CC7-99089396B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51AF3F0-BEB3-B21B-57A4-75B5E506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4CA93F-1EB2-7B4C-97C8-4E6718211B79}"/>
              </a:ext>
            </a:extLst>
          </p:cNvPr>
          <p:cNvSpPr>
            <a:spLocks noGrp="1"/>
          </p:cNvSpPr>
          <p:nvPr>
            <p:ph type="dt" sz="half" idx="10"/>
          </p:nvPr>
        </p:nvSpPr>
        <p:spPr/>
        <p:txBody>
          <a:bodyPr/>
          <a:lstStyle/>
          <a:p>
            <a:fld id="{B93B6BA3-46DF-4682-9009-45BA9D4F24AA}" type="datetimeFigureOut">
              <a:rPr kumimoji="1" lang="ja-JP" altLang="en-US" smtClean="0"/>
              <a:t>2023/5/23</a:t>
            </a:fld>
            <a:endParaRPr kumimoji="1" lang="ja-JP" altLang="en-US"/>
          </a:p>
        </p:txBody>
      </p:sp>
      <p:sp>
        <p:nvSpPr>
          <p:cNvPr id="6" name="フッター プレースホルダー 5">
            <a:extLst>
              <a:ext uri="{FF2B5EF4-FFF2-40B4-BE49-F238E27FC236}">
                <a16:creationId xmlns:a16="http://schemas.microsoft.com/office/drawing/2014/main" id="{A03D4917-0F3D-F06E-1AF2-304F39DF7E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297069-B6D4-23E4-D116-33DC7CF9F9E0}"/>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23537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889B69-7BEF-893A-9BDC-3F8FAE38E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7C90A2-6FF1-2F9B-28B1-3043725E4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494F89-C1C1-C3EC-BE37-5D6D3D395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B6BA3-46DF-4682-9009-45BA9D4F24AA}" type="datetimeFigureOut">
              <a:rPr kumimoji="1" lang="ja-JP" altLang="en-US" smtClean="0"/>
              <a:t>2023/5/23</a:t>
            </a:fld>
            <a:endParaRPr kumimoji="1" lang="ja-JP" altLang="en-US"/>
          </a:p>
        </p:txBody>
      </p:sp>
      <p:sp>
        <p:nvSpPr>
          <p:cNvPr id="5" name="フッター プレースホルダー 4">
            <a:extLst>
              <a:ext uri="{FF2B5EF4-FFF2-40B4-BE49-F238E27FC236}">
                <a16:creationId xmlns:a16="http://schemas.microsoft.com/office/drawing/2014/main" id="{EA4ECFDF-679C-0778-D3F4-77920E872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487B7D-DFB7-75A8-65B9-7C33F141D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0215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zenn.dev/umi_mori/books/prompt-engineer/viewer/langchain_models" TargetMode="External"/><Relationship Id="rId2" Type="http://schemas.openxmlformats.org/officeDocument/2006/relationships/hyperlink" Target="https://zenn.dev/takiko/articles/24217eece242e1" TargetMode="External"/><Relationship Id="rId1" Type="http://schemas.openxmlformats.org/officeDocument/2006/relationships/slideLayout" Target="../slideLayouts/slideLayout2.xml"/><Relationship Id="rId6" Type="http://schemas.openxmlformats.org/officeDocument/2006/relationships/hyperlink" Target="https://www.inoue-kobo.com/ai_ml/langchain-agent/" TargetMode="External"/><Relationship Id="rId5" Type="http://schemas.openxmlformats.org/officeDocument/2006/relationships/hyperlink" Target="https://zenn.dev/kun432/scraps/cefc75b14ff013" TargetMode="External"/><Relationship Id="rId4" Type="http://schemas.openxmlformats.org/officeDocument/2006/relationships/hyperlink" Target="https://tech.nri-net.com/entry/tried_langchain_to_extend_chatg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C2F5F-630E-E6AB-A789-CF1BB365C410}"/>
              </a:ext>
            </a:extLst>
          </p:cNvPr>
          <p:cNvSpPr>
            <a:spLocks noGrp="1"/>
          </p:cNvSpPr>
          <p:nvPr>
            <p:ph type="ctrTitle"/>
          </p:nvPr>
        </p:nvSpPr>
        <p:spPr/>
        <p:txBody>
          <a:bodyPr/>
          <a:lstStyle/>
          <a:p>
            <a:r>
              <a:rPr kumimoji="1" lang="en-US" altLang="ja-JP" dirty="0" err="1"/>
              <a:t>LangChain</a:t>
            </a:r>
            <a:r>
              <a:rPr kumimoji="1" lang="ja-JP" altLang="en-US" dirty="0"/>
              <a:t>について</a:t>
            </a:r>
          </a:p>
        </p:txBody>
      </p:sp>
      <p:sp>
        <p:nvSpPr>
          <p:cNvPr id="3" name="字幕 2">
            <a:extLst>
              <a:ext uri="{FF2B5EF4-FFF2-40B4-BE49-F238E27FC236}">
                <a16:creationId xmlns:a16="http://schemas.microsoft.com/office/drawing/2014/main" id="{6CD9FE7F-AB5B-D2EE-C7C1-DF88E1020682}"/>
              </a:ext>
            </a:extLst>
          </p:cNvPr>
          <p:cNvSpPr>
            <a:spLocks noGrp="1"/>
          </p:cNvSpPr>
          <p:nvPr>
            <p:ph type="subTitle" idx="1"/>
          </p:nvPr>
        </p:nvSpPr>
        <p:spPr>
          <a:xfrm>
            <a:off x="1524000" y="4257368"/>
            <a:ext cx="9144000" cy="1000432"/>
          </a:xfrm>
        </p:spPr>
        <p:txBody>
          <a:bodyPr/>
          <a:lstStyle/>
          <a:p>
            <a:r>
              <a:rPr kumimoji="1" lang="en-US" altLang="ja-JP" dirty="0"/>
              <a:t>2023/5/24</a:t>
            </a:r>
            <a:endParaRPr kumimoji="1" lang="ja-JP" altLang="en-US" dirty="0"/>
          </a:p>
        </p:txBody>
      </p:sp>
    </p:spTree>
    <p:extLst>
      <p:ext uri="{BB962C8B-B14F-4D97-AF65-F5344CB8AC3E}">
        <p14:creationId xmlns:p14="http://schemas.microsoft.com/office/powerpoint/2010/main" val="7885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a:t>
            </a:r>
            <a:r>
              <a:rPr kumimoji="1" lang="en-US" altLang="ja-JP" sz="3200" dirty="0" err="1"/>
              <a:t>PromptTemplates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071716"/>
          </a:xfrm>
        </p:spPr>
        <p:txBody>
          <a:bodyPr>
            <a:normAutofit/>
          </a:bodyPr>
          <a:lstStyle/>
          <a:p>
            <a:r>
              <a:rPr kumimoji="1" lang="en-US" altLang="ja-JP" sz="1800" dirty="0"/>
              <a:t>LLM </a:t>
            </a:r>
            <a:r>
              <a:rPr kumimoji="1" lang="ja-JP" altLang="en-US" sz="1800" dirty="0"/>
              <a:t>へリクエストを送る際のプロンプトのテンプレートを作るためのモジュール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5" name="図 4">
            <a:extLst>
              <a:ext uri="{FF2B5EF4-FFF2-40B4-BE49-F238E27FC236}">
                <a16:creationId xmlns:a16="http://schemas.microsoft.com/office/drawing/2014/main" id="{86C25A18-73E2-01EF-88A3-3BDBFD305A79}"/>
              </a:ext>
            </a:extLst>
          </p:cNvPr>
          <p:cNvPicPr>
            <a:picLocks noChangeAspect="1"/>
          </p:cNvPicPr>
          <p:nvPr/>
        </p:nvPicPr>
        <p:blipFill>
          <a:blip r:embed="rId2"/>
          <a:stretch>
            <a:fillRect/>
          </a:stretch>
        </p:blipFill>
        <p:spPr>
          <a:xfrm>
            <a:off x="1870602" y="2074606"/>
            <a:ext cx="7989379" cy="4168877"/>
          </a:xfrm>
          <a:prstGeom prst="rect">
            <a:avLst/>
          </a:prstGeom>
        </p:spPr>
      </p:pic>
    </p:spTree>
    <p:extLst>
      <p:ext uri="{BB962C8B-B14F-4D97-AF65-F5344CB8AC3E}">
        <p14:creationId xmlns:p14="http://schemas.microsoft.com/office/powerpoint/2010/main" val="33241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a:t>
            </a:r>
            <a:r>
              <a:rPr kumimoji="1" lang="en-US" altLang="ja-JP" sz="3200" dirty="0" err="1"/>
              <a:t>ChatPromptTemplates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850490"/>
            <a:ext cx="10960510" cy="720666"/>
          </a:xfrm>
        </p:spPr>
        <p:txBody>
          <a:bodyPr>
            <a:normAutofit/>
          </a:bodyPr>
          <a:lstStyle/>
          <a:p>
            <a:r>
              <a:rPr kumimoji="1" lang="en-US" altLang="ja-JP" sz="1800" dirty="0"/>
              <a:t>Chat</a:t>
            </a:r>
            <a:r>
              <a:rPr kumimoji="1" lang="ja-JP" altLang="en-US" sz="1800" dirty="0"/>
              <a:t>モデル用のテンプレートを作るためのモジュール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6" name="図 5">
            <a:extLst>
              <a:ext uri="{FF2B5EF4-FFF2-40B4-BE49-F238E27FC236}">
                <a16:creationId xmlns:a16="http://schemas.microsoft.com/office/drawing/2014/main" id="{0E402438-7D43-93BB-42FC-94FC17A0ED61}"/>
              </a:ext>
            </a:extLst>
          </p:cNvPr>
          <p:cNvPicPr>
            <a:picLocks noChangeAspect="1"/>
          </p:cNvPicPr>
          <p:nvPr/>
        </p:nvPicPr>
        <p:blipFill>
          <a:blip r:embed="rId2"/>
          <a:stretch>
            <a:fillRect/>
          </a:stretch>
        </p:blipFill>
        <p:spPr>
          <a:xfrm>
            <a:off x="494071" y="1625234"/>
            <a:ext cx="11587418" cy="5034788"/>
          </a:xfrm>
          <a:prstGeom prst="rect">
            <a:avLst/>
          </a:prstGeom>
        </p:spPr>
      </p:pic>
    </p:spTree>
    <p:extLst>
      <p:ext uri="{BB962C8B-B14F-4D97-AF65-F5344CB8AC3E}">
        <p14:creationId xmlns:p14="http://schemas.microsoft.com/office/powerpoint/2010/main" val="25494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Example Selectors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386348"/>
          </a:xfrm>
        </p:spPr>
        <p:txBody>
          <a:bodyPr>
            <a:normAutofit/>
          </a:bodyPr>
          <a:lstStyle/>
          <a:p>
            <a:r>
              <a:rPr lang="ja-JP" altLang="en-US" sz="1800" dirty="0"/>
              <a:t>大量の教師データからプロンプトに入力するデータを選択するための機能</a:t>
            </a:r>
            <a:endParaRPr lang="en-US" altLang="ja-JP" sz="1800" dirty="0"/>
          </a:p>
        </p:txBody>
      </p:sp>
      <p:pic>
        <p:nvPicPr>
          <p:cNvPr id="6" name="図 5">
            <a:extLst>
              <a:ext uri="{FF2B5EF4-FFF2-40B4-BE49-F238E27FC236}">
                <a16:creationId xmlns:a16="http://schemas.microsoft.com/office/drawing/2014/main" id="{F6E1AFFC-ACB9-FCBC-1CDA-25B4D4555176}"/>
              </a:ext>
            </a:extLst>
          </p:cNvPr>
          <p:cNvPicPr>
            <a:picLocks noChangeAspect="1"/>
          </p:cNvPicPr>
          <p:nvPr/>
        </p:nvPicPr>
        <p:blipFill>
          <a:blip r:embed="rId2"/>
          <a:stretch>
            <a:fillRect/>
          </a:stretch>
        </p:blipFill>
        <p:spPr>
          <a:xfrm>
            <a:off x="2444663" y="1505130"/>
            <a:ext cx="6050407" cy="4571774"/>
          </a:xfrm>
          <a:prstGeom prst="rect">
            <a:avLst/>
          </a:prstGeom>
        </p:spPr>
      </p:pic>
      <p:sp>
        <p:nvSpPr>
          <p:cNvPr id="7" name="テキスト ボックス 6">
            <a:extLst>
              <a:ext uri="{FF2B5EF4-FFF2-40B4-BE49-F238E27FC236}">
                <a16:creationId xmlns:a16="http://schemas.microsoft.com/office/drawing/2014/main" id="{06C9D915-6E05-A480-6374-C77311EBC92D}"/>
              </a:ext>
            </a:extLst>
          </p:cNvPr>
          <p:cNvSpPr txBox="1"/>
          <p:nvPr/>
        </p:nvSpPr>
        <p:spPr>
          <a:xfrm>
            <a:off x="2320414" y="6194323"/>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https://zenn.dev/umi_mori/books/prompt-engineer/viewer/langchain_prompt</a:t>
            </a:r>
            <a:endParaRPr kumimoji="1" lang="ja-JP" altLang="en-US" sz="1400" dirty="0"/>
          </a:p>
        </p:txBody>
      </p:sp>
    </p:spTree>
    <p:extLst>
      <p:ext uri="{BB962C8B-B14F-4D97-AF65-F5344CB8AC3E}">
        <p14:creationId xmlns:p14="http://schemas.microsoft.com/office/powerpoint/2010/main" val="183947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95748" y="137898"/>
            <a:ext cx="10515600" cy="598435"/>
          </a:xfrm>
        </p:spPr>
        <p:txBody>
          <a:bodyPr>
            <a:normAutofit/>
          </a:bodyPr>
          <a:lstStyle/>
          <a:p>
            <a:r>
              <a:rPr kumimoji="1" lang="en-US" altLang="ja-JP" sz="3200" dirty="0"/>
              <a:t>Prompt – Output Parsers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64574" y="736333"/>
            <a:ext cx="10960510" cy="424620"/>
          </a:xfrm>
        </p:spPr>
        <p:txBody>
          <a:bodyPr>
            <a:normAutofit/>
          </a:bodyPr>
          <a:lstStyle/>
          <a:p>
            <a:r>
              <a:rPr lang="ja-JP" altLang="en-US" sz="1800" dirty="0"/>
              <a:t>出力のデータ形式を指定するための機能</a:t>
            </a:r>
            <a:endParaRPr lang="en-US" altLang="ja-JP" sz="1800" dirty="0"/>
          </a:p>
        </p:txBody>
      </p:sp>
      <p:pic>
        <p:nvPicPr>
          <p:cNvPr id="5" name="図 4">
            <a:extLst>
              <a:ext uri="{FF2B5EF4-FFF2-40B4-BE49-F238E27FC236}">
                <a16:creationId xmlns:a16="http://schemas.microsoft.com/office/drawing/2014/main" id="{954441B8-C6F1-5E72-B3F4-690989018251}"/>
              </a:ext>
            </a:extLst>
          </p:cNvPr>
          <p:cNvPicPr>
            <a:picLocks noChangeAspect="1"/>
          </p:cNvPicPr>
          <p:nvPr/>
        </p:nvPicPr>
        <p:blipFill>
          <a:blip r:embed="rId2"/>
          <a:stretch>
            <a:fillRect/>
          </a:stretch>
        </p:blipFill>
        <p:spPr>
          <a:xfrm>
            <a:off x="1520566" y="1488525"/>
            <a:ext cx="7849576" cy="4368084"/>
          </a:xfrm>
          <a:prstGeom prst="rect">
            <a:avLst/>
          </a:prstGeom>
        </p:spPr>
      </p:pic>
      <p:pic>
        <p:nvPicPr>
          <p:cNvPr id="7" name="図 6">
            <a:extLst>
              <a:ext uri="{FF2B5EF4-FFF2-40B4-BE49-F238E27FC236}">
                <a16:creationId xmlns:a16="http://schemas.microsoft.com/office/drawing/2014/main" id="{CB77026F-CEE1-B968-715B-9875EF202417}"/>
              </a:ext>
            </a:extLst>
          </p:cNvPr>
          <p:cNvPicPr>
            <a:picLocks noChangeAspect="1"/>
          </p:cNvPicPr>
          <p:nvPr/>
        </p:nvPicPr>
        <p:blipFill>
          <a:blip r:embed="rId3"/>
          <a:stretch>
            <a:fillRect/>
          </a:stretch>
        </p:blipFill>
        <p:spPr>
          <a:xfrm>
            <a:off x="1520566" y="6264573"/>
            <a:ext cx="5430840" cy="510592"/>
          </a:xfrm>
          <a:prstGeom prst="rect">
            <a:avLst/>
          </a:prstGeom>
        </p:spPr>
      </p:pic>
      <p:sp>
        <p:nvSpPr>
          <p:cNvPr id="8" name="テキスト ボックス 7">
            <a:extLst>
              <a:ext uri="{FF2B5EF4-FFF2-40B4-BE49-F238E27FC236}">
                <a16:creationId xmlns:a16="http://schemas.microsoft.com/office/drawing/2014/main" id="{B55B915A-1C50-B945-EF16-4790C67F98FC}"/>
              </a:ext>
            </a:extLst>
          </p:cNvPr>
          <p:cNvSpPr txBox="1"/>
          <p:nvPr/>
        </p:nvSpPr>
        <p:spPr>
          <a:xfrm>
            <a:off x="1520566" y="5937001"/>
            <a:ext cx="888336" cy="369332"/>
          </a:xfrm>
          <a:prstGeom prst="rect">
            <a:avLst/>
          </a:prstGeom>
          <a:noFill/>
        </p:spPr>
        <p:txBody>
          <a:bodyPr wrap="square" rtlCol="0">
            <a:spAutoFit/>
          </a:bodyPr>
          <a:lstStyle/>
          <a:p>
            <a:r>
              <a:rPr kumimoji="1" lang="ja-JP" altLang="en-US" dirty="0"/>
              <a:t>出力</a:t>
            </a:r>
          </a:p>
        </p:txBody>
      </p:sp>
      <p:sp>
        <p:nvSpPr>
          <p:cNvPr id="9" name="テキスト ボックス 8">
            <a:extLst>
              <a:ext uri="{FF2B5EF4-FFF2-40B4-BE49-F238E27FC236}">
                <a16:creationId xmlns:a16="http://schemas.microsoft.com/office/drawing/2014/main" id="{A41A4743-BAAC-CAA1-F71B-E65044038DBC}"/>
              </a:ext>
            </a:extLst>
          </p:cNvPr>
          <p:cNvSpPr txBox="1"/>
          <p:nvPr/>
        </p:nvSpPr>
        <p:spPr>
          <a:xfrm>
            <a:off x="1520566" y="1119193"/>
            <a:ext cx="5047382" cy="369332"/>
          </a:xfrm>
          <a:prstGeom prst="rect">
            <a:avLst/>
          </a:prstGeom>
          <a:noFill/>
        </p:spPr>
        <p:txBody>
          <a:bodyPr wrap="square" rtlCol="0">
            <a:spAutoFit/>
          </a:bodyPr>
          <a:lstStyle/>
          <a:p>
            <a:r>
              <a:rPr lang="ja-JP" altLang="en-US" dirty="0"/>
              <a:t>例：カンマ区切りのリストにパース</a:t>
            </a:r>
            <a:endParaRPr kumimoji="1" lang="ja-JP" altLang="en-US" dirty="0"/>
          </a:p>
        </p:txBody>
      </p:sp>
    </p:spTree>
    <p:extLst>
      <p:ext uri="{BB962C8B-B14F-4D97-AF65-F5344CB8AC3E}">
        <p14:creationId xmlns:p14="http://schemas.microsoft.com/office/powerpoint/2010/main" val="76987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814832690"/>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b="1" dirty="0"/>
                        <a:t>Memory</a:t>
                      </a:r>
                      <a:endParaRPr kumimoji="1" lang="ja-JP" altLang="en-US" sz="1400" b="1" dirty="0"/>
                    </a:p>
                  </a:txBody>
                  <a:tcPr anchor="ctr"/>
                </a:tc>
                <a:tc>
                  <a:txBody>
                    <a:bodyPr/>
                    <a:lstStyle/>
                    <a:p>
                      <a:r>
                        <a:rPr kumimoji="1" lang="en-US" altLang="ja-JP" sz="1400" b="1" dirty="0"/>
                        <a:t>Memory</a:t>
                      </a:r>
                    </a:p>
                  </a:txBody>
                  <a:tcPr/>
                </a:tc>
                <a:tc>
                  <a:txBody>
                    <a:bodyPr/>
                    <a:lstStyle/>
                    <a:p>
                      <a:r>
                        <a:rPr kumimoji="1" lang="ja-JP" altLang="en-US" sz="1400" b="1"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1023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Memory</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5338917"/>
          </a:xfrm>
        </p:spPr>
        <p:txBody>
          <a:bodyPr>
            <a:normAutofit/>
          </a:bodyPr>
          <a:lstStyle/>
          <a:p>
            <a:r>
              <a:rPr lang="en-US" altLang="ja-JP" sz="2000" dirty="0"/>
              <a:t>Chains</a:t>
            </a:r>
            <a:r>
              <a:rPr lang="ja-JP" altLang="en-US" sz="2000" dirty="0"/>
              <a:t>や</a:t>
            </a:r>
            <a:r>
              <a:rPr lang="en-US" altLang="ja-JP" sz="2000" dirty="0"/>
              <a:t>Agents</a:t>
            </a:r>
            <a:r>
              <a:rPr lang="ja-JP" altLang="en-US" sz="2000" dirty="0"/>
              <a:t>の内部における状態保持をする機能</a:t>
            </a:r>
            <a:endParaRPr lang="en-US" altLang="ja-JP" sz="2000" dirty="0"/>
          </a:p>
          <a:p>
            <a:endParaRPr lang="en-US" altLang="ja-JP" sz="2000" dirty="0"/>
          </a:p>
          <a:p>
            <a:r>
              <a:rPr lang="en-US" altLang="ja-JP" sz="2000" dirty="0" err="1"/>
              <a:t>ChatGPT</a:t>
            </a:r>
            <a:r>
              <a:rPr lang="ja-JP" altLang="en-US" sz="2000" dirty="0"/>
              <a:t>などの</a:t>
            </a:r>
            <a:r>
              <a:rPr lang="en-US" altLang="ja-JP" sz="2000" dirty="0"/>
              <a:t>Chat Model</a:t>
            </a:r>
            <a:r>
              <a:rPr lang="ja-JP" altLang="en-US" sz="2000" dirty="0"/>
              <a:t>の中でのチャットのやり取りは、静的化されており、自動的にデータは保存されない。</a:t>
            </a:r>
            <a:r>
              <a:rPr lang="en-US" altLang="ja-JP" sz="2000" dirty="0" err="1"/>
              <a:t>ChatGPT</a:t>
            </a:r>
            <a:r>
              <a:rPr lang="ja-JP" altLang="en-US" sz="2000" dirty="0"/>
              <a:t>のウェブサービスのように、特定のチャット内での過去のチャットを引き継ぎたい場合は、配列などに保存する必要がある。</a:t>
            </a:r>
            <a:endParaRPr lang="en-US" altLang="ja-JP" sz="2000" dirty="0"/>
          </a:p>
          <a:p>
            <a:endParaRPr lang="en-US" altLang="ja-JP" sz="2000" dirty="0"/>
          </a:p>
          <a:p>
            <a:r>
              <a:rPr lang="ja-JP" altLang="en-US" sz="2000" dirty="0"/>
              <a:t>これらの処理を簡単に記述できるようにしている</a:t>
            </a:r>
            <a:endParaRPr lang="en-US" altLang="ja-JP" sz="2000" dirty="0"/>
          </a:p>
          <a:p>
            <a:endParaRPr lang="en-US" altLang="ja-JP" sz="2000" dirty="0"/>
          </a:p>
          <a:p>
            <a:r>
              <a:rPr lang="en-US" altLang="ja-JP" sz="2000" dirty="0"/>
              <a:t>Chat Message History, Simple Memory, Buffer Memory</a:t>
            </a:r>
            <a:r>
              <a:rPr lang="ja-JP" altLang="en-US" sz="2000" dirty="0"/>
              <a:t>などがある</a:t>
            </a:r>
            <a:endParaRPr lang="en-US" altLang="ja-JP" sz="2000" dirty="0"/>
          </a:p>
        </p:txBody>
      </p:sp>
    </p:spTree>
    <p:extLst>
      <p:ext uri="{BB962C8B-B14F-4D97-AF65-F5344CB8AC3E}">
        <p14:creationId xmlns:p14="http://schemas.microsoft.com/office/powerpoint/2010/main" val="231781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694453479"/>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1" dirty="0"/>
                        <a:t>Indexes</a:t>
                      </a:r>
                      <a:endParaRPr kumimoji="1" lang="ja-JP" altLang="en-US" sz="1400" b="1" dirty="0"/>
                    </a:p>
                  </a:txBody>
                  <a:tcPr anchor="ctr"/>
                </a:tc>
                <a:tc>
                  <a:txBody>
                    <a:bodyPr/>
                    <a:lstStyle/>
                    <a:p>
                      <a:r>
                        <a:rPr kumimoji="1" lang="en-US" altLang="ja-JP" sz="1400" b="1" dirty="0"/>
                        <a:t>Document Loaders</a:t>
                      </a:r>
                      <a:endParaRPr kumimoji="1" lang="ja-JP" altLang="en-US" sz="1400" b="1" dirty="0"/>
                    </a:p>
                  </a:txBody>
                  <a:tcPr/>
                </a:tc>
                <a:tc>
                  <a:txBody>
                    <a:bodyPr/>
                    <a:lstStyle/>
                    <a:p>
                      <a:r>
                        <a:rPr kumimoji="1" lang="ja-JP" altLang="en-US" sz="1400" b="1"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1" dirty="0"/>
                        <a:t>Text Splitters</a:t>
                      </a:r>
                      <a:endParaRPr kumimoji="1" lang="ja-JP" altLang="en-US" sz="1400" b="1" dirty="0"/>
                    </a:p>
                  </a:txBody>
                  <a:tcPr/>
                </a:tc>
                <a:tc>
                  <a:txBody>
                    <a:bodyPr/>
                    <a:lstStyle/>
                    <a:p>
                      <a:r>
                        <a:rPr kumimoji="1" lang="ja-JP" altLang="en-US" sz="1400" b="1"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1" dirty="0" err="1"/>
                        <a:t>VectorStores</a:t>
                      </a:r>
                      <a:endParaRPr kumimoji="1" lang="ja-JP" altLang="en-US" sz="1400" b="1" dirty="0"/>
                    </a:p>
                  </a:txBody>
                  <a:tcPr/>
                </a:tc>
                <a:tc>
                  <a:txBody>
                    <a:bodyPr/>
                    <a:lstStyle/>
                    <a:p>
                      <a:r>
                        <a:rPr kumimoji="1" lang="ja-JP" altLang="en-US" sz="1400" b="1"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1" dirty="0"/>
                        <a:t>Retrievers</a:t>
                      </a:r>
                      <a:endParaRPr kumimoji="1" lang="ja-JP" altLang="en-US" sz="1400" b="1" dirty="0"/>
                    </a:p>
                  </a:txBody>
                  <a:tcPr/>
                </a:tc>
                <a:tc>
                  <a:txBody>
                    <a:bodyPr/>
                    <a:lstStyle/>
                    <a:p>
                      <a:r>
                        <a:rPr kumimoji="1" lang="ja-JP" altLang="en-US" sz="1400" b="1" dirty="0"/>
                        <a:t>クエリ </a:t>
                      </a:r>
                      <a:r>
                        <a:rPr kumimoji="1" lang="en-US" altLang="ja-JP" sz="1400" b="1" dirty="0"/>
                        <a:t>(</a:t>
                      </a:r>
                      <a:r>
                        <a:rPr kumimoji="1" lang="ja-JP" altLang="en-US" sz="1400" b="1" dirty="0"/>
                        <a:t>文字列</a:t>
                      </a:r>
                      <a:r>
                        <a:rPr kumimoji="1" lang="en-US" altLang="ja-JP" sz="1400" b="1" dirty="0"/>
                        <a:t>) </a:t>
                      </a:r>
                      <a:r>
                        <a:rPr kumimoji="1" lang="ja-JP" altLang="en-US" sz="1400" b="1"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21807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en-US" altLang="ja-JP" sz="2000" dirty="0"/>
              <a:t>Indexes</a:t>
            </a:r>
            <a:r>
              <a:rPr lang="ja-JP" altLang="en-US" sz="2000" dirty="0"/>
              <a:t>は、</a:t>
            </a:r>
            <a:r>
              <a:rPr lang="en-US" altLang="ja-JP" sz="2000" dirty="0"/>
              <a:t>PDF</a:t>
            </a:r>
            <a:r>
              <a:rPr lang="ja-JP" altLang="en-US" sz="2000" dirty="0"/>
              <a:t>や</a:t>
            </a:r>
            <a:r>
              <a:rPr lang="en-US" altLang="ja-JP" sz="2000" dirty="0"/>
              <a:t>CSV</a:t>
            </a:r>
            <a:r>
              <a:rPr lang="ja-JP" altLang="en-US" sz="2000" dirty="0"/>
              <a:t>などの外部データを用いて回答を生成する機能</a:t>
            </a:r>
            <a:endParaRPr lang="en-US" altLang="ja-JP" sz="2000" dirty="0"/>
          </a:p>
        </p:txBody>
      </p:sp>
      <p:pic>
        <p:nvPicPr>
          <p:cNvPr id="5" name="図 4">
            <a:extLst>
              <a:ext uri="{FF2B5EF4-FFF2-40B4-BE49-F238E27FC236}">
                <a16:creationId xmlns:a16="http://schemas.microsoft.com/office/drawing/2014/main" id="{915ECFA6-B6C5-5239-A6DA-5629A4F895A4}"/>
              </a:ext>
            </a:extLst>
          </p:cNvPr>
          <p:cNvPicPr>
            <a:picLocks noChangeAspect="1"/>
          </p:cNvPicPr>
          <p:nvPr/>
        </p:nvPicPr>
        <p:blipFill>
          <a:blip r:embed="rId2"/>
          <a:stretch>
            <a:fillRect/>
          </a:stretch>
        </p:blipFill>
        <p:spPr>
          <a:xfrm>
            <a:off x="2417991" y="1520986"/>
            <a:ext cx="6185235" cy="4638925"/>
          </a:xfrm>
          <a:prstGeom prst="rect">
            <a:avLst/>
          </a:prstGeom>
        </p:spPr>
      </p:pic>
      <p:sp>
        <p:nvSpPr>
          <p:cNvPr id="6" name="テキスト ボックス 5">
            <a:extLst>
              <a:ext uri="{FF2B5EF4-FFF2-40B4-BE49-F238E27FC236}">
                <a16:creationId xmlns:a16="http://schemas.microsoft.com/office/drawing/2014/main" id="{029FB7BE-54C3-56A8-EDED-021E80EB03E8}"/>
              </a:ext>
            </a:extLst>
          </p:cNvPr>
          <p:cNvSpPr txBox="1"/>
          <p:nvPr/>
        </p:nvSpPr>
        <p:spPr>
          <a:xfrm>
            <a:off x="2320414" y="625716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https://zenn.dev/umi_mori/books/prompt-engineer/viewer/langchain_indexes</a:t>
            </a:r>
            <a:endParaRPr kumimoji="1" lang="ja-JP" altLang="en-US" sz="1400" dirty="0"/>
          </a:p>
        </p:txBody>
      </p:sp>
    </p:spTree>
    <p:extLst>
      <p:ext uri="{BB962C8B-B14F-4D97-AF65-F5344CB8AC3E}">
        <p14:creationId xmlns:p14="http://schemas.microsoft.com/office/powerpoint/2010/main" val="17975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Document Loaders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75643"/>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独自のテキストデータを</a:t>
            </a:r>
            <a:r>
              <a:rPr lang="en-US" altLang="ja-JP" sz="1800" dirty="0"/>
              <a:t>LLM</a:t>
            </a:r>
            <a:r>
              <a:rPr lang="ja-JP" altLang="en-US" sz="1800" dirty="0"/>
              <a:t>に読み込ませるためのモジュール</a:t>
            </a:r>
            <a:endParaRPr lang="en-US" altLang="ja-JP" sz="1800" dirty="0"/>
          </a:p>
          <a:p>
            <a:r>
              <a:rPr lang="en-US" altLang="ja-JP" sz="1800" dirty="0"/>
              <a:t>PDF, CSV, Web</a:t>
            </a:r>
            <a:r>
              <a:rPr lang="ja-JP" altLang="en-US" sz="1800" dirty="0"/>
              <a:t>ページなど様々なデータの読み込みに対応</a:t>
            </a:r>
            <a:endParaRPr lang="en-US" altLang="ja-JP" sz="1800" dirty="0"/>
          </a:p>
          <a:p>
            <a:endParaRPr lang="ja-JP" altLang="en-US" sz="1800" dirty="0"/>
          </a:p>
        </p:txBody>
      </p:sp>
      <p:pic>
        <p:nvPicPr>
          <p:cNvPr id="6" name="図 5">
            <a:extLst>
              <a:ext uri="{FF2B5EF4-FFF2-40B4-BE49-F238E27FC236}">
                <a16:creationId xmlns:a16="http://schemas.microsoft.com/office/drawing/2014/main" id="{D79A7ABC-04A8-7C31-DF4C-2948BAEC4D97}"/>
              </a:ext>
            </a:extLst>
          </p:cNvPr>
          <p:cNvPicPr>
            <a:picLocks noChangeAspect="1"/>
          </p:cNvPicPr>
          <p:nvPr/>
        </p:nvPicPr>
        <p:blipFill>
          <a:blip r:embed="rId2"/>
          <a:stretch>
            <a:fillRect/>
          </a:stretch>
        </p:blipFill>
        <p:spPr>
          <a:xfrm>
            <a:off x="1245197" y="1967278"/>
            <a:ext cx="9049177" cy="1326387"/>
          </a:xfrm>
          <a:prstGeom prst="rect">
            <a:avLst/>
          </a:prstGeom>
        </p:spPr>
      </p:pic>
      <p:pic>
        <p:nvPicPr>
          <p:cNvPr id="10" name="図 9">
            <a:extLst>
              <a:ext uri="{FF2B5EF4-FFF2-40B4-BE49-F238E27FC236}">
                <a16:creationId xmlns:a16="http://schemas.microsoft.com/office/drawing/2014/main" id="{688C1BA0-8649-EA46-0B31-2953A0F60A0F}"/>
              </a:ext>
            </a:extLst>
          </p:cNvPr>
          <p:cNvPicPr>
            <a:picLocks noChangeAspect="1"/>
          </p:cNvPicPr>
          <p:nvPr/>
        </p:nvPicPr>
        <p:blipFill>
          <a:blip r:embed="rId3"/>
          <a:stretch>
            <a:fillRect/>
          </a:stretch>
        </p:blipFill>
        <p:spPr>
          <a:xfrm>
            <a:off x="1245198" y="3709402"/>
            <a:ext cx="7869306" cy="1131452"/>
          </a:xfrm>
          <a:prstGeom prst="rect">
            <a:avLst/>
          </a:prstGeom>
        </p:spPr>
      </p:pic>
      <p:pic>
        <p:nvPicPr>
          <p:cNvPr id="12" name="図 11">
            <a:extLst>
              <a:ext uri="{FF2B5EF4-FFF2-40B4-BE49-F238E27FC236}">
                <a16:creationId xmlns:a16="http://schemas.microsoft.com/office/drawing/2014/main" id="{3457BCE2-F9B2-D7FC-4CF2-71B9D2AFAF53}"/>
              </a:ext>
            </a:extLst>
          </p:cNvPr>
          <p:cNvPicPr>
            <a:picLocks noChangeAspect="1"/>
          </p:cNvPicPr>
          <p:nvPr/>
        </p:nvPicPr>
        <p:blipFill>
          <a:blip r:embed="rId4"/>
          <a:stretch>
            <a:fillRect/>
          </a:stretch>
        </p:blipFill>
        <p:spPr>
          <a:xfrm>
            <a:off x="1245198" y="5361756"/>
            <a:ext cx="7800480" cy="1290727"/>
          </a:xfrm>
          <a:prstGeom prst="rect">
            <a:avLst/>
          </a:prstGeom>
        </p:spPr>
      </p:pic>
      <p:sp>
        <p:nvSpPr>
          <p:cNvPr id="13" name="テキスト ボックス 12">
            <a:extLst>
              <a:ext uri="{FF2B5EF4-FFF2-40B4-BE49-F238E27FC236}">
                <a16:creationId xmlns:a16="http://schemas.microsoft.com/office/drawing/2014/main" id="{D0F747C7-185A-C995-ADB5-469B78562066}"/>
              </a:ext>
            </a:extLst>
          </p:cNvPr>
          <p:cNvSpPr txBox="1"/>
          <p:nvPr/>
        </p:nvSpPr>
        <p:spPr>
          <a:xfrm>
            <a:off x="1245197" y="1575849"/>
            <a:ext cx="5047382" cy="369332"/>
          </a:xfrm>
          <a:prstGeom prst="rect">
            <a:avLst/>
          </a:prstGeom>
          <a:noFill/>
        </p:spPr>
        <p:txBody>
          <a:bodyPr wrap="square" rtlCol="0">
            <a:spAutoFit/>
          </a:bodyPr>
          <a:lstStyle/>
          <a:p>
            <a:r>
              <a:rPr lang="ja-JP" altLang="en-US" dirty="0"/>
              <a:t>例：</a:t>
            </a:r>
            <a:r>
              <a:rPr lang="en-US" altLang="ja-JP" dirty="0"/>
              <a:t>PDF</a:t>
            </a:r>
            <a:endParaRPr kumimoji="1" lang="ja-JP" altLang="en-US" dirty="0"/>
          </a:p>
        </p:txBody>
      </p:sp>
      <p:sp>
        <p:nvSpPr>
          <p:cNvPr id="14" name="テキスト ボックス 13">
            <a:extLst>
              <a:ext uri="{FF2B5EF4-FFF2-40B4-BE49-F238E27FC236}">
                <a16:creationId xmlns:a16="http://schemas.microsoft.com/office/drawing/2014/main" id="{E9B746DA-6A63-CFB9-9F29-3218A7EDF8E5}"/>
              </a:ext>
            </a:extLst>
          </p:cNvPr>
          <p:cNvSpPr txBox="1"/>
          <p:nvPr/>
        </p:nvSpPr>
        <p:spPr>
          <a:xfrm>
            <a:off x="1245197" y="3330766"/>
            <a:ext cx="5047382" cy="369332"/>
          </a:xfrm>
          <a:prstGeom prst="rect">
            <a:avLst/>
          </a:prstGeom>
          <a:noFill/>
        </p:spPr>
        <p:txBody>
          <a:bodyPr wrap="square" rtlCol="0">
            <a:spAutoFit/>
          </a:bodyPr>
          <a:lstStyle/>
          <a:p>
            <a:r>
              <a:rPr lang="ja-JP" altLang="en-US" dirty="0"/>
              <a:t>例：</a:t>
            </a:r>
            <a:r>
              <a:rPr lang="en-US" altLang="ja-JP" dirty="0"/>
              <a:t>CVS</a:t>
            </a:r>
            <a:endParaRPr kumimoji="1" lang="ja-JP" altLang="en-US" dirty="0"/>
          </a:p>
        </p:txBody>
      </p:sp>
      <p:sp>
        <p:nvSpPr>
          <p:cNvPr id="15" name="テキスト ボックス 14">
            <a:extLst>
              <a:ext uri="{FF2B5EF4-FFF2-40B4-BE49-F238E27FC236}">
                <a16:creationId xmlns:a16="http://schemas.microsoft.com/office/drawing/2014/main" id="{A93FB00D-CFE0-C430-BC03-C92A2B19C110}"/>
              </a:ext>
            </a:extLst>
          </p:cNvPr>
          <p:cNvSpPr txBox="1"/>
          <p:nvPr/>
        </p:nvSpPr>
        <p:spPr>
          <a:xfrm>
            <a:off x="1245197" y="4989114"/>
            <a:ext cx="5047382" cy="369332"/>
          </a:xfrm>
          <a:prstGeom prst="rect">
            <a:avLst/>
          </a:prstGeom>
          <a:noFill/>
        </p:spPr>
        <p:txBody>
          <a:bodyPr wrap="square" rtlCol="0">
            <a:spAutoFit/>
          </a:bodyPr>
          <a:lstStyle/>
          <a:p>
            <a:r>
              <a:rPr lang="ja-JP" altLang="en-US" dirty="0"/>
              <a:t>例：</a:t>
            </a:r>
            <a:r>
              <a:rPr lang="en-US" altLang="ja-JP" dirty="0"/>
              <a:t>HTML</a:t>
            </a:r>
            <a:endParaRPr kumimoji="1" lang="ja-JP" altLang="en-US" dirty="0"/>
          </a:p>
        </p:txBody>
      </p:sp>
    </p:spTree>
    <p:extLst>
      <p:ext uri="{BB962C8B-B14F-4D97-AF65-F5344CB8AC3E}">
        <p14:creationId xmlns:p14="http://schemas.microsoft.com/office/powerpoint/2010/main" val="372378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Text Splitters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96414"/>
            <a:ext cx="10960510" cy="786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文章データを分割するための機能</a:t>
            </a:r>
            <a:endParaRPr lang="en-US" altLang="ja-JP" sz="1800" dirty="0"/>
          </a:p>
          <a:p>
            <a:pPr lvl="1"/>
            <a:r>
              <a:rPr lang="ja-JP" altLang="en-US" sz="1800" dirty="0"/>
              <a:t>モデルの入力制限にかからないよう、適度な</a:t>
            </a:r>
            <a:r>
              <a:rPr lang="en-US" altLang="ja-JP" sz="1800" dirty="0"/>
              <a:t>chunk</a:t>
            </a:r>
            <a:r>
              <a:rPr lang="ja-JP" altLang="en-US" sz="1800" dirty="0"/>
              <a:t>に分割</a:t>
            </a:r>
            <a:endParaRPr lang="en-US" altLang="ja-JP" sz="1800" dirty="0"/>
          </a:p>
          <a:p>
            <a:endParaRPr lang="ja-JP" altLang="en-US" sz="1800" dirty="0"/>
          </a:p>
        </p:txBody>
      </p:sp>
      <p:pic>
        <p:nvPicPr>
          <p:cNvPr id="8" name="図 7">
            <a:extLst>
              <a:ext uri="{FF2B5EF4-FFF2-40B4-BE49-F238E27FC236}">
                <a16:creationId xmlns:a16="http://schemas.microsoft.com/office/drawing/2014/main" id="{8B474E70-10C0-C773-9A38-23C18ACE5A3F}"/>
              </a:ext>
            </a:extLst>
          </p:cNvPr>
          <p:cNvPicPr>
            <a:picLocks noChangeAspect="1"/>
          </p:cNvPicPr>
          <p:nvPr/>
        </p:nvPicPr>
        <p:blipFill>
          <a:blip r:embed="rId2"/>
          <a:stretch>
            <a:fillRect/>
          </a:stretch>
        </p:blipFill>
        <p:spPr>
          <a:xfrm>
            <a:off x="1396181" y="1489415"/>
            <a:ext cx="7094471" cy="4429603"/>
          </a:xfrm>
          <a:prstGeom prst="rect">
            <a:avLst/>
          </a:prstGeom>
        </p:spPr>
      </p:pic>
      <p:pic>
        <p:nvPicPr>
          <p:cNvPr id="11" name="図 10">
            <a:extLst>
              <a:ext uri="{FF2B5EF4-FFF2-40B4-BE49-F238E27FC236}">
                <a16:creationId xmlns:a16="http://schemas.microsoft.com/office/drawing/2014/main" id="{70D42350-4AB8-E987-8DC6-736D7BE36705}"/>
              </a:ext>
            </a:extLst>
          </p:cNvPr>
          <p:cNvPicPr>
            <a:picLocks noChangeAspect="1"/>
          </p:cNvPicPr>
          <p:nvPr/>
        </p:nvPicPr>
        <p:blipFill>
          <a:blip r:embed="rId3"/>
          <a:stretch>
            <a:fillRect/>
          </a:stretch>
        </p:blipFill>
        <p:spPr>
          <a:xfrm>
            <a:off x="1396181" y="6061586"/>
            <a:ext cx="10481186" cy="657457"/>
          </a:xfrm>
          <a:prstGeom prst="rect">
            <a:avLst/>
          </a:prstGeom>
        </p:spPr>
      </p:pic>
      <p:sp>
        <p:nvSpPr>
          <p:cNvPr id="3" name="テキスト ボックス 2">
            <a:extLst>
              <a:ext uri="{FF2B5EF4-FFF2-40B4-BE49-F238E27FC236}">
                <a16:creationId xmlns:a16="http://schemas.microsoft.com/office/drawing/2014/main" id="{23299F57-ECFB-283B-E8A4-7E1C1B21C560}"/>
              </a:ext>
            </a:extLst>
          </p:cNvPr>
          <p:cNvSpPr txBox="1"/>
          <p:nvPr/>
        </p:nvSpPr>
        <p:spPr>
          <a:xfrm>
            <a:off x="520068" y="6061586"/>
            <a:ext cx="876113" cy="369332"/>
          </a:xfrm>
          <a:prstGeom prst="rect">
            <a:avLst/>
          </a:prstGeom>
          <a:noFill/>
        </p:spPr>
        <p:txBody>
          <a:bodyPr wrap="square" rtlCol="0">
            <a:spAutoFit/>
          </a:bodyPr>
          <a:lstStyle/>
          <a:p>
            <a:pPr algn="ctr"/>
            <a:r>
              <a:rPr lang="ja-JP" altLang="en-US" dirty="0"/>
              <a:t>出力</a:t>
            </a:r>
            <a:endParaRPr kumimoji="1" lang="ja-JP" altLang="en-US" dirty="0"/>
          </a:p>
        </p:txBody>
      </p:sp>
    </p:spTree>
    <p:extLst>
      <p:ext uri="{BB962C8B-B14F-4D97-AF65-F5344CB8AC3E}">
        <p14:creationId xmlns:p14="http://schemas.microsoft.com/office/powerpoint/2010/main" val="121652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0E86-5640-943A-B02B-E56454B266AD}"/>
              </a:ext>
            </a:extLst>
          </p:cNvPr>
          <p:cNvSpPr>
            <a:spLocks noGrp="1"/>
          </p:cNvSpPr>
          <p:nvPr>
            <p:ph type="title"/>
          </p:nvPr>
        </p:nvSpPr>
        <p:spPr>
          <a:xfrm>
            <a:off x="838200" y="365125"/>
            <a:ext cx="10515600" cy="785249"/>
          </a:xfrm>
        </p:spPr>
        <p:txBody>
          <a:bodyPr>
            <a:normAutofit/>
          </a:bodyPr>
          <a:lstStyle/>
          <a:p>
            <a:r>
              <a:rPr lang="ja-JP" altLang="en-US" sz="3200" dirty="0"/>
              <a:t>はじめに</a:t>
            </a:r>
            <a:endParaRPr kumimoji="1" lang="ja-JP" altLang="en-US" sz="3200" dirty="0"/>
          </a:p>
        </p:txBody>
      </p:sp>
      <p:sp>
        <p:nvSpPr>
          <p:cNvPr id="3" name="コンテンツ プレースホルダー 2">
            <a:extLst>
              <a:ext uri="{FF2B5EF4-FFF2-40B4-BE49-F238E27FC236}">
                <a16:creationId xmlns:a16="http://schemas.microsoft.com/office/drawing/2014/main" id="{F390B911-B75C-802C-94FE-25D557A4613C}"/>
              </a:ext>
            </a:extLst>
          </p:cNvPr>
          <p:cNvSpPr>
            <a:spLocks noGrp="1"/>
          </p:cNvSpPr>
          <p:nvPr>
            <p:ph idx="1"/>
          </p:nvPr>
        </p:nvSpPr>
        <p:spPr>
          <a:xfrm>
            <a:off x="838200" y="1484671"/>
            <a:ext cx="10515600" cy="4692292"/>
          </a:xfrm>
        </p:spPr>
        <p:txBody>
          <a:bodyPr>
            <a:normAutofit/>
          </a:bodyPr>
          <a:lstStyle/>
          <a:p>
            <a:r>
              <a:rPr kumimoji="1" lang="en-US" altLang="ja-JP" sz="1800" dirty="0" err="1"/>
              <a:t>LangChain</a:t>
            </a:r>
            <a:r>
              <a:rPr lang="ja-JP" altLang="en-US" sz="1800" dirty="0"/>
              <a:t>は、</a:t>
            </a:r>
            <a:r>
              <a:rPr kumimoji="1" lang="ja-JP" altLang="en-US" sz="1800" dirty="0"/>
              <a:t>大規模言語モデル（</a:t>
            </a:r>
            <a:r>
              <a:rPr kumimoji="1" lang="en-US" altLang="ja-JP" sz="1800" dirty="0"/>
              <a:t>Large Language Model: LLM</a:t>
            </a:r>
            <a:r>
              <a:rPr kumimoji="1" lang="ja-JP" altLang="en-US" sz="1800" dirty="0"/>
              <a:t>）を利用してサービスの開発をしたいときに便利に使えるライブラリ</a:t>
            </a:r>
            <a:endParaRPr kumimoji="1" lang="en-US" altLang="ja-JP" sz="1800" dirty="0"/>
          </a:p>
          <a:p>
            <a:endParaRPr kumimoji="1" lang="en-US" altLang="ja-JP" sz="1800" dirty="0"/>
          </a:p>
          <a:p>
            <a:r>
              <a:rPr kumimoji="1" lang="en-US" altLang="ja-JP" sz="1800" dirty="0" err="1"/>
              <a:t>LangChain</a:t>
            </a:r>
            <a:r>
              <a:rPr kumimoji="1" lang="ja-JP" altLang="en-US" sz="1800" dirty="0"/>
              <a:t>を使用することで、独自データ（</a:t>
            </a:r>
            <a:r>
              <a:rPr kumimoji="1" lang="en-US" altLang="ja-JP" sz="1800" dirty="0"/>
              <a:t>PDF</a:t>
            </a:r>
            <a:r>
              <a:rPr kumimoji="1" lang="ja-JP" altLang="en-US" sz="1800" dirty="0"/>
              <a:t>、</a:t>
            </a:r>
            <a:r>
              <a:rPr kumimoji="1" lang="en-US" altLang="ja-JP" sz="1800" dirty="0"/>
              <a:t>CSV</a:t>
            </a:r>
            <a:r>
              <a:rPr kumimoji="1" lang="ja-JP" altLang="en-US" sz="1800" dirty="0"/>
              <a:t>等）を読み込んだり、</a:t>
            </a:r>
            <a:r>
              <a:rPr kumimoji="1" lang="en-US" altLang="ja-JP" sz="1800" dirty="0"/>
              <a:t>Google </a:t>
            </a:r>
            <a:r>
              <a:rPr kumimoji="1" lang="ja-JP" altLang="en-US" sz="1800" dirty="0"/>
              <a:t>検索を行ったり、</a:t>
            </a:r>
            <a:r>
              <a:rPr kumimoji="1" lang="en-US" altLang="ja-JP" sz="1800" dirty="0"/>
              <a:t>LLM </a:t>
            </a:r>
            <a:r>
              <a:rPr kumimoji="1" lang="ja-JP" altLang="en-US" sz="1800" dirty="0"/>
              <a:t>が苦手とする計算問題を解いたりすることができるようになる</a:t>
            </a:r>
            <a:endParaRPr kumimoji="1" lang="en-US" altLang="ja-JP" sz="1800" dirty="0"/>
          </a:p>
          <a:p>
            <a:endParaRPr kumimoji="1" lang="en-US" altLang="ja-JP" sz="1800" dirty="0"/>
          </a:p>
          <a:p>
            <a:r>
              <a:rPr lang="ja-JP" altLang="en-US" sz="1800" dirty="0"/>
              <a:t>かなり多くの機能があり、一気にすべての機能を把握するのは難しい</a:t>
            </a:r>
            <a:endParaRPr lang="en-US" altLang="ja-JP" sz="1800" dirty="0"/>
          </a:p>
          <a:p>
            <a:endParaRPr kumimoji="1" lang="en-US" altLang="ja-JP" sz="1800" dirty="0"/>
          </a:p>
          <a:p>
            <a:r>
              <a:rPr lang="ja-JP" altLang="en-US" sz="1800" dirty="0"/>
              <a:t>まずはどういったことができるのかをざっくりと理解し、やりたいことを実現するにはどうすれば良いのかを調べながら身につけていくのが良いと思われる</a:t>
            </a:r>
            <a:endParaRPr kumimoji="1" lang="ja-JP" altLang="en-US" sz="1800" dirty="0"/>
          </a:p>
        </p:txBody>
      </p:sp>
    </p:spTree>
    <p:extLst>
      <p:ext uri="{BB962C8B-B14F-4D97-AF65-F5344CB8AC3E}">
        <p14:creationId xmlns:p14="http://schemas.microsoft.com/office/powerpoint/2010/main" val="427129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a:t>
            </a:r>
            <a:r>
              <a:rPr kumimoji="1" lang="en-US" altLang="ja-JP" sz="3200" dirty="0" err="1"/>
              <a:t>Vectorstores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34065"/>
            <a:ext cx="10960510" cy="1130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ベクトル化されたデータを管理するための機能</a:t>
            </a:r>
            <a:endParaRPr lang="en-US" altLang="ja-JP" sz="1800" dirty="0"/>
          </a:p>
          <a:p>
            <a:r>
              <a:rPr lang="ja-JP" altLang="en-US" sz="1800" dirty="0"/>
              <a:t>「</a:t>
            </a:r>
            <a:r>
              <a:rPr lang="en-US" altLang="ja-JP" sz="1800" dirty="0"/>
              <a:t>Chroma</a:t>
            </a:r>
            <a:r>
              <a:rPr lang="ja-JP" altLang="en-US" sz="1800" dirty="0"/>
              <a:t>」というベクトル型ストアがデフォルトのデータベースとして採用されているが、他のものを使用することも可能</a:t>
            </a:r>
          </a:p>
        </p:txBody>
      </p:sp>
      <p:pic>
        <p:nvPicPr>
          <p:cNvPr id="7" name="図 6">
            <a:extLst>
              <a:ext uri="{FF2B5EF4-FFF2-40B4-BE49-F238E27FC236}">
                <a16:creationId xmlns:a16="http://schemas.microsoft.com/office/drawing/2014/main" id="{89CDE403-0FCB-7739-B23B-1A351691BD13}"/>
              </a:ext>
            </a:extLst>
          </p:cNvPr>
          <p:cNvPicPr>
            <a:picLocks noChangeAspect="1"/>
          </p:cNvPicPr>
          <p:nvPr/>
        </p:nvPicPr>
        <p:blipFill>
          <a:blip r:embed="rId2"/>
          <a:stretch>
            <a:fillRect/>
          </a:stretch>
        </p:blipFill>
        <p:spPr>
          <a:xfrm>
            <a:off x="1357094" y="2465655"/>
            <a:ext cx="9234463" cy="2940121"/>
          </a:xfrm>
          <a:prstGeom prst="rect">
            <a:avLst/>
          </a:prstGeom>
        </p:spPr>
      </p:pic>
    </p:spTree>
    <p:extLst>
      <p:ext uri="{BB962C8B-B14F-4D97-AF65-F5344CB8AC3E}">
        <p14:creationId xmlns:p14="http://schemas.microsoft.com/office/powerpoint/2010/main" val="201899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Retrievers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04568"/>
            <a:ext cx="10960510" cy="59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クエリを受け取り、ドキュメントのリストを返す</a:t>
            </a:r>
          </a:p>
        </p:txBody>
      </p:sp>
      <p:sp>
        <p:nvSpPr>
          <p:cNvPr id="8" name="テキスト ボックス 7">
            <a:extLst>
              <a:ext uri="{FF2B5EF4-FFF2-40B4-BE49-F238E27FC236}">
                <a16:creationId xmlns:a16="http://schemas.microsoft.com/office/drawing/2014/main" id="{2FBC49B2-9EC1-4966-C31F-313246C2E443}"/>
              </a:ext>
            </a:extLst>
          </p:cNvPr>
          <p:cNvSpPr txBox="1"/>
          <p:nvPr/>
        </p:nvSpPr>
        <p:spPr>
          <a:xfrm>
            <a:off x="926944" y="1661712"/>
            <a:ext cx="8497196" cy="369332"/>
          </a:xfrm>
          <a:prstGeom prst="rect">
            <a:avLst/>
          </a:prstGeom>
          <a:noFill/>
        </p:spPr>
        <p:txBody>
          <a:bodyPr wrap="square" rtlCol="0">
            <a:spAutoFit/>
          </a:bodyPr>
          <a:lstStyle/>
          <a:p>
            <a:r>
              <a:rPr kumimoji="1" lang="ja-JP" altLang="en-US" dirty="0"/>
              <a:t>例：</a:t>
            </a:r>
            <a:r>
              <a:rPr kumimoji="1" lang="en-US" altLang="ja-JP" dirty="0" err="1"/>
              <a:t>ArXiv</a:t>
            </a:r>
            <a:r>
              <a:rPr kumimoji="1" lang="ja-JP" altLang="en-US" dirty="0"/>
              <a:t>から、指定したドキュメント番号の論文を取得</a:t>
            </a:r>
          </a:p>
        </p:txBody>
      </p:sp>
      <p:pic>
        <p:nvPicPr>
          <p:cNvPr id="10" name="図 9">
            <a:extLst>
              <a:ext uri="{FF2B5EF4-FFF2-40B4-BE49-F238E27FC236}">
                <a16:creationId xmlns:a16="http://schemas.microsoft.com/office/drawing/2014/main" id="{7F81D353-BCF4-A603-DC81-11C75C583574}"/>
              </a:ext>
            </a:extLst>
          </p:cNvPr>
          <p:cNvPicPr>
            <a:picLocks noChangeAspect="1"/>
          </p:cNvPicPr>
          <p:nvPr/>
        </p:nvPicPr>
        <p:blipFill>
          <a:blip r:embed="rId2"/>
          <a:stretch>
            <a:fillRect/>
          </a:stretch>
        </p:blipFill>
        <p:spPr>
          <a:xfrm>
            <a:off x="1012644" y="2189753"/>
            <a:ext cx="8497196" cy="1674324"/>
          </a:xfrm>
          <a:prstGeom prst="rect">
            <a:avLst/>
          </a:prstGeom>
        </p:spPr>
      </p:pic>
      <p:pic>
        <p:nvPicPr>
          <p:cNvPr id="12" name="図 11">
            <a:extLst>
              <a:ext uri="{FF2B5EF4-FFF2-40B4-BE49-F238E27FC236}">
                <a16:creationId xmlns:a16="http://schemas.microsoft.com/office/drawing/2014/main" id="{20F5570C-73CD-0872-BCE0-F750963B9D92}"/>
              </a:ext>
            </a:extLst>
          </p:cNvPr>
          <p:cNvPicPr>
            <a:picLocks noChangeAspect="1"/>
          </p:cNvPicPr>
          <p:nvPr/>
        </p:nvPicPr>
        <p:blipFill>
          <a:blip r:embed="rId3"/>
          <a:stretch>
            <a:fillRect/>
          </a:stretch>
        </p:blipFill>
        <p:spPr>
          <a:xfrm>
            <a:off x="1012644" y="4550827"/>
            <a:ext cx="8335149" cy="1402605"/>
          </a:xfrm>
          <a:prstGeom prst="rect">
            <a:avLst/>
          </a:prstGeom>
        </p:spPr>
      </p:pic>
      <p:sp>
        <p:nvSpPr>
          <p:cNvPr id="13" name="テキスト ボックス 12">
            <a:extLst>
              <a:ext uri="{FF2B5EF4-FFF2-40B4-BE49-F238E27FC236}">
                <a16:creationId xmlns:a16="http://schemas.microsoft.com/office/drawing/2014/main" id="{2315497D-E3F9-9E35-4CCE-3FA4AC99CEA7}"/>
              </a:ext>
            </a:extLst>
          </p:cNvPr>
          <p:cNvSpPr txBox="1"/>
          <p:nvPr/>
        </p:nvSpPr>
        <p:spPr>
          <a:xfrm>
            <a:off x="926944" y="4147142"/>
            <a:ext cx="8497196" cy="369332"/>
          </a:xfrm>
          <a:prstGeom prst="rect">
            <a:avLst/>
          </a:prstGeom>
          <a:noFill/>
        </p:spPr>
        <p:txBody>
          <a:bodyPr wrap="square" rtlCol="0">
            <a:spAutoFit/>
          </a:bodyPr>
          <a:lstStyle/>
          <a:p>
            <a:r>
              <a:rPr kumimoji="1" lang="ja-JP" altLang="en-US" dirty="0"/>
              <a:t>出力結果（メタデータ）</a:t>
            </a:r>
          </a:p>
        </p:txBody>
      </p:sp>
    </p:spTree>
    <p:extLst>
      <p:ext uri="{BB962C8B-B14F-4D97-AF65-F5344CB8AC3E}">
        <p14:creationId xmlns:p14="http://schemas.microsoft.com/office/powerpoint/2010/main" val="351845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715910725"/>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1" dirty="0"/>
                        <a:t>Chains</a:t>
                      </a:r>
                      <a:endParaRPr kumimoji="1" lang="ja-JP" altLang="en-US" sz="1400" b="1" dirty="0"/>
                    </a:p>
                  </a:txBody>
                  <a:tcPr anchor="ctr"/>
                </a:tc>
                <a:tc>
                  <a:txBody>
                    <a:bodyPr/>
                    <a:lstStyle/>
                    <a:p>
                      <a:r>
                        <a:rPr kumimoji="1" lang="en-US" altLang="ja-JP" sz="1400" b="1" dirty="0"/>
                        <a:t>Chains</a:t>
                      </a:r>
                      <a:endParaRPr kumimoji="1" lang="ja-JP" altLang="en-US" sz="1400" b="1" dirty="0"/>
                    </a:p>
                  </a:txBody>
                  <a:tcPr/>
                </a:tc>
                <a:tc>
                  <a:txBody>
                    <a:bodyPr/>
                    <a:lstStyle/>
                    <a:p>
                      <a:r>
                        <a:rPr kumimoji="1" lang="ja-JP" altLang="en-US" sz="1400" b="1" dirty="0"/>
                        <a:t>一連のコンポーネントの組み合わせを</a:t>
                      </a:r>
                      <a:r>
                        <a:rPr kumimoji="1" lang="en-US" altLang="ja-JP" sz="1400" b="1" dirty="0"/>
                        <a:t>(</a:t>
                      </a:r>
                      <a:r>
                        <a:rPr kumimoji="1" lang="ja-JP" altLang="en-US" sz="1400" b="1" dirty="0"/>
                        <a:t>例：プロンプトとモデル</a:t>
                      </a:r>
                      <a:r>
                        <a:rPr kumimoji="1" lang="en-US" altLang="ja-JP" sz="1400" b="1" dirty="0"/>
                        <a:t>)</a:t>
                      </a:r>
                      <a:endParaRPr kumimoji="1" lang="ja-JP" altLang="en-US" sz="1400" b="1"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52439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Chains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837640"/>
            <a:ext cx="10960510" cy="752209"/>
          </a:xfrm>
        </p:spPr>
        <p:txBody>
          <a:bodyPr>
            <a:normAutofit/>
          </a:bodyPr>
          <a:lstStyle/>
          <a:p>
            <a:r>
              <a:rPr lang="ja-JP" altLang="en-US" sz="2000" dirty="0"/>
              <a:t>複数のプロンプト入力を実行する機能</a:t>
            </a:r>
            <a:endParaRPr lang="en-US" altLang="ja-JP" sz="2000" dirty="0"/>
          </a:p>
          <a:p>
            <a:pPr lvl="1"/>
            <a:r>
              <a:rPr lang="ja-JP" altLang="en-US" sz="2000" dirty="0"/>
              <a:t>プロンプトの出力結果を次のプロンプトの入力とする</a:t>
            </a:r>
            <a:endParaRPr lang="en-US" altLang="ja-JP" sz="2000" dirty="0"/>
          </a:p>
        </p:txBody>
      </p:sp>
      <p:pic>
        <p:nvPicPr>
          <p:cNvPr id="5" name="図 4">
            <a:extLst>
              <a:ext uri="{FF2B5EF4-FFF2-40B4-BE49-F238E27FC236}">
                <a16:creationId xmlns:a16="http://schemas.microsoft.com/office/drawing/2014/main" id="{A6E01DE2-8E13-6B36-4023-63158E60B2B2}"/>
              </a:ext>
            </a:extLst>
          </p:cNvPr>
          <p:cNvPicPr>
            <a:picLocks noChangeAspect="1"/>
          </p:cNvPicPr>
          <p:nvPr/>
        </p:nvPicPr>
        <p:blipFill>
          <a:blip r:embed="rId2"/>
          <a:stretch>
            <a:fillRect/>
          </a:stretch>
        </p:blipFill>
        <p:spPr>
          <a:xfrm>
            <a:off x="494071" y="1786494"/>
            <a:ext cx="5301492" cy="4034203"/>
          </a:xfrm>
          <a:prstGeom prst="rect">
            <a:avLst/>
          </a:prstGeom>
        </p:spPr>
      </p:pic>
      <p:sp>
        <p:nvSpPr>
          <p:cNvPr id="6" name="テキスト ボックス 5">
            <a:extLst>
              <a:ext uri="{FF2B5EF4-FFF2-40B4-BE49-F238E27FC236}">
                <a16:creationId xmlns:a16="http://schemas.microsoft.com/office/drawing/2014/main" id="{72CE83FF-9744-A800-6152-C88F821243F3}"/>
              </a:ext>
            </a:extLst>
          </p:cNvPr>
          <p:cNvSpPr txBox="1"/>
          <p:nvPr/>
        </p:nvSpPr>
        <p:spPr>
          <a:xfrm>
            <a:off x="1943100" y="615353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https://zenn.dev/umi_mori/books/prompt-engineer/viewer/langchain_chains</a:t>
            </a:r>
            <a:endParaRPr kumimoji="1" lang="ja-JP" altLang="en-US" sz="1400" dirty="0"/>
          </a:p>
        </p:txBody>
      </p:sp>
      <p:pic>
        <p:nvPicPr>
          <p:cNvPr id="8" name="図 7">
            <a:extLst>
              <a:ext uri="{FF2B5EF4-FFF2-40B4-BE49-F238E27FC236}">
                <a16:creationId xmlns:a16="http://schemas.microsoft.com/office/drawing/2014/main" id="{21BE7260-91A0-D9F9-6D7D-651E66EF44F8}"/>
              </a:ext>
            </a:extLst>
          </p:cNvPr>
          <p:cNvPicPr>
            <a:picLocks noChangeAspect="1"/>
          </p:cNvPicPr>
          <p:nvPr/>
        </p:nvPicPr>
        <p:blipFill>
          <a:blip r:embed="rId3"/>
          <a:stretch>
            <a:fillRect/>
          </a:stretch>
        </p:blipFill>
        <p:spPr>
          <a:xfrm>
            <a:off x="6235182" y="1786494"/>
            <a:ext cx="5336473" cy="4034203"/>
          </a:xfrm>
          <a:prstGeom prst="rect">
            <a:avLst/>
          </a:prstGeom>
        </p:spPr>
      </p:pic>
    </p:spTree>
    <p:extLst>
      <p:ext uri="{BB962C8B-B14F-4D97-AF65-F5344CB8AC3E}">
        <p14:creationId xmlns:p14="http://schemas.microsoft.com/office/powerpoint/2010/main" val="978214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2456460746"/>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0" dirty="0"/>
                        <a:t>Chains</a:t>
                      </a:r>
                      <a:endParaRPr kumimoji="1" lang="ja-JP" altLang="en-US" sz="1400" b="0" dirty="0"/>
                    </a:p>
                  </a:txBody>
                  <a:tcPr anchor="ctr"/>
                </a:tc>
                <a:tc>
                  <a:txBody>
                    <a:bodyPr/>
                    <a:lstStyle/>
                    <a:p>
                      <a:r>
                        <a:rPr kumimoji="1" lang="en-US" altLang="ja-JP" sz="1400" b="0" dirty="0"/>
                        <a:t>Chains</a:t>
                      </a:r>
                      <a:endParaRPr kumimoji="1" lang="ja-JP" altLang="en-US" sz="1400" b="0" dirty="0"/>
                    </a:p>
                  </a:txBody>
                  <a:tcPr/>
                </a:tc>
                <a:tc>
                  <a:txBody>
                    <a:bodyPr/>
                    <a:lstStyle/>
                    <a:p>
                      <a:r>
                        <a:rPr kumimoji="1" lang="ja-JP" altLang="en-US" sz="1400" b="0" dirty="0"/>
                        <a:t>一連のコンポーネントの組み合わせを</a:t>
                      </a:r>
                      <a:r>
                        <a:rPr kumimoji="1" lang="en-US" altLang="ja-JP" sz="1400" b="0" dirty="0"/>
                        <a:t>(</a:t>
                      </a:r>
                      <a:r>
                        <a:rPr kumimoji="1" lang="ja-JP" altLang="en-US" sz="1400" b="0" dirty="0"/>
                        <a:t>例：プロンプトとモデル</a:t>
                      </a:r>
                      <a:r>
                        <a:rPr kumimoji="1" lang="en-US" altLang="ja-JP" sz="1400" b="0" dirty="0"/>
                        <a:t>)</a:t>
                      </a:r>
                      <a:endParaRPr kumimoji="1" lang="ja-JP" altLang="en-US" sz="1400" b="0" dirty="0"/>
                    </a:p>
                  </a:txBody>
                  <a:tcPr/>
                </a:tc>
                <a:extLst>
                  <a:ext uri="{0D108BD9-81ED-4DB2-BD59-A6C34878D82A}">
                    <a16:rowId xmlns:a16="http://schemas.microsoft.com/office/drawing/2014/main" val="1911022105"/>
                  </a:ext>
                </a:extLst>
              </a:tr>
              <a:tr h="324000">
                <a:tc rowSpan="4">
                  <a:txBody>
                    <a:bodyPr/>
                    <a:lstStyle/>
                    <a:p>
                      <a:r>
                        <a:rPr kumimoji="1" lang="en-US" altLang="ja-JP" sz="1400" b="1" dirty="0"/>
                        <a:t>Agents</a:t>
                      </a:r>
                      <a:endParaRPr kumimoji="1" lang="ja-JP" altLang="en-US" sz="1400" b="1" dirty="0"/>
                    </a:p>
                  </a:txBody>
                  <a:tcPr anchor="ctr"/>
                </a:tc>
                <a:tc>
                  <a:txBody>
                    <a:bodyPr/>
                    <a:lstStyle/>
                    <a:p>
                      <a:r>
                        <a:rPr kumimoji="1" lang="en-US" altLang="ja-JP" sz="1400" b="1" dirty="0"/>
                        <a:t>Tools</a:t>
                      </a:r>
                      <a:endParaRPr kumimoji="1" lang="ja-JP" altLang="en-US" sz="1400" b="1" dirty="0"/>
                    </a:p>
                  </a:txBody>
                  <a:tcPr/>
                </a:tc>
                <a:tc>
                  <a:txBody>
                    <a:bodyPr/>
                    <a:lstStyle/>
                    <a:p>
                      <a:r>
                        <a:rPr kumimoji="1" lang="ja-JP" altLang="en-US" sz="1400" b="1"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b="1" dirty="0"/>
                        <a:t>Agents</a:t>
                      </a:r>
                      <a:endParaRPr kumimoji="1" lang="ja-JP" altLang="en-US" sz="1400" b="1" dirty="0"/>
                    </a:p>
                  </a:txBody>
                  <a:tcPr/>
                </a:tc>
                <a:tc>
                  <a:txBody>
                    <a:bodyPr/>
                    <a:lstStyle/>
                    <a:p>
                      <a:r>
                        <a:rPr kumimoji="1" lang="ja-JP" altLang="en-US" sz="1400" b="1"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b="1" dirty="0"/>
                        <a:t>Toolkits</a:t>
                      </a:r>
                      <a:endParaRPr kumimoji="1" lang="ja-JP" altLang="en-US" sz="1400" b="1" dirty="0"/>
                    </a:p>
                  </a:txBody>
                  <a:tcPr/>
                </a:tc>
                <a:tc>
                  <a:txBody>
                    <a:bodyPr/>
                    <a:lstStyle/>
                    <a:p>
                      <a:r>
                        <a:rPr kumimoji="1" lang="ja-JP" altLang="en-US" sz="1400" b="1"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b="1" dirty="0"/>
                        <a:t>Agent Executor</a:t>
                      </a:r>
                      <a:endParaRPr kumimoji="1" lang="ja-JP" altLang="en-US" sz="1400" b="1" dirty="0"/>
                    </a:p>
                  </a:txBody>
                  <a:tcPr/>
                </a:tc>
                <a:tc>
                  <a:txBody>
                    <a:bodyPr/>
                    <a:lstStyle/>
                    <a:p>
                      <a:r>
                        <a:rPr kumimoji="1" lang="ja-JP" altLang="en-US" sz="1400" b="1"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17504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806246"/>
          </a:xfrm>
        </p:spPr>
        <p:txBody>
          <a:bodyPr>
            <a:normAutofit/>
          </a:bodyPr>
          <a:lstStyle/>
          <a:p>
            <a:r>
              <a:rPr lang="ja-JP" altLang="en-US" sz="2000" dirty="0"/>
              <a:t>言語モデルに渡されたツールを用いて、モデル自体が次にどのようなアクションを取るかを決定、実行、観測し、完了するまで繰り返す機能</a:t>
            </a:r>
            <a:endParaRPr lang="en-US" altLang="ja-JP" sz="2000" dirty="0"/>
          </a:p>
        </p:txBody>
      </p:sp>
      <p:pic>
        <p:nvPicPr>
          <p:cNvPr id="5" name="図 4">
            <a:extLst>
              <a:ext uri="{FF2B5EF4-FFF2-40B4-BE49-F238E27FC236}">
                <a16:creationId xmlns:a16="http://schemas.microsoft.com/office/drawing/2014/main" id="{8C4B45BC-490F-58A2-BD94-DCDDD7C0AAD5}"/>
              </a:ext>
            </a:extLst>
          </p:cNvPr>
          <p:cNvPicPr>
            <a:picLocks noChangeAspect="1"/>
          </p:cNvPicPr>
          <p:nvPr/>
        </p:nvPicPr>
        <p:blipFill>
          <a:blip r:embed="rId2"/>
          <a:stretch>
            <a:fillRect/>
          </a:stretch>
        </p:blipFill>
        <p:spPr>
          <a:xfrm>
            <a:off x="2878882" y="1624898"/>
            <a:ext cx="5745978" cy="4328535"/>
          </a:xfrm>
          <a:prstGeom prst="rect">
            <a:avLst/>
          </a:prstGeom>
        </p:spPr>
      </p:pic>
      <p:sp>
        <p:nvSpPr>
          <p:cNvPr id="6" name="テキスト ボックス 5">
            <a:extLst>
              <a:ext uri="{FF2B5EF4-FFF2-40B4-BE49-F238E27FC236}">
                <a16:creationId xmlns:a16="http://schemas.microsoft.com/office/drawing/2014/main" id="{87C175AD-6D11-4957-A1C3-B976B0F7E432}"/>
              </a:ext>
            </a:extLst>
          </p:cNvPr>
          <p:cNvSpPr txBox="1"/>
          <p:nvPr/>
        </p:nvSpPr>
        <p:spPr>
          <a:xfrm>
            <a:off x="1943100" y="615353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https://zenn.dev/umi_mori/books/prompt-engineer/viewer/langchain_agents</a:t>
            </a:r>
            <a:endParaRPr kumimoji="1" lang="ja-JP" altLang="en-US" sz="1400" dirty="0"/>
          </a:p>
        </p:txBody>
      </p:sp>
    </p:spTree>
    <p:extLst>
      <p:ext uri="{BB962C8B-B14F-4D97-AF65-F5344CB8AC3E}">
        <p14:creationId xmlns:p14="http://schemas.microsoft.com/office/powerpoint/2010/main" val="341938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442452"/>
          </a:xfrm>
        </p:spPr>
        <p:txBody>
          <a:bodyPr>
            <a:normAutofit/>
          </a:bodyPr>
          <a:lstStyle/>
          <a:p>
            <a:r>
              <a:rPr lang="en-US" altLang="ja-JP" sz="2000" dirty="0"/>
              <a:t>Agent</a:t>
            </a:r>
            <a:r>
              <a:rPr lang="ja-JP" altLang="en-US" sz="2000" dirty="0"/>
              <a:t>が外界とやり取りをするための機能</a:t>
            </a:r>
            <a:endParaRPr lang="en-US" altLang="ja-JP" sz="2000" dirty="0"/>
          </a:p>
        </p:txBody>
      </p:sp>
      <p:pic>
        <p:nvPicPr>
          <p:cNvPr id="5" name="図 4">
            <a:extLst>
              <a:ext uri="{FF2B5EF4-FFF2-40B4-BE49-F238E27FC236}">
                <a16:creationId xmlns:a16="http://schemas.microsoft.com/office/drawing/2014/main" id="{8862134C-EA04-718D-D9BA-0E707FB5F143}"/>
              </a:ext>
            </a:extLst>
          </p:cNvPr>
          <p:cNvPicPr>
            <a:picLocks noChangeAspect="1"/>
          </p:cNvPicPr>
          <p:nvPr/>
        </p:nvPicPr>
        <p:blipFill>
          <a:blip r:embed="rId2"/>
          <a:stretch>
            <a:fillRect/>
          </a:stretch>
        </p:blipFill>
        <p:spPr>
          <a:xfrm>
            <a:off x="1713525" y="2235148"/>
            <a:ext cx="7853811" cy="4106658"/>
          </a:xfrm>
          <a:prstGeom prst="rect">
            <a:avLst/>
          </a:prstGeom>
        </p:spPr>
      </p:pic>
      <p:sp>
        <p:nvSpPr>
          <p:cNvPr id="6" name="テキスト ボックス 5">
            <a:extLst>
              <a:ext uri="{FF2B5EF4-FFF2-40B4-BE49-F238E27FC236}">
                <a16:creationId xmlns:a16="http://schemas.microsoft.com/office/drawing/2014/main" id="{C25A913B-AAC7-5AFA-BDC6-4817732F606B}"/>
              </a:ext>
            </a:extLst>
          </p:cNvPr>
          <p:cNvSpPr txBox="1"/>
          <p:nvPr/>
        </p:nvSpPr>
        <p:spPr>
          <a:xfrm>
            <a:off x="1713525" y="1767495"/>
            <a:ext cx="7381314" cy="369332"/>
          </a:xfrm>
          <a:prstGeom prst="rect">
            <a:avLst/>
          </a:prstGeom>
          <a:noFill/>
        </p:spPr>
        <p:txBody>
          <a:bodyPr wrap="square" rtlCol="0">
            <a:spAutoFit/>
          </a:bodyPr>
          <a:lstStyle/>
          <a:p>
            <a:r>
              <a:rPr kumimoji="1" lang="ja-JP" altLang="en-US" dirty="0"/>
              <a:t>例：</a:t>
            </a:r>
            <a:r>
              <a:rPr kumimoji="1" lang="en-US" altLang="ja-JP" dirty="0"/>
              <a:t>Google</a:t>
            </a:r>
            <a:r>
              <a:rPr kumimoji="1" lang="ja-JP" altLang="en-US" dirty="0"/>
              <a:t>検索</a:t>
            </a:r>
          </a:p>
        </p:txBody>
      </p:sp>
    </p:spTree>
    <p:extLst>
      <p:ext uri="{BB962C8B-B14F-4D97-AF65-F5344CB8AC3E}">
        <p14:creationId xmlns:p14="http://schemas.microsoft.com/office/powerpoint/2010/main" val="39044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4129549"/>
          </a:xfrm>
        </p:spPr>
        <p:txBody>
          <a:bodyPr>
            <a:normAutofit/>
          </a:bodyPr>
          <a:lstStyle/>
          <a:p>
            <a:r>
              <a:rPr lang="ja-JP" altLang="en-US" sz="2000" dirty="0"/>
              <a:t>プロンプトの内容に応じてツールを使い分け、自動で解法を生成してくれる機能</a:t>
            </a:r>
            <a:endParaRPr lang="en-US" altLang="ja-JP" sz="2000" dirty="0"/>
          </a:p>
          <a:p>
            <a:r>
              <a:rPr lang="en-US" altLang="ja-JP" sz="2000" dirty="0"/>
              <a:t>Agent</a:t>
            </a:r>
            <a:r>
              <a:rPr lang="ja-JP" altLang="en-US" sz="2000" dirty="0"/>
              <a:t>の種類</a:t>
            </a:r>
            <a:endParaRPr lang="en-US" altLang="ja-JP" sz="2000" dirty="0"/>
          </a:p>
          <a:p>
            <a:pPr lvl="1"/>
            <a:r>
              <a:rPr lang="en-US" altLang="ja-JP" sz="2000" dirty="0"/>
              <a:t>Zero-shot-react-description</a:t>
            </a:r>
          </a:p>
          <a:p>
            <a:pPr lvl="2"/>
            <a:r>
              <a:rPr lang="ja-JP" altLang="en-US" dirty="0"/>
              <a:t>ツールの説明文章などから、どのツールを用いるかを決める</a:t>
            </a:r>
            <a:r>
              <a:rPr lang="en-US" altLang="ja-JP" dirty="0"/>
              <a:t>Agent</a:t>
            </a:r>
          </a:p>
          <a:p>
            <a:pPr lvl="1"/>
            <a:r>
              <a:rPr lang="en-US" altLang="ja-JP" sz="2000" dirty="0"/>
              <a:t>React-</a:t>
            </a:r>
            <a:r>
              <a:rPr lang="en-US" altLang="ja-JP" sz="2000" dirty="0" err="1"/>
              <a:t>docstore</a:t>
            </a:r>
            <a:endParaRPr lang="en-US" altLang="ja-JP" sz="2000" dirty="0"/>
          </a:p>
          <a:p>
            <a:pPr lvl="2"/>
            <a:r>
              <a:rPr lang="ja-JP" altLang="en-US" dirty="0"/>
              <a:t>文書を扱うことに特化した</a:t>
            </a:r>
            <a:r>
              <a:rPr lang="en-US" altLang="ja-JP" dirty="0"/>
              <a:t>Agent</a:t>
            </a:r>
          </a:p>
          <a:p>
            <a:pPr lvl="1"/>
            <a:r>
              <a:rPr lang="en-US" altLang="ja-JP" sz="2000" dirty="0"/>
              <a:t>Self-ask-with-search</a:t>
            </a:r>
          </a:p>
          <a:p>
            <a:pPr lvl="2"/>
            <a:r>
              <a:rPr lang="ja-JP" altLang="en-US" dirty="0"/>
              <a:t>質問に対する答えを事実に基づいて調べてくれる</a:t>
            </a:r>
            <a:r>
              <a:rPr lang="en-US" altLang="ja-JP" dirty="0"/>
              <a:t>Agent</a:t>
            </a:r>
          </a:p>
          <a:p>
            <a:pPr lvl="1"/>
            <a:r>
              <a:rPr lang="en-US" altLang="ja-JP" sz="2000" dirty="0"/>
              <a:t>Conversational-react-description</a:t>
            </a:r>
          </a:p>
          <a:p>
            <a:pPr lvl="2"/>
            <a:r>
              <a:rPr lang="ja-JP" altLang="en-US" dirty="0"/>
              <a:t>会話を扱うことに特化した</a:t>
            </a:r>
            <a:r>
              <a:rPr lang="en-US" altLang="ja-JP" dirty="0"/>
              <a:t>Agent</a:t>
            </a:r>
          </a:p>
        </p:txBody>
      </p:sp>
    </p:spTree>
    <p:extLst>
      <p:ext uri="{BB962C8B-B14F-4D97-AF65-F5344CB8AC3E}">
        <p14:creationId xmlns:p14="http://schemas.microsoft.com/office/powerpoint/2010/main" val="242932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Toolkits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598435"/>
          </a:xfrm>
        </p:spPr>
        <p:txBody>
          <a:bodyPr>
            <a:normAutofit/>
          </a:bodyPr>
          <a:lstStyle/>
          <a:p>
            <a:r>
              <a:rPr lang="ja-JP" altLang="en-US" sz="2000" dirty="0"/>
              <a:t>特定のユースケースに応じて、ツールを初期搭載した</a:t>
            </a:r>
            <a:r>
              <a:rPr lang="en-US" altLang="ja-JP" sz="2000" dirty="0"/>
              <a:t>Agent</a:t>
            </a:r>
            <a:r>
              <a:rPr lang="ja-JP" altLang="en-US" sz="2000" dirty="0"/>
              <a:t>の機能</a:t>
            </a:r>
            <a:endParaRPr lang="en-US" altLang="ja-JP" sz="2000" dirty="0"/>
          </a:p>
        </p:txBody>
      </p:sp>
      <p:pic>
        <p:nvPicPr>
          <p:cNvPr id="5" name="図 4">
            <a:extLst>
              <a:ext uri="{FF2B5EF4-FFF2-40B4-BE49-F238E27FC236}">
                <a16:creationId xmlns:a16="http://schemas.microsoft.com/office/drawing/2014/main" id="{C0577F47-E97C-941C-00FB-AE3FAC2E6DE8}"/>
              </a:ext>
            </a:extLst>
          </p:cNvPr>
          <p:cNvPicPr>
            <a:picLocks noChangeAspect="1"/>
          </p:cNvPicPr>
          <p:nvPr/>
        </p:nvPicPr>
        <p:blipFill>
          <a:blip r:embed="rId2"/>
          <a:stretch>
            <a:fillRect/>
          </a:stretch>
        </p:blipFill>
        <p:spPr>
          <a:xfrm>
            <a:off x="197287" y="1832494"/>
            <a:ext cx="6184092" cy="2611683"/>
          </a:xfrm>
          <a:prstGeom prst="rect">
            <a:avLst/>
          </a:prstGeom>
        </p:spPr>
      </p:pic>
      <p:pic>
        <p:nvPicPr>
          <p:cNvPr id="7" name="図 6">
            <a:extLst>
              <a:ext uri="{FF2B5EF4-FFF2-40B4-BE49-F238E27FC236}">
                <a16:creationId xmlns:a16="http://schemas.microsoft.com/office/drawing/2014/main" id="{C2837BD7-F999-3800-E60E-A71E2DC13C1A}"/>
              </a:ext>
            </a:extLst>
          </p:cNvPr>
          <p:cNvPicPr>
            <a:picLocks noChangeAspect="1"/>
          </p:cNvPicPr>
          <p:nvPr/>
        </p:nvPicPr>
        <p:blipFill>
          <a:blip r:embed="rId3"/>
          <a:stretch>
            <a:fillRect/>
          </a:stretch>
        </p:blipFill>
        <p:spPr>
          <a:xfrm>
            <a:off x="6571513" y="1832494"/>
            <a:ext cx="5428144" cy="3880046"/>
          </a:xfrm>
          <a:prstGeom prst="rect">
            <a:avLst/>
          </a:prstGeom>
        </p:spPr>
      </p:pic>
      <p:sp>
        <p:nvSpPr>
          <p:cNvPr id="8" name="テキスト ボックス 7">
            <a:extLst>
              <a:ext uri="{FF2B5EF4-FFF2-40B4-BE49-F238E27FC236}">
                <a16:creationId xmlns:a16="http://schemas.microsoft.com/office/drawing/2014/main" id="{C0CAC3EC-934A-FF4B-2035-F5F5ADBC2AFA}"/>
              </a:ext>
            </a:extLst>
          </p:cNvPr>
          <p:cNvSpPr txBox="1"/>
          <p:nvPr/>
        </p:nvSpPr>
        <p:spPr>
          <a:xfrm>
            <a:off x="197287" y="1406824"/>
            <a:ext cx="6184092" cy="369332"/>
          </a:xfrm>
          <a:prstGeom prst="rect">
            <a:avLst/>
          </a:prstGeom>
          <a:noFill/>
        </p:spPr>
        <p:txBody>
          <a:bodyPr wrap="square" rtlCol="0">
            <a:spAutoFit/>
          </a:bodyPr>
          <a:lstStyle/>
          <a:p>
            <a:r>
              <a:rPr kumimoji="1" lang="ja-JP" altLang="en-US" dirty="0"/>
              <a:t>例：</a:t>
            </a:r>
            <a:r>
              <a:rPr lang="en-US" altLang="ja-JP" dirty="0"/>
              <a:t>python</a:t>
            </a:r>
            <a:r>
              <a:rPr lang="ja-JP" altLang="en-US" dirty="0"/>
              <a:t>を実行できるツール</a:t>
            </a:r>
            <a:endParaRPr kumimoji="1" lang="ja-JP" altLang="en-US" dirty="0"/>
          </a:p>
        </p:txBody>
      </p:sp>
      <p:sp>
        <p:nvSpPr>
          <p:cNvPr id="9" name="テキスト ボックス 8">
            <a:extLst>
              <a:ext uri="{FF2B5EF4-FFF2-40B4-BE49-F238E27FC236}">
                <a16:creationId xmlns:a16="http://schemas.microsoft.com/office/drawing/2014/main" id="{174199B8-7D7E-2C3C-5F72-B7BCC9F3B189}"/>
              </a:ext>
            </a:extLst>
          </p:cNvPr>
          <p:cNvSpPr txBox="1"/>
          <p:nvPr/>
        </p:nvSpPr>
        <p:spPr>
          <a:xfrm>
            <a:off x="6543027" y="1406824"/>
            <a:ext cx="2742558" cy="369332"/>
          </a:xfrm>
          <a:prstGeom prst="rect">
            <a:avLst/>
          </a:prstGeom>
          <a:noFill/>
        </p:spPr>
        <p:txBody>
          <a:bodyPr wrap="square" rtlCol="0">
            <a:spAutoFit/>
          </a:bodyPr>
          <a:lstStyle/>
          <a:p>
            <a:r>
              <a:rPr lang="ja-JP" altLang="en-US" dirty="0"/>
              <a:t>出力結果</a:t>
            </a:r>
            <a:endParaRPr kumimoji="1" lang="ja-JP" altLang="en-US" dirty="0"/>
          </a:p>
        </p:txBody>
      </p:sp>
      <p:sp>
        <p:nvSpPr>
          <p:cNvPr id="10" name="テキスト ボックス 9">
            <a:extLst>
              <a:ext uri="{FF2B5EF4-FFF2-40B4-BE49-F238E27FC236}">
                <a16:creationId xmlns:a16="http://schemas.microsoft.com/office/drawing/2014/main" id="{F08558E7-B946-97D3-44F9-D35A7E39AAA1}"/>
              </a:ext>
            </a:extLst>
          </p:cNvPr>
          <p:cNvSpPr txBox="1"/>
          <p:nvPr/>
        </p:nvSpPr>
        <p:spPr>
          <a:xfrm>
            <a:off x="6381379" y="5996414"/>
            <a:ext cx="5781367" cy="646331"/>
          </a:xfrm>
          <a:prstGeom prst="rect">
            <a:avLst/>
          </a:prstGeom>
          <a:noFill/>
        </p:spPr>
        <p:txBody>
          <a:bodyPr wrap="square" rtlCol="0">
            <a:spAutoFit/>
          </a:bodyPr>
          <a:lstStyle/>
          <a:p>
            <a:r>
              <a:rPr kumimoji="1" lang="ja-JP" altLang="en-US" dirty="0"/>
              <a:t>出力結果を見ると、</a:t>
            </a:r>
            <a:r>
              <a:rPr kumimoji="1" lang="en-US" altLang="ja-JP" dirty="0"/>
              <a:t>Agent</a:t>
            </a:r>
            <a:r>
              <a:rPr kumimoji="1" lang="ja-JP" altLang="en-US" dirty="0"/>
              <a:t>が</a:t>
            </a:r>
            <a:r>
              <a:rPr kumimoji="1" lang="en-US" altLang="ja-JP" dirty="0"/>
              <a:t>Python</a:t>
            </a:r>
            <a:r>
              <a:rPr lang="ja-JP" altLang="en-US" dirty="0"/>
              <a:t>を実行して回答を得ていることがわかる</a:t>
            </a:r>
            <a:endParaRPr kumimoji="1" lang="ja-JP" altLang="en-US" dirty="0"/>
          </a:p>
        </p:txBody>
      </p:sp>
    </p:spTree>
    <p:extLst>
      <p:ext uri="{BB962C8B-B14F-4D97-AF65-F5344CB8AC3E}">
        <p14:creationId xmlns:p14="http://schemas.microsoft.com/office/powerpoint/2010/main" val="3760968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Toolkits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810568"/>
          </a:xfrm>
        </p:spPr>
        <p:txBody>
          <a:bodyPr>
            <a:normAutofit/>
          </a:bodyPr>
          <a:lstStyle/>
          <a:p>
            <a:r>
              <a:rPr lang="ja-JP" altLang="en-US" sz="2000" dirty="0"/>
              <a:t>先ほどのエージェントに以下のような指示をすると、自らニューラルネットワークを作って学習を行い、予測値までだしてくれる</a:t>
            </a:r>
            <a:endParaRPr lang="en-US" altLang="ja-JP" sz="2000" dirty="0"/>
          </a:p>
        </p:txBody>
      </p:sp>
      <p:pic>
        <p:nvPicPr>
          <p:cNvPr id="6" name="図 5">
            <a:extLst>
              <a:ext uri="{FF2B5EF4-FFF2-40B4-BE49-F238E27FC236}">
                <a16:creationId xmlns:a16="http://schemas.microsoft.com/office/drawing/2014/main" id="{0C27FF0A-A2FC-06B4-5452-E8FF0CCEDE5D}"/>
              </a:ext>
            </a:extLst>
          </p:cNvPr>
          <p:cNvPicPr>
            <a:picLocks noChangeAspect="1"/>
          </p:cNvPicPr>
          <p:nvPr/>
        </p:nvPicPr>
        <p:blipFill>
          <a:blip r:embed="rId2"/>
          <a:stretch>
            <a:fillRect/>
          </a:stretch>
        </p:blipFill>
        <p:spPr>
          <a:xfrm>
            <a:off x="494071" y="1632622"/>
            <a:ext cx="9977284" cy="1524767"/>
          </a:xfrm>
          <a:prstGeom prst="rect">
            <a:avLst/>
          </a:prstGeom>
        </p:spPr>
      </p:pic>
      <p:pic>
        <p:nvPicPr>
          <p:cNvPr id="12" name="図 11">
            <a:extLst>
              <a:ext uri="{FF2B5EF4-FFF2-40B4-BE49-F238E27FC236}">
                <a16:creationId xmlns:a16="http://schemas.microsoft.com/office/drawing/2014/main" id="{D94DD1BC-C525-6DCD-024D-9C2B24131282}"/>
              </a:ext>
            </a:extLst>
          </p:cNvPr>
          <p:cNvPicPr>
            <a:picLocks noChangeAspect="1"/>
          </p:cNvPicPr>
          <p:nvPr/>
        </p:nvPicPr>
        <p:blipFill>
          <a:blip r:embed="rId3"/>
          <a:stretch>
            <a:fillRect/>
          </a:stretch>
        </p:blipFill>
        <p:spPr>
          <a:xfrm>
            <a:off x="436760" y="3473017"/>
            <a:ext cx="5135745" cy="3326830"/>
          </a:xfrm>
          <a:prstGeom prst="rect">
            <a:avLst/>
          </a:prstGeom>
        </p:spPr>
      </p:pic>
      <p:pic>
        <p:nvPicPr>
          <p:cNvPr id="14" name="図 13">
            <a:extLst>
              <a:ext uri="{FF2B5EF4-FFF2-40B4-BE49-F238E27FC236}">
                <a16:creationId xmlns:a16="http://schemas.microsoft.com/office/drawing/2014/main" id="{6EAEE7DF-672B-C7FE-FB83-272C40BCDDE6}"/>
              </a:ext>
            </a:extLst>
          </p:cNvPr>
          <p:cNvPicPr>
            <a:picLocks noChangeAspect="1"/>
          </p:cNvPicPr>
          <p:nvPr/>
        </p:nvPicPr>
        <p:blipFill>
          <a:blip r:embed="rId4"/>
          <a:stretch>
            <a:fillRect/>
          </a:stretch>
        </p:blipFill>
        <p:spPr>
          <a:xfrm>
            <a:off x="7275870" y="3427930"/>
            <a:ext cx="4466469" cy="3326829"/>
          </a:xfrm>
          <a:prstGeom prst="rect">
            <a:avLst/>
          </a:prstGeom>
        </p:spPr>
      </p:pic>
      <p:sp>
        <p:nvSpPr>
          <p:cNvPr id="15" name="テキスト ボックス 14">
            <a:extLst>
              <a:ext uri="{FF2B5EF4-FFF2-40B4-BE49-F238E27FC236}">
                <a16:creationId xmlns:a16="http://schemas.microsoft.com/office/drawing/2014/main" id="{B9D0C51B-E8D5-3EBB-5835-3419CD00D5DB}"/>
              </a:ext>
            </a:extLst>
          </p:cNvPr>
          <p:cNvSpPr txBox="1"/>
          <p:nvPr/>
        </p:nvSpPr>
        <p:spPr>
          <a:xfrm>
            <a:off x="5588347" y="4856046"/>
            <a:ext cx="1677691" cy="369332"/>
          </a:xfrm>
          <a:prstGeom prst="rect">
            <a:avLst/>
          </a:prstGeom>
          <a:noFill/>
        </p:spPr>
        <p:txBody>
          <a:bodyPr wrap="square" rtlCol="0">
            <a:spAutoFit/>
          </a:bodyPr>
          <a:lstStyle/>
          <a:p>
            <a:r>
              <a:rPr kumimoji="1" lang="ja-JP" altLang="en-US" dirty="0"/>
              <a:t>・・中略・・</a:t>
            </a:r>
          </a:p>
        </p:txBody>
      </p:sp>
    </p:spTree>
    <p:extLst>
      <p:ext uri="{BB962C8B-B14F-4D97-AF65-F5344CB8AC3E}">
        <p14:creationId xmlns:p14="http://schemas.microsoft.com/office/powerpoint/2010/main" val="194724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2400" dirty="0" err="1"/>
              <a:t>LangChain</a:t>
            </a:r>
            <a:r>
              <a:rPr kumimoji="1" lang="ja-JP" altLang="en-US" sz="24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1221159856"/>
              </p:ext>
            </p:extLst>
          </p:nvPr>
        </p:nvGraphicFramePr>
        <p:xfrm>
          <a:off x="169606" y="539898"/>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1" dirty="0"/>
                        <a:t>Models</a:t>
                      </a:r>
                      <a:endParaRPr kumimoji="1" lang="ja-JP" altLang="en-US" sz="1400" b="1" dirty="0"/>
                    </a:p>
                  </a:txBody>
                  <a:tcPr anchor="ctr"/>
                </a:tc>
                <a:tc>
                  <a:txBody>
                    <a:bodyPr/>
                    <a:lstStyle/>
                    <a:p>
                      <a:r>
                        <a:rPr kumimoji="1" lang="en-US" altLang="ja-JP" sz="1400" b="1" dirty="0"/>
                        <a:t>LLMs</a:t>
                      </a:r>
                      <a:endParaRPr kumimoji="1" lang="ja-JP" altLang="en-US" sz="1400" b="1" dirty="0"/>
                    </a:p>
                  </a:txBody>
                  <a:tcPr/>
                </a:tc>
                <a:tc>
                  <a:txBody>
                    <a:bodyPr/>
                    <a:lstStyle/>
                    <a:p>
                      <a:r>
                        <a:rPr kumimoji="1" lang="ja-JP" altLang="en-US" sz="1400" b="1"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1" dirty="0"/>
                        <a:t>Chat Models</a:t>
                      </a:r>
                      <a:endParaRPr kumimoji="1" lang="ja-JP" altLang="en-US" sz="1400" b="1" dirty="0"/>
                    </a:p>
                  </a:txBody>
                  <a:tcPr/>
                </a:tc>
                <a:tc>
                  <a:txBody>
                    <a:bodyPr/>
                    <a:lstStyle/>
                    <a:p>
                      <a:r>
                        <a:rPr kumimoji="1" lang="ja-JP" altLang="en-US" sz="1400" b="1"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1" dirty="0"/>
                        <a:t>Text Embedding Models</a:t>
                      </a:r>
                      <a:endParaRPr kumimoji="1" lang="ja-JP" altLang="en-US" sz="1400" b="1" dirty="0"/>
                    </a:p>
                  </a:txBody>
                  <a:tcPr/>
                </a:tc>
                <a:tc>
                  <a:txBody>
                    <a:bodyPr/>
                    <a:lstStyle/>
                    <a:p>
                      <a:r>
                        <a:rPr kumimoji="1" lang="ja-JP" altLang="en-US" sz="1400" b="1" dirty="0"/>
                        <a:t>テキストを入力として受け取り、</a:t>
                      </a:r>
                      <a:r>
                        <a:rPr kumimoji="1" lang="en-US" altLang="ja-JP" sz="1400" b="1" dirty="0"/>
                        <a:t>float </a:t>
                      </a:r>
                      <a:r>
                        <a:rPr kumimoji="1" lang="ja-JP" altLang="en-US" sz="1400" b="1"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65570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 Executor</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1130710"/>
          </a:xfrm>
        </p:spPr>
        <p:txBody>
          <a:bodyPr>
            <a:normAutofit/>
          </a:bodyPr>
          <a:lstStyle/>
          <a:p>
            <a:r>
              <a:rPr lang="en-US" altLang="ja-JP" sz="2000" dirty="0"/>
              <a:t>Agent</a:t>
            </a:r>
            <a:r>
              <a:rPr lang="ja-JP" altLang="en-US" sz="2000" dirty="0"/>
              <a:t>の行動を実行するための機能</a:t>
            </a:r>
            <a:endParaRPr lang="en-US" altLang="ja-JP" sz="2000" dirty="0"/>
          </a:p>
          <a:p>
            <a:r>
              <a:rPr lang="en-US" altLang="ja-JP" sz="2000" dirty="0"/>
              <a:t>Toolkits</a:t>
            </a:r>
            <a:r>
              <a:rPr lang="ja-JP" altLang="en-US" sz="2000" dirty="0"/>
              <a:t>のコード例の最後の行で実行しているのが</a:t>
            </a:r>
            <a:r>
              <a:rPr lang="en-US" altLang="ja-JP" sz="2000" dirty="0" err="1"/>
              <a:t>agent_executor</a:t>
            </a:r>
            <a:endParaRPr lang="en-US" altLang="ja-JP" sz="2000" dirty="0"/>
          </a:p>
        </p:txBody>
      </p:sp>
    </p:spTree>
    <p:extLst>
      <p:ext uri="{BB962C8B-B14F-4D97-AF65-F5344CB8AC3E}">
        <p14:creationId xmlns:p14="http://schemas.microsoft.com/office/powerpoint/2010/main" val="2062677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Utils</a:t>
            </a:r>
            <a:endParaRPr kumimoji="1" lang="ja-JP" altLang="en-US" sz="3200" dirty="0"/>
          </a:p>
        </p:txBody>
      </p:sp>
      <p:sp>
        <p:nvSpPr>
          <p:cNvPr id="4" name="コンテンツ プレースホルダー 2">
            <a:extLst>
              <a:ext uri="{FF2B5EF4-FFF2-40B4-BE49-F238E27FC236}">
                <a16:creationId xmlns:a16="http://schemas.microsoft.com/office/drawing/2014/main" id="{488308E6-B36D-3DCA-F9BD-186B5D1FF761}"/>
              </a:ext>
            </a:extLst>
          </p:cNvPr>
          <p:cNvSpPr txBox="1">
            <a:spLocks/>
          </p:cNvSpPr>
          <p:nvPr/>
        </p:nvSpPr>
        <p:spPr>
          <a:xfrm>
            <a:off x="494071" y="904569"/>
            <a:ext cx="10960510" cy="4031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色々な補助的な機能を提供するモジュール</a:t>
            </a:r>
            <a:endParaRPr lang="en-US" altLang="ja-JP" sz="1800" dirty="0"/>
          </a:p>
          <a:p>
            <a:r>
              <a:rPr lang="ja-JP" altLang="en-US" sz="1800" dirty="0"/>
              <a:t>具体的には以下のようなものがある</a:t>
            </a:r>
            <a:endParaRPr lang="en-US" altLang="ja-JP" sz="1800" dirty="0"/>
          </a:p>
          <a:p>
            <a:pPr lvl="1"/>
            <a:r>
              <a:rPr lang="en-US" altLang="ja-JP" sz="1800" dirty="0"/>
              <a:t>Bash</a:t>
            </a:r>
            <a:r>
              <a:rPr lang="ja-JP" altLang="en-US" sz="1800" dirty="0"/>
              <a:t>：</a:t>
            </a:r>
            <a:r>
              <a:rPr lang="en-US" altLang="ja-JP" sz="1800" dirty="0"/>
              <a:t>Bash</a:t>
            </a:r>
            <a:r>
              <a:rPr lang="ja-JP" altLang="en-US" sz="1800" dirty="0"/>
              <a:t>コマンドを実行</a:t>
            </a:r>
            <a:endParaRPr lang="en-US" altLang="ja-JP" sz="1800" dirty="0"/>
          </a:p>
          <a:p>
            <a:pPr lvl="1"/>
            <a:r>
              <a:rPr lang="en-US" altLang="ja-JP" sz="1800" dirty="0"/>
              <a:t>Python REPL</a:t>
            </a:r>
            <a:r>
              <a:rPr lang="ja-JP" altLang="en-US" sz="1800" dirty="0"/>
              <a:t>：</a:t>
            </a:r>
            <a:r>
              <a:rPr lang="en-US" altLang="ja-JP" sz="1800" dirty="0"/>
              <a:t>python</a:t>
            </a:r>
            <a:r>
              <a:rPr lang="ja-JP" altLang="en-US" sz="1800" dirty="0"/>
              <a:t>コマンドの実行</a:t>
            </a:r>
            <a:endParaRPr lang="en-US" altLang="ja-JP" sz="1800" dirty="0"/>
          </a:p>
          <a:p>
            <a:pPr lvl="1"/>
            <a:r>
              <a:rPr lang="en-US" altLang="ja-JP" sz="1800" dirty="0"/>
              <a:t>Requests</a:t>
            </a:r>
            <a:r>
              <a:rPr lang="ja-JP" altLang="en-US" sz="1800" dirty="0"/>
              <a:t>：</a:t>
            </a:r>
            <a:r>
              <a:rPr lang="en-US" altLang="ja-JP" sz="1800" dirty="0"/>
              <a:t>python</a:t>
            </a:r>
            <a:r>
              <a:rPr lang="ja-JP" altLang="en-US" sz="1800" dirty="0"/>
              <a:t>の</a:t>
            </a:r>
            <a:r>
              <a:rPr lang="en-US" altLang="ja-JP" sz="1800" dirty="0"/>
              <a:t>Requests</a:t>
            </a:r>
            <a:r>
              <a:rPr lang="ja-JP" altLang="en-US" sz="1800" dirty="0"/>
              <a:t>モジュールの実行</a:t>
            </a:r>
            <a:endParaRPr lang="en-US" altLang="ja-JP" sz="1800" dirty="0"/>
          </a:p>
          <a:p>
            <a:pPr lvl="1"/>
            <a:r>
              <a:rPr lang="en-US" altLang="ja-JP" sz="1800" dirty="0"/>
              <a:t>Google Search</a:t>
            </a:r>
            <a:r>
              <a:rPr lang="ja-JP" altLang="en-US" sz="1800" dirty="0"/>
              <a:t>：</a:t>
            </a:r>
            <a:r>
              <a:rPr lang="en-US" altLang="ja-JP" sz="1800" dirty="0"/>
              <a:t>Google Search</a:t>
            </a:r>
            <a:r>
              <a:rPr lang="ja-JP" altLang="en-US" sz="1800" dirty="0"/>
              <a:t> </a:t>
            </a:r>
            <a:r>
              <a:rPr lang="en-US" altLang="ja-JP" sz="1800" dirty="0"/>
              <a:t>API</a:t>
            </a:r>
            <a:r>
              <a:rPr lang="ja-JP" altLang="en-US" sz="1800" dirty="0"/>
              <a:t>を使って検索結果を得る（</a:t>
            </a:r>
            <a:r>
              <a:rPr lang="en-US" altLang="ja-JP" sz="1800" dirty="0"/>
              <a:t>Google API</a:t>
            </a:r>
            <a:r>
              <a:rPr lang="ja-JP" altLang="en-US" sz="1800" dirty="0"/>
              <a:t>キーが必要）</a:t>
            </a:r>
            <a:endParaRPr lang="en-US" altLang="ja-JP" sz="1800" dirty="0"/>
          </a:p>
          <a:p>
            <a:pPr lvl="1"/>
            <a:r>
              <a:rPr lang="en-US" altLang="ja-JP" sz="1800" dirty="0" err="1"/>
              <a:t>SerpAPI</a:t>
            </a:r>
            <a:r>
              <a:rPr lang="ja-JP" altLang="en-US" sz="1800" dirty="0"/>
              <a:t>：検索エンジンなどのスクレイピングをする</a:t>
            </a:r>
            <a:r>
              <a:rPr lang="en-US" altLang="ja-JP" sz="1800" dirty="0" err="1"/>
              <a:t>SerpAPI</a:t>
            </a:r>
            <a:r>
              <a:rPr lang="ja-JP" altLang="en-US" sz="1800" dirty="0"/>
              <a:t>の利用</a:t>
            </a:r>
            <a:endParaRPr lang="en-US" altLang="ja-JP" sz="1800" dirty="0"/>
          </a:p>
          <a:p>
            <a:pPr lvl="1"/>
            <a:r>
              <a:rPr lang="en-US" altLang="ja-JP" sz="1800" dirty="0" err="1"/>
              <a:t>SearxNG</a:t>
            </a:r>
            <a:r>
              <a:rPr lang="en-US" altLang="ja-JP" sz="1800" dirty="0"/>
              <a:t> Search API</a:t>
            </a:r>
            <a:r>
              <a:rPr lang="ja-JP" altLang="en-US" sz="1800" dirty="0"/>
              <a:t>：</a:t>
            </a:r>
            <a:endParaRPr lang="en-US" altLang="ja-JP" sz="1800" dirty="0"/>
          </a:p>
          <a:p>
            <a:pPr lvl="1"/>
            <a:r>
              <a:rPr lang="en-US" altLang="ja-JP" sz="1800" dirty="0"/>
              <a:t>Bing Search</a:t>
            </a:r>
            <a:r>
              <a:rPr lang="ja-JP" altLang="en-US" sz="1800" dirty="0"/>
              <a:t>：</a:t>
            </a:r>
            <a:r>
              <a:rPr lang="en-US" altLang="ja-JP" sz="1800" dirty="0"/>
              <a:t>Bing</a:t>
            </a:r>
            <a:r>
              <a:rPr lang="ja-JP" altLang="en-US" sz="1800" dirty="0"/>
              <a:t>の</a:t>
            </a:r>
            <a:r>
              <a:rPr lang="en-US" altLang="ja-JP" sz="1800" dirty="0"/>
              <a:t>Web Search API</a:t>
            </a:r>
            <a:r>
              <a:rPr lang="ja-JP" altLang="en-US" sz="1800" dirty="0"/>
              <a:t>を使って検索結果を取得</a:t>
            </a:r>
            <a:endParaRPr lang="en-US" altLang="ja-JP" sz="1800" dirty="0"/>
          </a:p>
          <a:p>
            <a:pPr lvl="1"/>
            <a:r>
              <a:rPr lang="en-US" altLang="ja-JP" sz="1800" dirty="0"/>
              <a:t>Wolfram Alpha</a:t>
            </a:r>
            <a:r>
              <a:rPr lang="ja-JP" altLang="en-US" sz="1800" dirty="0"/>
              <a:t>：計算や科学技術の質問を投げて回答を取得</a:t>
            </a:r>
            <a:endParaRPr lang="en-US" altLang="ja-JP" sz="1800" dirty="0"/>
          </a:p>
          <a:p>
            <a:pPr lvl="1"/>
            <a:r>
              <a:rPr lang="en-US" altLang="ja-JP" sz="1800" dirty="0"/>
              <a:t>IFTTT Webhook</a:t>
            </a:r>
            <a:r>
              <a:rPr lang="ja-JP" altLang="en-US" sz="1800" dirty="0"/>
              <a:t>：</a:t>
            </a:r>
            <a:endParaRPr lang="en-US" altLang="ja-JP" sz="1800" dirty="0"/>
          </a:p>
          <a:p>
            <a:pPr lvl="1"/>
            <a:r>
              <a:rPr lang="en-US" altLang="ja-JP" sz="1800" dirty="0"/>
              <a:t>Google Server API</a:t>
            </a:r>
            <a:r>
              <a:rPr lang="ja-JP" altLang="en-US" sz="1800" dirty="0"/>
              <a:t>：</a:t>
            </a:r>
          </a:p>
        </p:txBody>
      </p:sp>
      <p:pic>
        <p:nvPicPr>
          <p:cNvPr id="8" name="図 7">
            <a:extLst>
              <a:ext uri="{FF2B5EF4-FFF2-40B4-BE49-F238E27FC236}">
                <a16:creationId xmlns:a16="http://schemas.microsoft.com/office/drawing/2014/main" id="{29E50798-DC2A-1F89-9290-FF088E55F685}"/>
              </a:ext>
            </a:extLst>
          </p:cNvPr>
          <p:cNvPicPr>
            <a:picLocks noChangeAspect="1"/>
          </p:cNvPicPr>
          <p:nvPr/>
        </p:nvPicPr>
        <p:blipFill>
          <a:blip r:embed="rId2"/>
          <a:stretch>
            <a:fillRect/>
          </a:stretch>
        </p:blipFill>
        <p:spPr>
          <a:xfrm>
            <a:off x="4182341" y="4719486"/>
            <a:ext cx="6178401" cy="1538682"/>
          </a:xfrm>
          <a:prstGeom prst="rect">
            <a:avLst/>
          </a:prstGeom>
        </p:spPr>
      </p:pic>
    </p:spTree>
    <p:extLst>
      <p:ext uri="{BB962C8B-B14F-4D97-AF65-F5344CB8AC3E}">
        <p14:creationId xmlns:p14="http://schemas.microsoft.com/office/powerpoint/2010/main" val="12485613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r>
              <a:rPr lang="en-US" altLang="ja-JP" sz="1800" dirty="0"/>
              <a:t>PDF</a:t>
            </a:r>
            <a:r>
              <a:rPr lang="ja-JP" altLang="en-US" sz="1800" dirty="0"/>
              <a:t>ファイルを読み込みその内容について質問</a:t>
            </a:r>
            <a:endParaRPr kumimoji="1" lang="ja-JP" altLang="en-US" sz="1800" dirty="0"/>
          </a:p>
        </p:txBody>
      </p:sp>
      <p:sp>
        <p:nvSpPr>
          <p:cNvPr id="7" name="コンテンツ プレースホルダー 2">
            <a:extLst>
              <a:ext uri="{FF2B5EF4-FFF2-40B4-BE49-F238E27FC236}">
                <a16:creationId xmlns:a16="http://schemas.microsoft.com/office/drawing/2014/main" id="{FFC722C2-98C9-938A-7513-75B7AD23B261}"/>
              </a:ext>
            </a:extLst>
          </p:cNvPr>
          <p:cNvSpPr txBox="1">
            <a:spLocks/>
          </p:cNvSpPr>
          <p:nvPr/>
        </p:nvSpPr>
        <p:spPr>
          <a:xfrm>
            <a:off x="425245" y="162695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１．必要なモジュールのインポート</a:t>
            </a:r>
            <a:endParaRPr lang="en-US" altLang="ja-JP" sz="1800" dirty="0"/>
          </a:p>
          <a:p>
            <a:pPr marL="0" indent="0">
              <a:buNone/>
            </a:pPr>
            <a:endParaRPr lang="en-US" altLang="ja-JP" sz="1800" dirty="0"/>
          </a:p>
        </p:txBody>
      </p:sp>
      <p:pic>
        <p:nvPicPr>
          <p:cNvPr id="8" name="図 7">
            <a:extLst>
              <a:ext uri="{FF2B5EF4-FFF2-40B4-BE49-F238E27FC236}">
                <a16:creationId xmlns:a16="http://schemas.microsoft.com/office/drawing/2014/main" id="{94EB6BE7-4787-E31E-AA7C-7568F0082026}"/>
              </a:ext>
            </a:extLst>
          </p:cNvPr>
          <p:cNvPicPr>
            <a:picLocks noChangeAspect="1"/>
          </p:cNvPicPr>
          <p:nvPr/>
        </p:nvPicPr>
        <p:blipFill>
          <a:blip r:embed="rId2"/>
          <a:stretch>
            <a:fillRect/>
          </a:stretch>
        </p:blipFill>
        <p:spPr>
          <a:xfrm>
            <a:off x="1595284" y="2266054"/>
            <a:ext cx="8004442" cy="3795533"/>
          </a:xfrm>
          <a:prstGeom prst="rect">
            <a:avLst/>
          </a:prstGeom>
        </p:spPr>
      </p:pic>
    </p:spTree>
    <p:extLst>
      <p:ext uri="{BB962C8B-B14F-4D97-AF65-F5344CB8AC3E}">
        <p14:creationId xmlns:p14="http://schemas.microsoft.com/office/powerpoint/2010/main" val="2860051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pPr marL="0" indent="0">
              <a:buNone/>
            </a:pPr>
            <a:r>
              <a:rPr lang="ja-JP" altLang="en-US" sz="1800" dirty="0"/>
              <a:t>２．</a:t>
            </a:r>
            <a:r>
              <a:rPr lang="en-US" altLang="ja-JP" sz="1800" dirty="0" err="1"/>
              <a:t>Document_loaders</a:t>
            </a:r>
            <a:r>
              <a:rPr lang="ja-JP" altLang="en-US" sz="1800" dirty="0"/>
              <a:t>の</a:t>
            </a:r>
            <a:r>
              <a:rPr lang="en-US" altLang="ja-JP" sz="1800" dirty="0" err="1"/>
              <a:t>PyPDFLoader</a:t>
            </a:r>
            <a:r>
              <a:rPr lang="ja-JP" altLang="en-US" sz="1800" dirty="0"/>
              <a:t>を使って</a:t>
            </a:r>
            <a:r>
              <a:rPr lang="en-US" altLang="ja-JP" sz="1800" dirty="0"/>
              <a:t>PDF</a:t>
            </a:r>
            <a:r>
              <a:rPr lang="ja-JP" altLang="en-US" sz="1800" dirty="0"/>
              <a:t>ファイルを読み込む</a:t>
            </a:r>
            <a:endParaRPr lang="en-US" altLang="ja-JP" sz="1800" dirty="0"/>
          </a:p>
        </p:txBody>
      </p:sp>
      <p:pic>
        <p:nvPicPr>
          <p:cNvPr id="6" name="図 5">
            <a:extLst>
              <a:ext uri="{FF2B5EF4-FFF2-40B4-BE49-F238E27FC236}">
                <a16:creationId xmlns:a16="http://schemas.microsoft.com/office/drawing/2014/main" id="{82976891-21ED-786D-77C3-2011D5724589}"/>
              </a:ext>
            </a:extLst>
          </p:cNvPr>
          <p:cNvPicPr>
            <a:picLocks noChangeAspect="1"/>
          </p:cNvPicPr>
          <p:nvPr/>
        </p:nvPicPr>
        <p:blipFill>
          <a:blip r:embed="rId2"/>
          <a:stretch>
            <a:fillRect/>
          </a:stretch>
        </p:blipFill>
        <p:spPr>
          <a:xfrm>
            <a:off x="1529066" y="4929807"/>
            <a:ext cx="6424730" cy="1153156"/>
          </a:xfrm>
          <a:prstGeom prst="rect">
            <a:avLst/>
          </a:prstGeom>
        </p:spPr>
      </p:pic>
      <p:sp>
        <p:nvSpPr>
          <p:cNvPr id="7" name="コンテンツ プレースホルダー 2">
            <a:extLst>
              <a:ext uri="{FF2B5EF4-FFF2-40B4-BE49-F238E27FC236}">
                <a16:creationId xmlns:a16="http://schemas.microsoft.com/office/drawing/2014/main" id="{005D9DBA-8895-CF89-8474-27C2DF88CA88}"/>
              </a:ext>
            </a:extLst>
          </p:cNvPr>
          <p:cNvSpPr txBox="1">
            <a:spLocks/>
          </p:cNvSpPr>
          <p:nvPr/>
        </p:nvSpPr>
        <p:spPr>
          <a:xfrm>
            <a:off x="425245" y="4333936"/>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４．</a:t>
            </a:r>
            <a:r>
              <a:rPr lang="en-US" altLang="ja-JP" sz="1800" dirty="0"/>
              <a:t>Chat models</a:t>
            </a:r>
            <a:r>
              <a:rPr lang="ja-JP" altLang="en-US" sz="1800" dirty="0"/>
              <a:t>の</a:t>
            </a:r>
            <a:r>
              <a:rPr lang="en-US" altLang="ja-JP" sz="1800" dirty="0" err="1"/>
              <a:t>ChatOpenAI</a:t>
            </a:r>
            <a:r>
              <a:rPr lang="ja-JP" altLang="en-US" sz="1800" dirty="0"/>
              <a:t>で、モデルを指定してセット</a:t>
            </a:r>
            <a:endParaRPr lang="en-US" altLang="ja-JP" sz="1800" dirty="0"/>
          </a:p>
        </p:txBody>
      </p:sp>
      <p:pic>
        <p:nvPicPr>
          <p:cNvPr id="9" name="図 8">
            <a:extLst>
              <a:ext uri="{FF2B5EF4-FFF2-40B4-BE49-F238E27FC236}">
                <a16:creationId xmlns:a16="http://schemas.microsoft.com/office/drawing/2014/main" id="{3BD6F72F-ABD6-03F4-6AE8-D213E29EFC49}"/>
              </a:ext>
            </a:extLst>
          </p:cNvPr>
          <p:cNvPicPr>
            <a:picLocks noChangeAspect="1"/>
          </p:cNvPicPr>
          <p:nvPr/>
        </p:nvPicPr>
        <p:blipFill>
          <a:blip r:embed="rId3"/>
          <a:stretch>
            <a:fillRect/>
          </a:stretch>
        </p:blipFill>
        <p:spPr>
          <a:xfrm>
            <a:off x="1529066" y="1508968"/>
            <a:ext cx="8617676" cy="565638"/>
          </a:xfrm>
          <a:prstGeom prst="rect">
            <a:avLst/>
          </a:prstGeom>
        </p:spPr>
      </p:pic>
      <p:sp>
        <p:nvSpPr>
          <p:cNvPr id="10" name="コンテンツ プレースホルダー 2">
            <a:extLst>
              <a:ext uri="{FF2B5EF4-FFF2-40B4-BE49-F238E27FC236}">
                <a16:creationId xmlns:a16="http://schemas.microsoft.com/office/drawing/2014/main" id="{9990C9F1-0075-73D7-CFC2-E55CA291A22D}"/>
              </a:ext>
            </a:extLst>
          </p:cNvPr>
          <p:cNvSpPr txBox="1">
            <a:spLocks/>
          </p:cNvSpPr>
          <p:nvPr/>
        </p:nvSpPr>
        <p:spPr>
          <a:xfrm>
            <a:off x="425245" y="2950001"/>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３．</a:t>
            </a:r>
            <a:r>
              <a:rPr lang="en-US" altLang="ja-JP" sz="1800" dirty="0"/>
              <a:t>PDF</a:t>
            </a:r>
            <a:r>
              <a:rPr lang="ja-JP" altLang="en-US" sz="1800" dirty="0"/>
              <a:t>からテキストを抽出し、ページごとに分割</a:t>
            </a:r>
            <a:endParaRPr lang="en-US" altLang="ja-JP" sz="1800" dirty="0"/>
          </a:p>
        </p:txBody>
      </p:sp>
      <p:pic>
        <p:nvPicPr>
          <p:cNvPr id="12" name="図 11">
            <a:extLst>
              <a:ext uri="{FF2B5EF4-FFF2-40B4-BE49-F238E27FC236}">
                <a16:creationId xmlns:a16="http://schemas.microsoft.com/office/drawing/2014/main" id="{0726D146-EBF6-4A2D-B36F-46721BEE2184}"/>
              </a:ext>
            </a:extLst>
          </p:cNvPr>
          <p:cNvPicPr>
            <a:picLocks noChangeAspect="1"/>
          </p:cNvPicPr>
          <p:nvPr/>
        </p:nvPicPr>
        <p:blipFill>
          <a:blip r:embed="rId4"/>
          <a:stretch>
            <a:fillRect/>
          </a:stretch>
        </p:blipFill>
        <p:spPr>
          <a:xfrm>
            <a:off x="1529066" y="3397651"/>
            <a:ext cx="4256222" cy="595871"/>
          </a:xfrm>
          <a:prstGeom prst="rect">
            <a:avLst/>
          </a:prstGeom>
        </p:spPr>
      </p:pic>
      <p:sp>
        <p:nvSpPr>
          <p:cNvPr id="13" name="テキスト ボックス 12">
            <a:extLst>
              <a:ext uri="{FF2B5EF4-FFF2-40B4-BE49-F238E27FC236}">
                <a16:creationId xmlns:a16="http://schemas.microsoft.com/office/drawing/2014/main" id="{D65A6822-1562-973A-7997-C16D61C5D376}"/>
              </a:ext>
            </a:extLst>
          </p:cNvPr>
          <p:cNvSpPr txBox="1"/>
          <p:nvPr/>
        </p:nvSpPr>
        <p:spPr>
          <a:xfrm>
            <a:off x="1529066" y="2222090"/>
            <a:ext cx="8617676" cy="369332"/>
          </a:xfrm>
          <a:prstGeom prst="rect">
            <a:avLst/>
          </a:prstGeom>
          <a:noFill/>
        </p:spPr>
        <p:txBody>
          <a:bodyPr wrap="square" rtlCol="0">
            <a:spAutoFit/>
          </a:bodyPr>
          <a:lstStyle/>
          <a:p>
            <a:r>
              <a:rPr kumimoji="1" lang="en-US" altLang="ja-JP" dirty="0"/>
              <a:t>※</a:t>
            </a:r>
            <a:r>
              <a:rPr kumimoji="1" lang="ja-JP" altLang="en-US" dirty="0"/>
              <a:t>サンプルとして</a:t>
            </a:r>
            <a:r>
              <a:rPr kumimoji="1" lang="en-US" altLang="ja-JP" dirty="0"/>
              <a:t>4</a:t>
            </a:r>
            <a:r>
              <a:rPr kumimoji="1" lang="ja-JP" altLang="en-US" dirty="0"/>
              <a:t>月</a:t>
            </a:r>
            <a:r>
              <a:rPr kumimoji="1" lang="en-US" altLang="ja-JP" dirty="0"/>
              <a:t>20</a:t>
            </a:r>
            <a:r>
              <a:rPr kumimoji="1" lang="ja-JP" altLang="en-US" dirty="0"/>
              <a:t>日に公表されたさくらレポートを読み込ませた</a:t>
            </a:r>
          </a:p>
        </p:txBody>
      </p:sp>
    </p:spTree>
    <p:extLst>
      <p:ext uri="{BB962C8B-B14F-4D97-AF65-F5344CB8AC3E}">
        <p14:creationId xmlns:p14="http://schemas.microsoft.com/office/powerpoint/2010/main" val="2747608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fontScale="92500"/>
          </a:bodyPr>
          <a:lstStyle/>
          <a:p>
            <a:pPr marL="0" indent="0">
              <a:buNone/>
            </a:pPr>
            <a:r>
              <a:rPr lang="ja-JP" altLang="en-US" sz="1800" dirty="0"/>
              <a:t>５．ページごとにエンベディングして、</a:t>
            </a:r>
            <a:r>
              <a:rPr lang="en-US" altLang="ja-JP" sz="1800" dirty="0"/>
              <a:t>Chroma</a:t>
            </a:r>
            <a:r>
              <a:rPr lang="ja-JP" altLang="en-US" sz="1800" dirty="0"/>
              <a:t>というオープンソースのベクトルデータベースに格納</a:t>
            </a:r>
            <a:endParaRPr lang="en-US" altLang="ja-JP" sz="1800" dirty="0"/>
          </a:p>
        </p:txBody>
      </p:sp>
      <p:pic>
        <p:nvPicPr>
          <p:cNvPr id="5" name="図 4">
            <a:extLst>
              <a:ext uri="{FF2B5EF4-FFF2-40B4-BE49-F238E27FC236}">
                <a16:creationId xmlns:a16="http://schemas.microsoft.com/office/drawing/2014/main" id="{97DD4991-EED1-F88A-9C0B-7C285675109F}"/>
              </a:ext>
            </a:extLst>
          </p:cNvPr>
          <p:cNvPicPr>
            <a:picLocks noChangeAspect="1"/>
          </p:cNvPicPr>
          <p:nvPr/>
        </p:nvPicPr>
        <p:blipFill>
          <a:blip r:embed="rId2"/>
          <a:stretch>
            <a:fillRect/>
          </a:stretch>
        </p:blipFill>
        <p:spPr>
          <a:xfrm>
            <a:off x="937050" y="1523108"/>
            <a:ext cx="9269510" cy="1023447"/>
          </a:xfrm>
          <a:prstGeom prst="rect">
            <a:avLst/>
          </a:prstGeom>
        </p:spPr>
      </p:pic>
      <p:pic>
        <p:nvPicPr>
          <p:cNvPr id="11" name="図 10">
            <a:extLst>
              <a:ext uri="{FF2B5EF4-FFF2-40B4-BE49-F238E27FC236}">
                <a16:creationId xmlns:a16="http://schemas.microsoft.com/office/drawing/2014/main" id="{0C7E8E61-2385-C3F6-0599-A8668FDD875A}"/>
              </a:ext>
            </a:extLst>
          </p:cNvPr>
          <p:cNvPicPr>
            <a:picLocks noChangeAspect="1"/>
          </p:cNvPicPr>
          <p:nvPr/>
        </p:nvPicPr>
        <p:blipFill>
          <a:blip r:embed="rId3"/>
          <a:stretch>
            <a:fillRect/>
          </a:stretch>
        </p:blipFill>
        <p:spPr>
          <a:xfrm>
            <a:off x="2426324" y="2868239"/>
            <a:ext cx="6246052" cy="3404742"/>
          </a:xfrm>
          <a:prstGeom prst="rect">
            <a:avLst/>
          </a:prstGeom>
        </p:spPr>
      </p:pic>
      <p:sp>
        <p:nvSpPr>
          <p:cNvPr id="13" name="テキスト ボックス 12">
            <a:extLst>
              <a:ext uri="{FF2B5EF4-FFF2-40B4-BE49-F238E27FC236}">
                <a16:creationId xmlns:a16="http://schemas.microsoft.com/office/drawing/2014/main" id="{1EF8B25F-181E-A640-8D7C-ABAAB78CE1B7}"/>
              </a:ext>
            </a:extLst>
          </p:cNvPr>
          <p:cNvSpPr txBox="1"/>
          <p:nvPr/>
        </p:nvSpPr>
        <p:spPr>
          <a:xfrm>
            <a:off x="2426324" y="6360579"/>
            <a:ext cx="6145161" cy="276999"/>
          </a:xfrm>
          <a:prstGeom prst="rect">
            <a:avLst/>
          </a:prstGeom>
          <a:noFill/>
        </p:spPr>
        <p:txBody>
          <a:bodyPr wrap="square" rtlCol="0">
            <a:spAutoFit/>
          </a:bodyPr>
          <a:lstStyle/>
          <a:p>
            <a:r>
              <a:rPr kumimoji="1" lang="ja-JP" altLang="en-US" sz="1200" dirty="0"/>
              <a:t>（出所）</a:t>
            </a:r>
            <a:r>
              <a:rPr kumimoji="1" lang="en-US" altLang="ja-JP" sz="1200" dirty="0"/>
              <a:t>https://qiita.com/hiroki_okuhata_int/items/7102bab7d96eb2574e7d</a:t>
            </a:r>
            <a:endParaRPr kumimoji="1" lang="ja-JP" altLang="en-US" sz="1200" dirty="0"/>
          </a:p>
        </p:txBody>
      </p:sp>
    </p:spTree>
    <p:extLst>
      <p:ext uri="{BB962C8B-B14F-4D97-AF65-F5344CB8AC3E}">
        <p14:creationId xmlns:p14="http://schemas.microsoft.com/office/powerpoint/2010/main" val="2429526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1147476" cy="447650"/>
          </a:xfrm>
        </p:spPr>
        <p:txBody>
          <a:bodyPr>
            <a:normAutofit/>
          </a:bodyPr>
          <a:lstStyle/>
          <a:p>
            <a:pPr marL="0" indent="0">
              <a:buNone/>
            </a:pPr>
            <a:r>
              <a:rPr lang="ja-JP" altLang="en-US" sz="1800" dirty="0"/>
              <a:t>６．モデルと格納したベクトルを指定してセット</a:t>
            </a:r>
            <a:endParaRPr lang="en-US" altLang="ja-JP" sz="1800" dirty="0"/>
          </a:p>
        </p:txBody>
      </p:sp>
      <p:pic>
        <p:nvPicPr>
          <p:cNvPr id="6" name="図 5">
            <a:extLst>
              <a:ext uri="{FF2B5EF4-FFF2-40B4-BE49-F238E27FC236}">
                <a16:creationId xmlns:a16="http://schemas.microsoft.com/office/drawing/2014/main" id="{2206F2C8-ED6B-BF3F-8959-F7142CF186E6}"/>
              </a:ext>
            </a:extLst>
          </p:cNvPr>
          <p:cNvPicPr>
            <a:picLocks noChangeAspect="1"/>
          </p:cNvPicPr>
          <p:nvPr/>
        </p:nvPicPr>
        <p:blipFill>
          <a:blip r:embed="rId2"/>
          <a:stretch>
            <a:fillRect/>
          </a:stretch>
        </p:blipFill>
        <p:spPr>
          <a:xfrm>
            <a:off x="619279" y="1533409"/>
            <a:ext cx="10953442" cy="447650"/>
          </a:xfrm>
          <a:prstGeom prst="rect">
            <a:avLst/>
          </a:prstGeom>
        </p:spPr>
      </p:pic>
      <p:sp>
        <p:nvSpPr>
          <p:cNvPr id="7" name="コンテンツ プレースホルダー 2">
            <a:extLst>
              <a:ext uri="{FF2B5EF4-FFF2-40B4-BE49-F238E27FC236}">
                <a16:creationId xmlns:a16="http://schemas.microsoft.com/office/drawing/2014/main" id="{115D3F05-4277-07EE-9A75-186C7BB3CC5E}"/>
              </a:ext>
            </a:extLst>
          </p:cNvPr>
          <p:cNvSpPr txBox="1">
            <a:spLocks/>
          </p:cNvSpPr>
          <p:nvPr/>
        </p:nvSpPr>
        <p:spPr>
          <a:xfrm>
            <a:off x="494071" y="230628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7</a:t>
            </a:r>
            <a:r>
              <a:rPr lang="ja-JP" altLang="en-US" sz="1800" dirty="0"/>
              <a:t>．クエリを実行</a:t>
            </a:r>
            <a:endParaRPr lang="en-US" altLang="ja-JP" sz="1800" dirty="0"/>
          </a:p>
        </p:txBody>
      </p:sp>
      <p:pic>
        <p:nvPicPr>
          <p:cNvPr id="9" name="図 8">
            <a:extLst>
              <a:ext uri="{FF2B5EF4-FFF2-40B4-BE49-F238E27FC236}">
                <a16:creationId xmlns:a16="http://schemas.microsoft.com/office/drawing/2014/main" id="{96638595-4564-54BA-60C7-EF73EBD8CF18}"/>
              </a:ext>
            </a:extLst>
          </p:cNvPr>
          <p:cNvPicPr>
            <a:picLocks noChangeAspect="1"/>
          </p:cNvPicPr>
          <p:nvPr/>
        </p:nvPicPr>
        <p:blipFill>
          <a:blip r:embed="rId3"/>
          <a:stretch>
            <a:fillRect/>
          </a:stretch>
        </p:blipFill>
        <p:spPr>
          <a:xfrm>
            <a:off x="1334151" y="2753937"/>
            <a:ext cx="7947882" cy="2109917"/>
          </a:xfrm>
          <a:prstGeom prst="rect">
            <a:avLst/>
          </a:prstGeom>
        </p:spPr>
      </p:pic>
      <p:pic>
        <p:nvPicPr>
          <p:cNvPr id="14" name="図 13">
            <a:extLst>
              <a:ext uri="{FF2B5EF4-FFF2-40B4-BE49-F238E27FC236}">
                <a16:creationId xmlns:a16="http://schemas.microsoft.com/office/drawing/2014/main" id="{83501750-F4D3-FB60-0D93-91832A0BA00B}"/>
              </a:ext>
            </a:extLst>
          </p:cNvPr>
          <p:cNvPicPr>
            <a:picLocks noChangeAspect="1"/>
          </p:cNvPicPr>
          <p:nvPr/>
        </p:nvPicPr>
        <p:blipFill>
          <a:blip r:embed="rId4"/>
          <a:stretch>
            <a:fillRect/>
          </a:stretch>
        </p:blipFill>
        <p:spPr>
          <a:xfrm>
            <a:off x="2842402" y="6014642"/>
            <a:ext cx="5350942" cy="531663"/>
          </a:xfrm>
          <a:prstGeom prst="rect">
            <a:avLst/>
          </a:prstGeom>
        </p:spPr>
      </p:pic>
      <p:sp>
        <p:nvSpPr>
          <p:cNvPr id="15" name="コンテンツ プレースホルダー 2">
            <a:extLst>
              <a:ext uri="{FF2B5EF4-FFF2-40B4-BE49-F238E27FC236}">
                <a16:creationId xmlns:a16="http://schemas.microsoft.com/office/drawing/2014/main" id="{ABFDE4B9-81F7-1876-4676-423470E90413}"/>
              </a:ext>
            </a:extLst>
          </p:cNvPr>
          <p:cNvSpPr txBox="1">
            <a:spLocks/>
          </p:cNvSpPr>
          <p:nvPr/>
        </p:nvSpPr>
        <p:spPr>
          <a:xfrm>
            <a:off x="494071" y="5245331"/>
            <a:ext cx="11147476" cy="624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８．</a:t>
            </a:r>
            <a:r>
              <a:rPr lang="en-US" altLang="ja-JP" sz="1800" dirty="0" err="1"/>
              <a:t>Chat_history</a:t>
            </a:r>
            <a:r>
              <a:rPr lang="ja-JP" altLang="en-US" sz="1800" dirty="0"/>
              <a:t>に前回のクエリと回答を入れることで、次回以降質問する際に前回の内容を踏まえることができる</a:t>
            </a:r>
            <a:endParaRPr lang="en-US" altLang="ja-JP" sz="1800" dirty="0"/>
          </a:p>
        </p:txBody>
      </p:sp>
    </p:spTree>
    <p:extLst>
      <p:ext uri="{BB962C8B-B14F-4D97-AF65-F5344CB8AC3E}">
        <p14:creationId xmlns:p14="http://schemas.microsoft.com/office/powerpoint/2010/main" val="75475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85915" y="109513"/>
            <a:ext cx="10515600" cy="598435"/>
          </a:xfrm>
        </p:spPr>
        <p:txBody>
          <a:bodyPr>
            <a:normAutofit/>
          </a:bodyPr>
          <a:lstStyle/>
          <a:p>
            <a:r>
              <a:rPr kumimoji="1" lang="ja-JP" altLang="en-US" sz="3200" dirty="0"/>
              <a:t>活用例</a:t>
            </a:r>
          </a:p>
        </p:txBody>
      </p:sp>
      <p:sp>
        <p:nvSpPr>
          <p:cNvPr id="5" name="コンテンツ プレースホルダー 4">
            <a:extLst>
              <a:ext uri="{FF2B5EF4-FFF2-40B4-BE49-F238E27FC236}">
                <a16:creationId xmlns:a16="http://schemas.microsoft.com/office/drawing/2014/main" id="{95787663-EFA9-19DD-13C6-5CB4D9C96959}"/>
              </a:ext>
            </a:extLst>
          </p:cNvPr>
          <p:cNvSpPr>
            <a:spLocks noGrp="1"/>
          </p:cNvSpPr>
          <p:nvPr>
            <p:ph idx="1"/>
          </p:nvPr>
        </p:nvSpPr>
        <p:spPr>
          <a:xfrm>
            <a:off x="385915" y="690258"/>
            <a:ext cx="11176819" cy="406297"/>
          </a:xfrm>
        </p:spPr>
        <p:txBody>
          <a:bodyPr>
            <a:normAutofit/>
          </a:bodyPr>
          <a:lstStyle/>
          <a:p>
            <a:r>
              <a:rPr lang="ja-JP" altLang="en-US" sz="1800" dirty="0"/>
              <a:t>先ほどのクエリに対する回答</a:t>
            </a:r>
          </a:p>
        </p:txBody>
      </p:sp>
      <p:sp>
        <p:nvSpPr>
          <p:cNvPr id="8" name="テキスト ボックス 7">
            <a:extLst>
              <a:ext uri="{FF2B5EF4-FFF2-40B4-BE49-F238E27FC236}">
                <a16:creationId xmlns:a16="http://schemas.microsoft.com/office/drawing/2014/main" id="{7E8BD0ED-683E-5967-6B57-20C508C5381A}"/>
              </a:ext>
            </a:extLst>
          </p:cNvPr>
          <p:cNvSpPr txBox="1"/>
          <p:nvPr/>
        </p:nvSpPr>
        <p:spPr>
          <a:xfrm>
            <a:off x="2214714" y="1069465"/>
            <a:ext cx="7349613" cy="1200329"/>
          </a:xfrm>
          <a:prstGeom prst="rect">
            <a:avLst/>
          </a:prstGeom>
          <a:noFill/>
          <a:ln>
            <a:solidFill>
              <a:schemeClr val="tx1"/>
            </a:solidFill>
          </a:ln>
        </p:spPr>
        <p:txBody>
          <a:bodyPr wrap="square" rtlCol="0">
            <a:spAutoFit/>
          </a:bodyPr>
          <a:lstStyle/>
          <a:p>
            <a:r>
              <a:rPr lang="ja-JP" altLang="en-US" b="0" i="0" dirty="0">
                <a:solidFill>
                  <a:schemeClr val="bg2">
                    <a:lumMod val="25000"/>
                  </a:schemeClr>
                </a:solidFill>
                <a:effectLst/>
                <a:latin typeface="Courier New" panose="02070309020205020404" pitchFamily="49" charset="0"/>
              </a:rPr>
              <a:t>北海道の輸出は、高水準で推移しています。特に食料品を中心に、高水準での動きが続いています。ただし、一部海域で貝毒発生に伴いホタテの出荷を自主規制していることから、先行きのホタテの輸出が幾分弱含む可能性があるとの報告もあります（札幌 </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卸売</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a:t>
            </a:r>
            <a:endParaRPr kumimoji="1" lang="ja-JP" altLang="en-US" dirty="0">
              <a:solidFill>
                <a:schemeClr val="bg2">
                  <a:lumMod val="25000"/>
                </a:schemeClr>
              </a:solidFill>
            </a:endParaRPr>
          </a:p>
        </p:txBody>
      </p:sp>
      <p:grpSp>
        <p:nvGrpSpPr>
          <p:cNvPr id="19" name="グループ化 18">
            <a:extLst>
              <a:ext uri="{FF2B5EF4-FFF2-40B4-BE49-F238E27FC236}">
                <a16:creationId xmlns:a16="http://schemas.microsoft.com/office/drawing/2014/main" id="{CEC9DAF3-DA8D-2575-517E-3519AF5AB6E1}"/>
              </a:ext>
            </a:extLst>
          </p:cNvPr>
          <p:cNvGrpSpPr/>
          <p:nvPr/>
        </p:nvGrpSpPr>
        <p:grpSpPr>
          <a:xfrm>
            <a:off x="5810862" y="2756423"/>
            <a:ext cx="5842553" cy="2950448"/>
            <a:chOff x="5810863" y="2695681"/>
            <a:chExt cx="5842553" cy="2950448"/>
          </a:xfrm>
        </p:grpSpPr>
        <p:pic>
          <p:nvPicPr>
            <p:cNvPr id="15" name="図 14">
              <a:extLst>
                <a:ext uri="{FF2B5EF4-FFF2-40B4-BE49-F238E27FC236}">
                  <a16:creationId xmlns:a16="http://schemas.microsoft.com/office/drawing/2014/main" id="{9E4561DB-D2F2-6449-A98C-49B682DA1407}"/>
                </a:ext>
              </a:extLst>
            </p:cNvPr>
            <p:cNvPicPr>
              <a:picLocks noChangeAspect="1"/>
            </p:cNvPicPr>
            <p:nvPr/>
          </p:nvPicPr>
          <p:blipFill>
            <a:blip r:embed="rId2"/>
            <a:stretch>
              <a:fillRect/>
            </a:stretch>
          </p:blipFill>
          <p:spPr>
            <a:xfrm>
              <a:off x="5810863" y="2695681"/>
              <a:ext cx="5842553" cy="2950448"/>
            </a:xfrm>
            <a:prstGeom prst="rect">
              <a:avLst/>
            </a:prstGeom>
            <a:ln>
              <a:solidFill>
                <a:schemeClr val="tx1"/>
              </a:solidFill>
            </a:ln>
          </p:spPr>
        </p:pic>
        <p:sp>
          <p:nvSpPr>
            <p:cNvPr id="17" name="正方形/長方形 16">
              <a:extLst>
                <a:ext uri="{FF2B5EF4-FFF2-40B4-BE49-F238E27FC236}">
                  <a16:creationId xmlns:a16="http://schemas.microsoft.com/office/drawing/2014/main" id="{2D04ADC5-D83B-A5B2-222C-97A3F97BA59C}"/>
                </a:ext>
              </a:extLst>
            </p:cNvPr>
            <p:cNvSpPr/>
            <p:nvPr/>
          </p:nvSpPr>
          <p:spPr>
            <a:xfrm>
              <a:off x="6096000" y="5201265"/>
              <a:ext cx="5368413" cy="428898"/>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49FA5FC8-5B34-B2E2-FCBB-A382D6DCE100}"/>
              </a:ext>
            </a:extLst>
          </p:cNvPr>
          <p:cNvSpPr txBox="1"/>
          <p:nvPr/>
        </p:nvSpPr>
        <p:spPr>
          <a:xfrm>
            <a:off x="385915" y="2369574"/>
            <a:ext cx="1029930" cy="369332"/>
          </a:xfrm>
          <a:prstGeom prst="rect">
            <a:avLst/>
          </a:prstGeom>
          <a:noFill/>
        </p:spPr>
        <p:txBody>
          <a:bodyPr wrap="square" rtlCol="0">
            <a:spAutoFit/>
          </a:bodyPr>
          <a:lstStyle/>
          <a:p>
            <a:r>
              <a:rPr kumimoji="1" lang="en-US" altLang="ja-JP" dirty="0"/>
              <a:t>P-6</a:t>
            </a:r>
            <a:endParaRPr kumimoji="1" lang="ja-JP" altLang="en-US" dirty="0"/>
          </a:p>
        </p:txBody>
      </p:sp>
      <p:sp>
        <p:nvSpPr>
          <p:cNvPr id="21" name="テキスト ボックス 20">
            <a:extLst>
              <a:ext uri="{FF2B5EF4-FFF2-40B4-BE49-F238E27FC236}">
                <a16:creationId xmlns:a16="http://schemas.microsoft.com/office/drawing/2014/main" id="{220E2D6C-5A4A-8790-B1E8-645F07CB5F6C}"/>
              </a:ext>
            </a:extLst>
          </p:cNvPr>
          <p:cNvSpPr txBox="1"/>
          <p:nvPr/>
        </p:nvSpPr>
        <p:spPr>
          <a:xfrm>
            <a:off x="5810862" y="2387091"/>
            <a:ext cx="1029930" cy="369332"/>
          </a:xfrm>
          <a:prstGeom prst="rect">
            <a:avLst/>
          </a:prstGeom>
          <a:noFill/>
        </p:spPr>
        <p:txBody>
          <a:bodyPr wrap="square" rtlCol="0">
            <a:spAutoFit/>
          </a:bodyPr>
          <a:lstStyle/>
          <a:p>
            <a:r>
              <a:rPr kumimoji="1" lang="en-US" altLang="ja-JP" dirty="0"/>
              <a:t>P-9</a:t>
            </a:r>
            <a:endParaRPr kumimoji="1" lang="ja-JP" altLang="en-US" dirty="0"/>
          </a:p>
        </p:txBody>
      </p:sp>
      <p:sp>
        <p:nvSpPr>
          <p:cNvPr id="22" name="テキスト ボックス 21">
            <a:extLst>
              <a:ext uri="{FF2B5EF4-FFF2-40B4-BE49-F238E27FC236}">
                <a16:creationId xmlns:a16="http://schemas.microsoft.com/office/drawing/2014/main" id="{D1D07119-1155-99CF-4B61-9BCB96966FA1}"/>
              </a:ext>
            </a:extLst>
          </p:cNvPr>
          <p:cNvSpPr txBox="1"/>
          <p:nvPr/>
        </p:nvSpPr>
        <p:spPr>
          <a:xfrm>
            <a:off x="9108356" y="6287404"/>
            <a:ext cx="2169245" cy="369332"/>
          </a:xfrm>
          <a:prstGeom prst="rect">
            <a:avLst/>
          </a:prstGeom>
          <a:noFill/>
          <a:ln>
            <a:noFill/>
          </a:ln>
        </p:spPr>
        <p:txBody>
          <a:bodyPr wrap="square" rtlCol="0">
            <a:spAutoFit/>
          </a:bodyPr>
          <a:lstStyle/>
          <a:p>
            <a:r>
              <a:rPr lang="ja-JP" altLang="en-US" dirty="0"/>
              <a:t>凄すぎる。。。</a:t>
            </a:r>
            <a:endParaRPr kumimoji="1" lang="ja-JP" altLang="en-US" dirty="0"/>
          </a:p>
        </p:txBody>
      </p:sp>
      <p:grpSp>
        <p:nvGrpSpPr>
          <p:cNvPr id="27" name="グループ化 26">
            <a:extLst>
              <a:ext uri="{FF2B5EF4-FFF2-40B4-BE49-F238E27FC236}">
                <a16:creationId xmlns:a16="http://schemas.microsoft.com/office/drawing/2014/main" id="{EE107732-F823-7459-F193-C35C81AC2FFD}"/>
              </a:ext>
            </a:extLst>
          </p:cNvPr>
          <p:cNvGrpSpPr/>
          <p:nvPr/>
        </p:nvGrpSpPr>
        <p:grpSpPr>
          <a:xfrm>
            <a:off x="385915" y="2738906"/>
            <a:ext cx="5145919" cy="3921429"/>
            <a:chOff x="385915" y="2738906"/>
            <a:chExt cx="5145919" cy="3921429"/>
          </a:xfrm>
        </p:grpSpPr>
        <p:grpSp>
          <p:nvGrpSpPr>
            <p:cNvPr id="18" name="グループ化 17">
              <a:extLst>
                <a:ext uri="{FF2B5EF4-FFF2-40B4-BE49-F238E27FC236}">
                  <a16:creationId xmlns:a16="http://schemas.microsoft.com/office/drawing/2014/main" id="{F43191EC-87A5-E600-343B-D65DD4DB3A74}"/>
                </a:ext>
              </a:extLst>
            </p:cNvPr>
            <p:cNvGrpSpPr/>
            <p:nvPr/>
          </p:nvGrpSpPr>
          <p:grpSpPr>
            <a:xfrm>
              <a:off x="385915" y="2738906"/>
              <a:ext cx="5145919" cy="3921429"/>
              <a:chOff x="291320" y="2695681"/>
              <a:chExt cx="5145919" cy="3921429"/>
            </a:xfrm>
          </p:grpSpPr>
          <p:pic>
            <p:nvPicPr>
              <p:cNvPr id="12" name="図 11">
                <a:extLst>
                  <a:ext uri="{FF2B5EF4-FFF2-40B4-BE49-F238E27FC236}">
                    <a16:creationId xmlns:a16="http://schemas.microsoft.com/office/drawing/2014/main" id="{753C2D1F-29EC-96D5-0DAA-6FDC0A67C692}"/>
                  </a:ext>
                </a:extLst>
              </p:cNvPr>
              <p:cNvPicPr>
                <a:picLocks noChangeAspect="1"/>
              </p:cNvPicPr>
              <p:nvPr/>
            </p:nvPicPr>
            <p:blipFill>
              <a:blip r:embed="rId3"/>
              <a:stretch>
                <a:fillRect/>
              </a:stretch>
            </p:blipFill>
            <p:spPr>
              <a:xfrm>
                <a:off x="291320" y="2695681"/>
                <a:ext cx="5145919" cy="3917830"/>
              </a:xfrm>
              <a:prstGeom prst="rect">
                <a:avLst/>
              </a:prstGeom>
              <a:ln>
                <a:solidFill>
                  <a:schemeClr val="tx1"/>
                </a:solidFill>
              </a:ln>
            </p:spPr>
          </p:pic>
          <p:sp>
            <p:nvSpPr>
              <p:cNvPr id="16" name="正方形/長方形 15">
                <a:extLst>
                  <a:ext uri="{FF2B5EF4-FFF2-40B4-BE49-F238E27FC236}">
                    <a16:creationId xmlns:a16="http://schemas.microsoft.com/office/drawing/2014/main" id="{4C78B89A-C017-000A-2E29-3B7BE771DF05}"/>
                  </a:ext>
                </a:extLst>
              </p:cNvPr>
              <p:cNvSpPr/>
              <p:nvPr/>
            </p:nvSpPr>
            <p:spPr>
              <a:xfrm>
                <a:off x="550606" y="6127576"/>
                <a:ext cx="2831692" cy="489534"/>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01F207C7-29DB-46AC-0F69-C15D4A9DBB4C}"/>
                </a:ext>
              </a:extLst>
            </p:cNvPr>
            <p:cNvCxnSpPr/>
            <p:nvPr/>
          </p:nvCxnSpPr>
          <p:spPr>
            <a:xfrm>
              <a:off x="4975123" y="4231647"/>
              <a:ext cx="275303"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E81DDD3-EC8C-C167-BBD5-CC4C83045425}"/>
                </a:ext>
              </a:extLst>
            </p:cNvPr>
            <p:cNvCxnSpPr>
              <a:cxnSpLocks/>
            </p:cNvCxnSpPr>
            <p:nvPr/>
          </p:nvCxnSpPr>
          <p:spPr>
            <a:xfrm>
              <a:off x="625577" y="4423376"/>
              <a:ext cx="1665339"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247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C684B-74E6-3C94-88D1-DA2BCA0B8042}"/>
              </a:ext>
            </a:extLst>
          </p:cNvPr>
          <p:cNvSpPr>
            <a:spLocks noGrp="1"/>
          </p:cNvSpPr>
          <p:nvPr>
            <p:ph type="title"/>
          </p:nvPr>
        </p:nvSpPr>
        <p:spPr>
          <a:xfrm>
            <a:off x="366252" y="258915"/>
            <a:ext cx="10515600" cy="844243"/>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E2FD445-91B6-F92D-B1DD-122C82BF4C8C}"/>
              </a:ext>
            </a:extLst>
          </p:cNvPr>
          <p:cNvSpPr>
            <a:spLocks noGrp="1"/>
          </p:cNvSpPr>
          <p:nvPr>
            <p:ph idx="1"/>
          </p:nvPr>
        </p:nvSpPr>
        <p:spPr>
          <a:xfrm>
            <a:off x="366251" y="1353677"/>
            <a:ext cx="11098161" cy="5017626"/>
          </a:xfrm>
        </p:spPr>
        <p:txBody>
          <a:bodyPr>
            <a:normAutofit/>
          </a:bodyPr>
          <a:lstStyle/>
          <a:p>
            <a:r>
              <a:rPr kumimoji="1" lang="ja-JP" altLang="en-US" sz="1800" dirty="0"/>
              <a:t>今回は</a:t>
            </a:r>
            <a:r>
              <a:rPr kumimoji="1" lang="en-US" altLang="ja-JP" sz="1800" dirty="0" err="1"/>
              <a:t>LangChain</a:t>
            </a:r>
            <a:r>
              <a:rPr kumimoji="1" lang="ja-JP" altLang="en-US" sz="1800" dirty="0"/>
              <a:t>の基本的な使い方について紹介した</a:t>
            </a:r>
            <a:endParaRPr kumimoji="1" lang="en-US" altLang="ja-JP" sz="1800" dirty="0"/>
          </a:p>
          <a:p>
            <a:endParaRPr kumimoji="1" lang="en-US" altLang="ja-JP" sz="1800" dirty="0"/>
          </a:p>
          <a:p>
            <a:r>
              <a:rPr lang="ja-JP" altLang="en-US" sz="1800" dirty="0"/>
              <a:t>様々な機能があり、今回紹介したのは極一部である</a:t>
            </a:r>
            <a:endParaRPr lang="en-US" altLang="ja-JP" sz="1800" dirty="0"/>
          </a:p>
          <a:p>
            <a:endParaRPr lang="en-US" altLang="ja-JP" sz="1800" dirty="0"/>
          </a:p>
          <a:p>
            <a:r>
              <a:rPr kumimoji="1" lang="en-US" altLang="ja-JP" sz="1800" dirty="0"/>
              <a:t>YouTube</a:t>
            </a:r>
            <a:r>
              <a:rPr kumimoji="1" lang="ja-JP" altLang="en-US" sz="1800" dirty="0"/>
              <a:t>などでも、いろいろな使い方が紹介されているので、作りながら感覚をつかんでいきたい</a:t>
            </a:r>
            <a:endParaRPr kumimoji="1" lang="en-US" altLang="ja-JP" sz="1800" dirty="0"/>
          </a:p>
          <a:p>
            <a:endParaRPr lang="en-US" altLang="ja-JP" sz="1800" dirty="0"/>
          </a:p>
          <a:p>
            <a:r>
              <a:rPr kumimoji="1" lang="ja-JP" altLang="en-US" sz="1800" dirty="0"/>
              <a:t>様々な組み合わせることで、かなりのことを効率的に実施できると思われる</a:t>
            </a:r>
          </a:p>
        </p:txBody>
      </p:sp>
    </p:spTree>
    <p:extLst>
      <p:ext uri="{BB962C8B-B14F-4D97-AF65-F5344CB8AC3E}">
        <p14:creationId xmlns:p14="http://schemas.microsoft.com/office/powerpoint/2010/main" val="2135565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8A1F4-011A-F797-A251-280AAFB8423D}"/>
              </a:ext>
            </a:extLst>
          </p:cNvPr>
          <p:cNvSpPr>
            <a:spLocks noGrp="1"/>
          </p:cNvSpPr>
          <p:nvPr>
            <p:ph type="title"/>
          </p:nvPr>
        </p:nvSpPr>
        <p:spPr>
          <a:xfrm>
            <a:off x="838200" y="365125"/>
            <a:ext cx="10515600" cy="863907"/>
          </a:xfrm>
        </p:spPr>
        <p:txBody>
          <a:bodyPr>
            <a:normAutofit/>
          </a:bodyPr>
          <a:lstStyle/>
          <a:p>
            <a:r>
              <a:rPr lang="ja-JP" altLang="en-US" sz="3200" dirty="0"/>
              <a:t>参考</a:t>
            </a:r>
            <a:endParaRPr kumimoji="1" lang="ja-JP" altLang="en-US" sz="3200" dirty="0"/>
          </a:p>
        </p:txBody>
      </p:sp>
      <p:sp>
        <p:nvSpPr>
          <p:cNvPr id="3" name="コンテンツ プレースホルダー 2">
            <a:extLst>
              <a:ext uri="{FF2B5EF4-FFF2-40B4-BE49-F238E27FC236}">
                <a16:creationId xmlns:a16="http://schemas.microsoft.com/office/drawing/2014/main" id="{5704645A-FF3B-3A33-74D3-25CFF60DC2D1}"/>
              </a:ext>
            </a:extLst>
          </p:cNvPr>
          <p:cNvSpPr>
            <a:spLocks noGrp="1"/>
          </p:cNvSpPr>
          <p:nvPr>
            <p:ph idx="1"/>
          </p:nvPr>
        </p:nvSpPr>
        <p:spPr>
          <a:xfrm>
            <a:off x="838200" y="1373341"/>
            <a:ext cx="10515600" cy="4351338"/>
          </a:xfrm>
        </p:spPr>
        <p:txBody>
          <a:bodyPr/>
          <a:lstStyle/>
          <a:p>
            <a:r>
              <a:rPr kumimoji="1" lang="en-US" altLang="ja-JP" sz="1800" dirty="0">
                <a:hlinkClick r:id="rId2"/>
              </a:rPr>
              <a:t>https://python.langchain.com/en/latest/modules/indexes.html</a:t>
            </a:r>
          </a:p>
          <a:p>
            <a:r>
              <a:rPr kumimoji="1" lang="en-US" altLang="ja-JP" sz="1800" dirty="0">
                <a:hlinkClick r:id="rId2"/>
              </a:rPr>
              <a:t>https://zenn.dev/takiko/articles/24217eece242e1</a:t>
            </a:r>
            <a:endParaRPr kumimoji="1" lang="en-US" altLang="ja-JP" sz="1800" dirty="0"/>
          </a:p>
          <a:p>
            <a:r>
              <a:rPr kumimoji="1" lang="en-US" altLang="ja-JP" sz="1800" dirty="0">
                <a:hlinkClick r:id="rId3"/>
              </a:rPr>
              <a:t>https://zenn.dev/umi_mori/books/prompt-engineer/viewer/langchain_models</a:t>
            </a:r>
            <a:endParaRPr kumimoji="1" lang="en-US" altLang="ja-JP" sz="1800" dirty="0"/>
          </a:p>
          <a:p>
            <a:r>
              <a:rPr kumimoji="1" lang="en-US" altLang="ja-JP" sz="1800" dirty="0">
                <a:hlinkClick r:id="rId4"/>
              </a:rPr>
              <a:t>https://tech.nri-net.com/entry/tried_langchain_to_extend_chatgpt</a:t>
            </a:r>
            <a:endParaRPr kumimoji="1" lang="en-US" altLang="ja-JP" sz="1800" dirty="0"/>
          </a:p>
          <a:p>
            <a:r>
              <a:rPr kumimoji="1" lang="en-US" altLang="ja-JP" sz="1800" dirty="0">
                <a:hlinkClick r:id="rId5"/>
              </a:rPr>
              <a:t>https://zenn.dev/kun432/scraps/cefc75b14ff013</a:t>
            </a:r>
            <a:endParaRPr kumimoji="1" lang="en-US" altLang="ja-JP" sz="1800" dirty="0"/>
          </a:p>
          <a:p>
            <a:r>
              <a:rPr kumimoji="1" lang="en-US" altLang="ja-JP" sz="1800" dirty="0">
                <a:hlinkClick r:id="rId6"/>
              </a:rPr>
              <a:t>https://www.inoue-kobo.com/ai_ml/langchain-agent/</a:t>
            </a:r>
            <a:endParaRPr kumimoji="1" lang="en-US" altLang="ja-JP" sz="1800" dirty="0"/>
          </a:p>
          <a:p>
            <a:endParaRPr kumimoji="1" lang="ja-JP" altLang="en-US" sz="1800" dirty="0"/>
          </a:p>
        </p:txBody>
      </p:sp>
    </p:spTree>
    <p:extLst>
      <p:ext uri="{BB962C8B-B14F-4D97-AF65-F5344CB8AC3E}">
        <p14:creationId xmlns:p14="http://schemas.microsoft.com/office/powerpoint/2010/main" val="3263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Models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706762"/>
          </a:xfrm>
        </p:spPr>
        <p:txBody>
          <a:bodyPr>
            <a:normAutofit/>
          </a:bodyPr>
          <a:lstStyle/>
          <a:p>
            <a:r>
              <a:rPr lang="en-US" altLang="ja-JP" sz="2000" dirty="0"/>
              <a:t>Models</a:t>
            </a:r>
            <a:r>
              <a:rPr lang="ja-JP" altLang="en-US" sz="2000" dirty="0"/>
              <a:t>は</a:t>
            </a:r>
            <a:r>
              <a:rPr lang="en-US" altLang="ja-JP" sz="2000" dirty="0" err="1"/>
              <a:t>OpenAI</a:t>
            </a:r>
            <a:r>
              <a:rPr lang="ja-JP" altLang="en-US" sz="2000" dirty="0"/>
              <a:t>をはじめとした様々なサービスが提供しているモデルを切り替えたり、組み合わせたりすることができる機能</a:t>
            </a:r>
            <a:endParaRPr lang="en-US" altLang="ja-JP" sz="2000" dirty="0"/>
          </a:p>
          <a:p>
            <a:endParaRPr lang="en-US" altLang="ja-JP" sz="2000" dirty="0"/>
          </a:p>
          <a:p>
            <a:r>
              <a:rPr lang="en-US" altLang="ja-JP" sz="2000" dirty="0" err="1"/>
              <a:t>LangChain</a:t>
            </a:r>
            <a:r>
              <a:rPr lang="ja-JP" altLang="en-US" sz="2000" dirty="0"/>
              <a:t>で対応しているモデル</a:t>
            </a:r>
            <a:endParaRPr lang="en-US" altLang="ja-JP" sz="2000" dirty="0"/>
          </a:p>
          <a:p>
            <a:pPr lvl="1"/>
            <a:r>
              <a:rPr lang="en-US" altLang="ja-JP" sz="1800" dirty="0"/>
              <a:t>LLM</a:t>
            </a:r>
            <a:r>
              <a:rPr lang="ja-JP" altLang="en-US" sz="1800" dirty="0"/>
              <a:t>ｓ</a:t>
            </a:r>
            <a:endParaRPr lang="en-US" altLang="ja-JP" sz="1800" dirty="0"/>
          </a:p>
          <a:p>
            <a:pPr lvl="2"/>
            <a:r>
              <a:rPr lang="ja-JP" altLang="en-US" sz="1800" dirty="0"/>
              <a:t>大規模言語モデルの指定</a:t>
            </a:r>
            <a:endParaRPr lang="en-US" altLang="ja-JP" sz="1800" dirty="0"/>
          </a:p>
          <a:p>
            <a:pPr lvl="1"/>
            <a:r>
              <a:rPr lang="en-US" altLang="ja-JP" sz="1800" dirty="0"/>
              <a:t>Chat Models</a:t>
            </a:r>
          </a:p>
          <a:p>
            <a:pPr lvl="2"/>
            <a:r>
              <a:rPr lang="ja-JP" altLang="en-US" sz="1800" dirty="0"/>
              <a:t>チャットに特化したモデル</a:t>
            </a:r>
            <a:endParaRPr lang="en-US" altLang="ja-JP" sz="1800" dirty="0"/>
          </a:p>
          <a:p>
            <a:pPr lvl="1"/>
            <a:r>
              <a:rPr lang="en-US" altLang="ja-JP" sz="1800" dirty="0"/>
              <a:t>Text Embedding Models</a:t>
            </a:r>
          </a:p>
          <a:p>
            <a:pPr lvl="2"/>
            <a:r>
              <a:rPr lang="ja-JP" altLang="en-US" sz="1800" dirty="0"/>
              <a:t>テキストをベクトル化</a:t>
            </a:r>
            <a:endParaRPr lang="en-US" altLang="ja-JP" sz="1800" dirty="0"/>
          </a:p>
        </p:txBody>
      </p:sp>
    </p:spTree>
    <p:extLst>
      <p:ext uri="{BB962C8B-B14F-4D97-AF65-F5344CB8AC3E}">
        <p14:creationId xmlns:p14="http://schemas.microsoft.com/office/powerpoint/2010/main" val="93466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LLMs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1087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LLMs</a:t>
            </a:r>
            <a:r>
              <a:rPr lang="ja-JP" altLang="en-US" sz="1800" dirty="0"/>
              <a:t>は</a:t>
            </a:r>
            <a:r>
              <a:rPr lang="en-US" altLang="ja-JP" sz="1800" dirty="0" err="1"/>
              <a:t>OpenAI</a:t>
            </a:r>
            <a:r>
              <a:rPr lang="ja-JP" altLang="en-US" sz="1800" dirty="0"/>
              <a:t>、</a:t>
            </a:r>
            <a:r>
              <a:rPr lang="en-US" altLang="ja-JP" sz="1800" dirty="0"/>
              <a:t> Hugging Face </a:t>
            </a:r>
            <a:r>
              <a:rPr lang="ja-JP" altLang="en-US" sz="1800" dirty="0"/>
              <a:t>、</a:t>
            </a:r>
            <a:r>
              <a:rPr lang="en-US" altLang="ja-JP" sz="1800" dirty="0"/>
              <a:t>Cohere</a:t>
            </a:r>
            <a:r>
              <a:rPr lang="ja-JP" altLang="en-US" sz="1800" dirty="0"/>
              <a:t>などのような大規模言語モデル（</a:t>
            </a:r>
            <a:r>
              <a:rPr lang="en-US" altLang="ja-JP" sz="1800" dirty="0"/>
              <a:t>LLM</a:t>
            </a:r>
            <a:r>
              <a:rPr lang="ja-JP" altLang="en-US" sz="1800" dirty="0"/>
              <a:t>）の</a:t>
            </a:r>
            <a:r>
              <a:rPr lang="en-US" altLang="ja-JP" sz="1800" dirty="0"/>
              <a:t>API</a:t>
            </a:r>
            <a:r>
              <a:rPr lang="ja-JP" altLang="en-US" sz="1800" dirty="0"/>
              <a:t>を共通のインターフェースで使用するためのモジュール</a:t>
            </a:r>
            <a:endParaRPr lang="en-US" altLang="ja-JP" sz="1800" dirty="0"/>
          </a:p>
          <a:p>
            <a:r>
              <a:rPr lang="ja-JP" altLang="en-US" sz="1800" dirty="0"/>
              <a:t>仕様が異なる</a:t>
            </a:r>
            <a:r>
              <a:rPr lang="en-US" altLang="ja-JP" sz="1800" dirty="0"/>
              <a:t>LLM</a:t>
            </a:r>
            <a:r>
              <a:rPr lang="ja-JP" altLang="en-US" sz="1800" dirty="0"/>
              <a:t>の</a:t>
            </a:r>
            <a:r>
              <a:rPr lang="en-US" altLang="ja-JP" sz="1800" dirty="0"/>
              <a:t>API</a:t>
            </a:r>
            <a:r>
              <a:rPr lang="ja-JP" altLang="en-US" sz="1800" dirty="0"/>
              <a:t>を統一的に使用できるようにする</a:t>
            </a:r>
          </a:p>
        </p:txBody>
      </p:sp>
      <p:pic>
        <p:nvPicPr>
          <p:cNvPr id="8" name="図 7">
            <a:extLst>
              <a:ext uri="{FF2B5EF4-FFF2-40B4-BE49-F238E27FC236}">
                <a16:creationId xmlns:a16="http://schemas.microsoft.com/office/drawing/2014/main" id="{FC12AF1E-EBB5-AA80-44E1-F5DD377205F8}"/>
              </a:ext>
            </a:extLst>
          </p:cNvPr>
          <p:cNvPicPr>
            <a:picLocks noChangeAspect="1"/>
          </p:cNvPicPr>
          <p:nvPr/>
        </p:nvPicPr>
        <p:blipFill>
          <a:blip r:embed="rId2"/>
          <a:stretch>
            <a:fillRect/>
          </a:stretch>
        </p:blipFill>
        <p:spPr>
          <a:xfrm>
            <a:off x="1533530" y="2408903"/>
            <a:ext cx="5865749" cy="1681936"/>
          </a:xfrm>
          <a:prstGeom prst="rect">
            <a:avLst/>
          </a:prstGeom>
        </p:spPr>
      </p:pic>
      <p:pic>
        <p:nvPicPr>
          <p:cNvPr id="10" name="図 9">
            <a:extLst>
              <a:ext uri="{FF2B5EF4-FFF2-40B4-BE49-F238E27FC236}">
                <a16:creationId xmlns:a16="http://schemas.microsoft.com/office/drawing/2014/main" id="{190F7D5F-F3DC-BABD-82BD-AA9C12072873}"/>
              </a:ext>
            </a:extLst>
          </p:cNvPr>
          <p:cNvPicPr>
            <a:picLocks noChangeAspect="1"/>
          </p:cNvPicPr>
          <p:nvPr/>
        </p:nvPicPr>
        <p:blipFill>
          <a:blip r:embed="rId3"/>
          <a:stretch>
            <a:fillRect/>
          </a:stretch>
        </p:blipFill>
        <p:spPr>
          <a:xfrm>
            <a:off x="1533530" y="4895847"/>
            <a:ext cx="9304074" cy="1578076"/>
          </a:xfrm>
          <a:prstGeom prst="rect">
            <a:avLst/>
          </a:prstGeom>
        </p:spPr>
      </p:pic>
      <p:sp>
        <p:nvSpPr>
          <p:cNvPr id="11" name="テキスト ボックス 10">
            <a:extLst>
              <a:ext uri="{FF2B5EF4-FFF2-40B4-BE49-F238E27FC236}">
                <a16:creationId xmlns:a16="http://schemas.microsoft.com/office/drawing/2014/main" id="{D22648F8-3662-0445-4B0D-B9C50FC104ED}"/>
              </a:ext>
            </a:extLst>
          </p:cNvPr>
          <p:cNvSpPr txBox="1"/>
          <p:nvPr/>
        </p:nvSpPr>
        <p:spPr>
          <a:xfrm>
            <a:off x="1533530" y="2001483"/>
            <a:ext cx="3087631" cy="369332"/>
          </a:xfrm>
          <a:prstGeom prst="rect">
            <a:avLst/>
          </a:prstGeom>
          <a:noFill/>
        </p:spPr>
        <p:txBody>
          <a:bodyPr wrap="square" rtlCol="0">
            <a:spAutoFit/>
          </a:bodyPr>
          <a:lstStyle/>
          <a:p>
            <a:r>
              <a:rPr lang="ja-JP" altLang="en-US" dirty="0"/>
              <a:t>例：</a:t>
            </a:r>
            <a:r>
              <a:rPr lang="en-US" altLang="ja-JP" dirty="0" err="1"/>
              <a:t>OpenAI</a:t>
            </a:r>
            <a:r>
              <a:rPr lang="ja-JP" altLang="en-US" dirty="0"/>
              <a:t>のモデル</a:t>
            </a:r>
            <a:endParaRPr kumimoji="1" lang="ja-JP" altLang="en-US" dirty="0"/>
          </a:p>
        </p:txBody>
      </p:sp>
      <p:sp>
        <p:nvSpPr>
          <p:cNvPr id="12" name="テキスト ボックス 11">
            <a:extLst>
              <a:ext uri="{FF2B5EF4-FFF2-40B4-BE49-F238E27FC236}">
                <a16:creationId xmlns:a16="http://schemas.microsoft.com/office/drawing/2014/main" id="{C6D4F9CE-116B-F3F1-2120-4AEBEC772C73}"/>
              </a:ext>
            </a:extLst>
          </p:cNvPr>
          <p:cNvSpPr txBox="1"/>
          <p:nvPr/>
        </p:nvSpPr>
        <p:spPr>
          <a:xfrm>
            <a:off x="1533530" y="4481983"/>
            <a:ext cx="3087631" cy="369332"/>
          </a:xfrm>
          <a:prstGeom prst="rect">
            <a:avLst/>
          </a:prstGeom>
          <a:noFill/>
        </p:spPr>
        <p:txBody>
          <a:bodyPr wrap="square" rtlCol="0">
            <a:spAutoFit/>
          </a:bodyPr>
          <a:lstStyle/>
          <a:p>
            <a:r>
              <a:rPr lang="ja-JP" altLang="en-US" dirty="0"/>
              <a:t>例：</a:t>
            </a:r>
            <a:r>
              <a:rPr lang="en-US" altLang="ja-JP" dirty="0" err="1"/>
              <a:t>HuggingFace</a:t>
            </a:r>
            <a:r>
              <a:rPr lang="ja-JP" altLang="en-US" dirty="0"/>
              <a:t>のモデル</a:t>
            </a:r>
            <a:endParaRPr kumimoji="1" lang="ja-JP" altLang="en-US" dirty="0"/>
          </a:p>
        </p:txBody>
      </p:sp>
    </p:spTree>
    <p:extLst>
      <p:ext uri="{BB962C8B-B14F-4D97-AF65-F5344CB8AC3E}">
        <p14:creationId xmlns:p14="http://schemas.microsoft.com/office/powerpoint/2010/main" val="38788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Chat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チャットに特化した設定を行う（システムコマンドの設定等）</a:t>
            </a:r>
          </a:p>
        </p:txBody>
      </p:sp>
      <p:pic>
        <p:nvPicPr>
          <p:cNvPr id="5" name="図 4">
            <a:extLst>
              <a:ext uri="{FF2B5EF4-FFF2-40B4-BE49-F238E27FC236}">
                <a16:creationId xmlns:a16="http://schemas.microsoft.com/office/drawing/2014/main" id="{5DE1CD17-E16E-F310-F065-7B6745C6908D}"/>
              </a:ext>
            </a:extLst>
          </p:cNvPr>
          <p:cNvPicPr>
            <a:picLocks noChangeAspect="1"/>
          </p:cNvPicPr>
          <p:nvPr/>
        </p:nvPicPr>
        <p:blipFill>
          <a:blip r:embed="rId2"/>
          <a:stretch>
            <a:fillRect/>
          </a:stretch>
        </p:blipFill>
        <p:spPr>
          <a:xfrm>
            <a:off x="1265059" y="1940661"/>
            <a:ext cx="8744180" cy="3875119"/>
          </a:xfrm>
          <a:prstGeom prst="rect">
            <a:avLst/>
          </a:prstGeom>
        </p:spPr>
      </p:pic>
    </p:spTree>
    <p:extLst>
      <p:ext uri="{BB962C8B-B14F-4D97-AF65-F5344CB8AC3E}">
        <p14:creationId xmlns:p14="http://schemas.microsoft.com/office/powerpoint/2010/main" val="29152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Embedding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1386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テキストをベクトル化</a:t>
            </a:r>
          </a:p>
        </p:txBody>
      </p:sp>
      <p:pic>
        <p:nvPicPr>
          <p:cNvPr id="5" name="図 4">
            <a:extLst>
              <a:ext uri="{FF2B5EF4-FFF2-40B4-BE49-F238E27FC236}">
                <a16:creationId xmlns:a16="http://schemas.microsoft.com/office/drawing/2014/main" id="{21C182CB-3120-0329-8139-42B5B43C7650}"/>
              </a:ext>
            </a:extLst>
          </p:cNvPr>
          <p:cNvPicPr>
            <a:picLocks noChangeAspect="1"/>
          </p:cNvPicPr>
          <p:nvPr/>
        </p:nvPicPr>
        <p:blipFill>
          <a:blip r:embed="rId2"/>
          <a:stretch>
            <a:fillRect/>
          </a:stretch>
        </p:blipFill>
        <p:spPr>
          <a:xfrm>
            <a:off x="1010992" y="2226148"/>
            <a:ext cx="9543598" cy="2262278"/>
          </a:xfrm>
          <a:prstGeom prst="rect">
            <a:avLst/>
          </a:prstGeom>
        </p:spPr>
      </p:pic>
      <p:pic>
        <p:nvPicPr>
          <p:cNvPr id="7" name="図 6">
            <a:extLst>
              <a:ext uri="{FF2B5EF4-FFF2-40B4-BE49-F238E27FC236}">
                <a16:creationId xmlns:a16="http://schemas.microsoft.com/office/drawing/2014/main" id="{8DC325FD-07B1-5E9E-88BC-3FAD0835F5D9}"/>
              </a:ext>
            </a:extLst>
          </p:cNvPr>
          <p:cNvPicPr>
            <a:picLocks noChangeAspect="1"/>
          </p:cNvPicPr>
          <p:nvPr/>
        </p:nvPicPr>
        <p:blipFill>
          <a:blip r:embed="rId3"/>
          <a:stretch>
            <a:fillRect/>
          </a:stretch>
        </p:blipFill>
        <p:spPr>
          <a:xfrm>
            <a:off x="1010992" y="5300553"/>
            <a:ext cx="9353755" cy="652879"/>
          </a:xfrm>
          <a:prstGeom prst="rect">
            <a:avLst/>
          </a:prstGeom>
        </p:spPr>
      </p:pic>
      <p:sp>
        <p:nvSpPr>
          <p:cNvPr id="9" name="テキスト ボックス 8">
            <a:extLst>
              <a:ext uri="{FF2B5EF4-FFF2-40B4-BE49-F238E27FC236}">
                <a16:creationId xmlns:a16="http://schemas.microsoft.com/office/drawing/2014/main" id="{6C2424A3-DD82-1D72-A3B2-51AF31839BC1}"/>
              </a:ext>
            </a:extLst>
          </p:cNvPr>
          <p:cNvSpPr txBox="1"/>
          <p:nvPr/>
        </p:nvSpPr>
        <p:spPr>
          <a:xfrm>
            <a:off x="1010992" y="1771953"/>
            <a:ext cx="8762272" cy="369332"/>
          </a:xfrm>
          <a:prstGeom prst="rect">
            <a:avLst/>
          </a:prstGeom>
          <a:noFill/>
        </p:spPr>
        <p:txBody>
          <a:bodyPr wrap="square" rtlCol="0">
            <a:spAutoFit/>
          </a:bodyPr>
          <a:lstStyle/>
          <a:p>
            <a:r>
              <a:rPr lang="ja-JP" altLang="en-US" dirty="0"/>
              <a:t>例：</a:t>
            </a:r>
            <a:r>
              <a:rPr lang="en-US" altLang="ja-JP" dirty="0" err="1"/>
              <a:t>OpenAI</a:t>
            </a:r>
            <a:r>
              <a:rPr lang="ja-JP" altLang="en-US" dirty="0"/>
              <a:t>の「</a:t>
            </a:r>
            <a:r>
              <a:rPr lang="en-US" altLang="ja-JP" dirty="0"/>
              <a:t>text-embedding-ada-002</a:t>
            </a:r>
            <a:r>
              <a:rPr lang="ja-JP" altLang="en-US" dirty="0"/>
              <a:t>」によるエンベディング</a:t>
            </a:r>
            <a:endParaRPr lang="en-US" altLang="ja-JP" dirty="0"/>
          </a:p>
        </p:txBody>
      </p:sp>
      <p:sp>
        <p:nvSpPr>
          <p:cNvPr id="11" name="テキスト ボックス 10">
            <a:extLst>
              <a:ext uri="{FF2B5EF4-FFF2-40B4-BE49-F238E27FC236}">
                <a16:creationId xmlns:a16="http://schemas.microsoft.com/office/drawing/2014/main" id="{55BEE738-E8D3-CC88-5FCA-E2EBD18723E1}"/>
              </a:ext>
            </a:extLst>
          </p:cNvPr>
          <p:cNvSpPr txBox="1"/>
          <p:nvPr/>
        </p:nvSpPr>
        <p:spPr>
          <a:xfrm>
            <a:off x="1010992" y="4828257"/>
            <a:ext cx="5065343" cy="369332"/>
          </a:xfrm>
          <a:prstGeom prst="rect">
            <a:avLst/>
          </a:prstGeom>
          <a:noFill/>
        </p:spPr>
        <p:txBody>
          <a:bodyPr wrap="square" rtlCol="0">
            <a:spAutoFit/>
          </a:bodyPr>
          <a:lstStyle/>
          <a:p>
            <a:r>
              <a:rPr kumimoji="1" lang="ja-JP" altLang="en-US" dirty="0"/>
              <a:t>出力：</a:t>
            </a:r>
            <a:r>
              <a:rPr kumimoji="1" lang="en-US" altLang="ja-JP" dirty="0"/>
              <a:t>1536</a:t>
            </a:r>
            <a:r>
              <a:rPr kumimoji="1" lang="ja-JP" altLang="en-US" dirty="0"/>
              <a:t>次元のベクトルに変換されている</a:t>
            </a:r>
          </a:p>
        </p:txBody>
      </p:sp>
    </p:spTree>
    <p:extLst>
      <p:ext uri="{BB962C8B-B14F-4D97-AF65-F5344CB8AC3E}">
        <p14:creationId xmlns:p14="http://schemas.microsoft.com/office/powerpoint/2010/main" val="40060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259138803"/>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b="0" dirty="0"/>
                    </a:p>
                  </a:txBody>
                  <a:tcPr/>
                </a:tc>
                <a:tc>
                  <a:txBody>
                    <a:bodyPr/>
                    <a:lstStyle/>
                    <a:p>
                      <a:r>
                        <a:rPr kumimoji="1" lang="ja-JP" altLang="en-US" sz="1400" b="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0" dirty="0"/>
                        <a:t>Models</a:t>
                      </a:r>
                      <a:endParaRPr kumimoji="1" lang="ja-JP" altLang="en-US" sz="1400" b="0" dirty="0"/>
                    </a:p>
                  </a:txBody>
                  <a:tcPr anchor="ctr"/>
                </a:tc>
                <a:tc>
                  <a:txBody>
                    <a:bodyPr/>
                    <a:lstStyle/>
                    <a:p>
                      <a:r>
                        <a:rPr kumimoji="1" lang="en-US" altLang="ja-JP" sz="1400" b="0" dirty="0"/>
                        <a:t>LLMs</a:t>
                      </a:r>
                      <a:endParaRPr kumimoji="1" lang="ja-JP" altLang="en-US" sz="1400" b="0" dirty="0"/>
                    </a:p>
                  </a:txBody>
                  <a:tcPr/>
                </a:tc>
                <a:tc>
                  <a:txBody>
                    <a:bodyPr/>
                    <a:lstStyle/>
                    <a:p>
                      <a:r>
                        <a:rPr kumimoji="1" lang="ja-JP" altLang="en-US" sz="1400" b="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0" dirty="0"/>
                        <a:t>Chat Models</a:t>
                      </a:r>
                      <a:endParaRPr kumimoji="1" lang="ja-JP" altLang="en-US" sz="1400" b="0" dirty="0"/>
                    </a:p>
                  </a:txBody>
                  <a:tcPr/>
                </a:tc>
                <a:tc>
                  <a:txBody>
                    <a:bodyPr/>
                    <a:lstStyle/>
                    <a:p>
                      <a:r>
                        <a:rPr kumimoji="1" lang="ja-JP" altLang="en-US" sz="1400" b="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0" dirty="0"/>
                        <a:t>Text Embedding Models</a:t>
                      </a:r>
                      <a:endParaRPr kumimoji="1" lang="ja-JP" altLang="en-US" sz="1400" b="0" dirty="0"/>
                    </a:p>
                  </a:txBody>
                  <a:tcPr/>
                </a:tc>
                <a:tc>
                  <a:txBody>
                    <a:bodyPr/>
                    <a:lstStyle/>
                    <a:p>
                      <a:r>
                        <a:rPr kumimoji="1" lang="ja-JP" altLang="en-US" sz="1400" b="0" dirty="0"/>
                        <a:t>テキストを入力として受け取り、</a:t>
                      </a:r>
                      <a:r>
                        <a:rPr kumimoji="1" lang="en-US" altLang="ja-JP" sz="1400" b="0" dirty="0"/>
                        <a:t>float </a:t>
                      </a:r>
                      <a:r>
                        <a:rPr kumimoji="1" lang="ja-JP" altLang="en-US" sz="1400" b="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b="1" dirty="0"/>
                        <a:t>Prompts</a:t>
                      </a:r>
                      <a:endParaRPr kumimoji="1" lang="ja-JP" altLang="en-US" sz="1400" b="1" dirty="0"/>
                    </a:p>
                  </a:txBody>
                  <a:tcPr anchor="ctr"/>
                </a:tc>
                <a:tc>
                  <a:txBody>
                    <a:bodyPr/>
                    <a:lstStyle/>
                    <a:p>
                      <a:r>
                        <a:rPr kumimoji="1" lang="en-US" altLang="ja-JP" sz="1400" b="1" dirty="0"/>
                        <a:t>LLM Prompt Templates</a:t>
                      </a:r>
                      <a:endParaRPr kumimoji="1" lang="ja-JP" altLang="en-US" sz="1400" b="1" dirty="0"/>
                    </a:p>
                  </a:txBody>
                  <a:tcPr/>
                </a:tc>
                <a:tc>
                  <a:txBody>
                    <a:bodyPr/>
                    <a:lstStyle/>
                    <a:p>
                      <a:r>
                        <a:rPr kumimoji="1" lang="en-US" altLang="ja-JP" sz="1400" b="1" dirty="0"/>
                        <a:t>LLM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b="1" dirty="0"/>
                        <a:t>Chat Prompt Templates</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t>Chat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b="1" dirty="0"/>
                        <a:t>Example Selectors</a:t>
                      </a:r>
                      <a:endParaRPr kumimoji="1" lang="ja-JP" altLang="en-US" sz="1400" b="1" dirty="0"/>
                    </a:p>
                  </a:txBody>
                  <a:tcPr/>
                </a:tc>
                <a:tc>
                  <a:txBody>
                    <a:bodyPr/>
                    <a:lstStyle/>
                    <a:p>
                      <a:r>
                        <a:rPr kumimoji="1" lang="ja-JP" altLang="en-US" sz="1400" b="1"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b="1" dirty="0"/>
                        <a:t>Output Parsers</a:t>
                      </a:r>
                      <a:endParaRPr kumimoji="1" lang="ja-JP" altLang="en-US" sz="1400" b="1" dirty="0"/>
                    </a:p>
                  </a:txBody>
                  <a:tcPr/>
                </a:tc>
                <a:tc>
                  <a:txBody>
                    <a:bodyPr/>
                    <a:lstStyle/>
                    <a:p>
                      <a:r>
                        <a:rPr kumimoji="1" lang="en-US" altLang="ja-JP" sz="1400" b="1" dirty="0"/>
                        <a:t>(1) </a:t>
                      </a:r>
                      <a:r>
                        <a:rPr kumimoji="1" lang="ja-JP" altLang="en-US" sz="1400" b="1" dirty="0"/>
                        <a:t>出力のフォーマット方法をモデルに指示 </a:t>
                      </a:r>
                      <a:r>
                        <a:rPr kumimoji="1" lang="en-US" altLang="ja-JP" sz="1400" b="1" dirty="0"/>
                        <a:t>(2) </a:t>
                      </a:r>
                      <a:r>
                        <a:rPr kumimoji="1" lang="ja-JP" altLang="en-US" sz="1400" b="1"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7409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1140543"/>
          </a:xfrm>
        </p:spPr>
        <p:txBody>
          <a:bodyPr>
            <a:normAutofit/>
          </a:bodyPr>
          <a:lstStyle/>
          <a:p>
            <a:r>
              <a:rPr lang="en-US" altLang="ja-JP" sz="2000" dirty="0"/>
              <a:t>Prompt</a:t>
            </a:r>
            <a:r>
              <a:rPr lang="ja-JP" altLang="en-US" sz="2000" dirty="0"/>
              <a:t>はプロンプトの管理・最適化・シリアル化などをする機能</a:t>
            </a:r>
            <a:endParaRPr lang="en-US" altLang="ja-JP" sz="2000" dirty="0"/>
          </a:p>
          <a:p>
            <a:r>
              <a:rPr lang="en-US" altLang="ja-JP" sz="2000" dirty="0" err="1"/>
              <a:t>LangChain</a:t>
            </a:r>
            <a:r>
              <a:rPr lang="ja-JP" altLang="en-US" sz="2000" dirty="0"/>
              <a:t>を使用しなくてもプロンプトの管理はできるが、「少ないコードで記述できる」という点で便利</a:t>
            </a:r>
            <a:endParaRPr lang="en-US" altLang="ja-JP" sz="2000" dirty="0"/>
          </a:p>
        </p:txBody>
      </p:sp>
      <p:pic>
        <p:nvPicPr>
          <p:cNvPr id="5" name="図 4">
            <a:extLst>
              <a:ext uri="{FF2B5EF4-FFF2-40B4-BE49-F238E27FC236}">
                <a16:creationId xmlns:a16="http://schemas.microsoft.com/office/drawing/2014/main" id="{3B5176B3-48CC-A88D-68EA-801F03E01F7C}"/>
              </a:ext>
            </a:extLst>
          </p:cNvPr>
          <p:cNvPicPr>
            <a:picLocks noChangeAspect="1"/>
          </p:cNvPicPr>
          <p:nvPr/>
        </p:nvPicPr>
        <p:blipFill>
          <a:blip r:embed="rId2"/>
          <a:stretch>
            <a:fillRect/>
          </a:stretch>
        </p:blipFill>
        <p:spPr>
          <a:xfrm>
            <a:off x="2943897" y="1927917"/>
            <a:ext cx="5753599" cy="4359018"/>
          </a:xfrm>
          <a:prstGeom prst="rect">
            <a:avLst/>
          </a:prstGeom>
        </p:spPr>
      </p:pic>
      <p:sp>
        <p:nvSpPr>
          <p:cNvPr id="6" name="テキスト ボックス 5">
            <a:extLst>
              <a:ext uri="{FF2B5EF4-FFF2-40B4-BE49-F238E27FC236}">
                <a16:creationId xmlns:a16="http://schemas.microsoft.com/office/drawing/2014/main" id="{6F888EE5-BF77-6526-53C1-049FB62F2C65}"/>
              </a:ext>
            </a:extLst>
          </p:cNvPr>
          <p:cNvSpPr txBox="1"/>
          <p:nvPr/>
        </p:nvSpPr>
        <p:spPr>
          <a:xfrm>
            <a:off x="2654711" y="6352245"/>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https://zenn.dev/umi_mori/books/prompt-engineer/viewer/langchain_prompt</a:t>
            </a:r>
            <a:endParaRPr kumimoji="1" lang="ja-JP" altLang="en-US" sz="1400" dirty="0"/>
          </a:p>
        </p:txBody>
      </p:sp>
    </p:spTree>
    <p:extLst>
      <p:ext uri="{BB962C8B-B14F-4D97-AF65-F5344CB8AC3E}">
        <p14:creationId xmlns:p14="http://schemas.microsoft.com/office/powerpoint/2010/main" val="2612032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3247</TotalTime>
  <Words>3084</Words>
  <Application>Microsoft Office PowerPoint</Application>
  <PresentationFormat>ワイド画面</PresentationFormat>
  <Paragraphs>433</Paragraphs>
  <Slides>38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38</vt:i4>
      </vt:variant>
    </vt:vector>
  </HeadingPairs>
  <TitlesOfParts>
    <vt:vector size="43" baseType="lpstr">
      <vt:lpstr>游ゴシック</vt:lpstr>
      <vt:lpstr>游ゴシック Light</vt:lpstr>
      <vt:lpstr>Arial</vt:lpstr>
      <vt:lpstr>Courier New</vt:lpstr>
      <vt:lpstr>Office テーマ</vt:lpstr>
      <vt:lpstr>LangChainについて</vt:lpstr>
      <vt:lpstr>はじめに</vt:lpstr>
      <vt:lpstr>LangChainのモジュール一覧</vt:lpstr>
      <vt:lpstr>Models</vt:lpstr>
      <vt:lpstr>Models - LLMs</vt:lpstr>
      <vt:lpstr>Models – Chat Models</vt:lpstr>
      <vt:lpstr>Models – Embedding Models</vt:lpstr>
      <vt:lpstr>LangChainのモジュール一覧</vt:lpstr>
      <vt:lpstr>Prompt</vt:lpstr>
      <vt:lpstr>Prompt – PromptTemplates</vt:lpstr>
      <vt:lpstr>Prompt – ChatPromptTemplates</vt:lpstr>
      <vt:lpstr>Prompt – Example Selectors</vt:lpstr>
      <vt:lpstr>Prompt – Output Parsers</vt:lpstr>
      <vt:lpstr>LangChainのモジュール一覧</vt:lpstr>
      <vt:lpstr>Memory</vt:lpstr>
      <vt:lpstr>LangChainのモジュール一覧</vt:lpstr>
      <vt:lpstr>Indexes</vt:lpstr>
      <vt:lpstr>Indexes - Document Loaders</vt:lpstr>
      <vt:lpstr>Indexes – Text Splitters</vt:lpstr>
      <vt:lpstr>Indexes – Vectorstores</vt:lpstr>
      <vt:lpstr>Indexes – Retrievers</vt:lpstr>
      <vt:lpstr>LangChainのモジュール一覧</vt:lpstr>
      <vt:lpstr>Chains</vt:lpstr>
      <vt:lpstr>LangChainのモジュール一覧</vt:lpstr>
      <vt:lpstr>Agents</vt:lpstr>
      <vt:lpstr>Agents - Tools</vt:lpstr>
      <vt:lpstr>Agents - Agents</vt:lpstr>
      <vt:lpstr>Agents - Toolkits</vt:lpstr>
      <vt:lpstr>Agents - Toolkits</vt:lpstr>
      <vt:lpstr>Agents – Agent Executor</vt:lpstr>
      <vt:lpstr>Utils</vt:lpstr>
      <vt:lpstr>活用例</vt:lpstr>
      <vt:lpstr>活用例</vt:lpstr>
      <vt:lpstr>活用例</vt:lpstr>
      <vt:lpstr>活用例</vt:lpstr>
      <vt:lpstr>活用例</vt:lpstr>
      <vt:lpstr>まとめ</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LangChainについて</dc:title>
  <dc:creator>泰弘 仲山</dc:creator>
  <cp:lastModifiedBy>泰弘 仲山</cp:lastModifiedBy>
  <cp:revision>1</cp:revision>
  <dcterms:created xsi:type="dcterms:W3CDTF">2023-05-21T04:16:42Z</dcterms:created>
  <dcterms:modified xsi:type="dcterms:W3CDTF">2023-05-23T10:31:51Z</dcterms:modified>
</cp:coreProperties>
</file>