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296" r:id="rId11"/>
    <p:sldId id="302" r:id="rId12"/>
    <p:sldId id="297" r:id="rId13"/>
    <p:sldId id="295" r:id="rId14"/>
    <p:sldId id="298" r:id="rId15"/>
    <p:sldId id="299" r:id="rId16"/>
    <p:sldId id="303" r:id="rId17"/>
    <p:sldId id="305" r:id="rId18"/>
    <p:sldId id="304" r:id="rId19"/>
    <p:sldId id="300" r:id="rId20"/>
    <p:sldId id="306" r:id="rId21"/>
    <p:sldId id="307" r:id="rId22"/>
    <p:sldId id="301" r:id="rId23"/>
    <p:sldId id="288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50866-A4A6-46FE-97B2-83087D12EAE3}" v="224" dt="2024-07-15T17:42:05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泰弘 仲山" userId="857b4835f3abfbd8" providerId="LiveId" clId="{2B8733B5-F4FA-48E6-954E-EF0100996BB1}"/>
    <pc:docChg chg="undo custSel addSld delSld modSld sldOrd addMainMaster modMainMaster">
      <pc:chgData name="泰弘 仲山" userId="857b4835f3abfbd8" providerId="LiveId" clId="{2B8733B5-F4FA-48E6-954E-EF0100996BB1}" dt="2024-06-04T17:07:19.003" v="6165" actId="1035"/>
      <pc:docMkLst>
        <pc:docMk/>
      </pc:docMkLst>
      <pc:sldChg chg="modSp new mod">
        <pc:chgData name="泰弘 仲山" userId="857b4835f3abfbd8" providerId="LiveId" clId="{2B8733B5-F4FA-48E6-954E-EF0100996BB1}" dt="2024-06-03T15:49:33.958" v="2866" actId="14100"/>
        <pc:sldMkLst>
          <pc:docMk/>
          <pc:sldMk cId="3076515594" sldId="256"/>
        </pc:sldMkLst>
        <pc:spChg chg="mod">
          <ac:chgData name="泰弘 仲山" userId="857b4835f3abfbd8" providerId="LiveId" clId="{2B8733B5-F4FA-48E6-954E-EF0100996BB1}" dt="2024-06-03T15:49:04.748" v="2841" actId="255"/>
          <ac:spMkLst>
            <pc:docMk/>
            <pc:sldMk cId="3076515594" sldId="256"/>
            <ac:spMk id="2" creationId="{14E960DC-73C2-C04F-FDF5-96ED8B70231E}"/>
          </ac:spMkLst>
        </pc:spChg>
        <pc:spChg chg="mod">
          <ac:chgData name="泰弘 仲山" userId="857b4835f3abfbd8" providerId="LiveId" clId="{2B8733B5-F4FA-48E6-954E-EF0100996BB1}" dt="2024-06-03T15:49:33.958" v="2866" actId="14100"/>
          <ac:spMkLst>
            <pc:docMk/>
            <pc:sldMk cId="3076515594" sldId="256"/>
            <ac:spMk id="3" creationId="{8E95F54F-9371-9621-499E-E3DE2B01DE0E}"/>
          </ac:spMkLst>
        </pc:spChg>
      </pc:sldChg>
      <pc:sldChg chg="new del">
        <pc:chgData name="泰弘 仲山" userId="857b4835f3abfbd8" providerId="LiveId" clId="{2B8733B5-F4FA-48E6-954E-EF0100996BB1}" dt="2024-05-30T23:40:42.024" v="28" actId="47"/>
        <pc:sldMkLst>
          <pc:docMk/>
          <pc:sldMk cId="231384504" sldId="257"/>
        </pc:sldMkLst>
      </pc:sldChg>
      <pc:sldChg chg="modSp new del mod ord">
        <pc:chgData name="泰弘 仲山" userId="857b4835f3abfbd8" providerId="LiveId" clId="{2B8733B5-F4FA-48E6-954E-EF0100996BB1}" dt="2024-06-03T17:23:25.153" v="4329" actId="47"/>
        <pc:sldMkLst>
          <pc:docMk/>
          <pc:sldMk cId="2412116519" sldId="257"/>
        </pc:sldMkLst>
        <pc:spChg chg="mod">
          <ac:chgData name="泰弘 仲山" userId="857b4835f3abfbd8" providerId="LiveId" clId="{2B8733B5-F4FA-48E6-954E-EF0100996BB1}" dt="2024-06-01T20:16:03.820" v="1534" actId="27636"/>
          <ac:spMkLst>
            <pc:docMk/>
            <pc:sldMk cId="2412116519" sldId="257"/>
            <ac:spMk id="3" creationId="{7EDA3C44-1140-5099-69D9-CEE497FBBDFA}"/>
          </ac:spMkLst>
        </pc:spChg>
      </pc:sldChg>
      <pc:sldChg chg="addSp modSp new mod">
        <pc:chgData name="泰弘 仲山" userId="857b4835f3abfbd8" providerId="LiveId" clId="{2B8733B5-F4FA-48E6-954E-EF0100996BB1}" dt="2024-06-04T16:57:00.893" v="6151" actId="115"/>
        <pc:sldMkLst>
          <pc:docMk/>
          <pc:sldMk cId="1435461346" sldId="258"/>
        </pc:sldMkLst>
        <pc:spChg chg="mod">
          <ac:chgData name="泰弘 仲山" userId="857b4835f3abfbd8" providerId="LiveId" clId="{2B8733B5-F4FA-48E6-954E-EF0100996BB1}" dt="2024-06-04T16:56:58.220" v="6150" actId="115"/>
          <ac:spMkLst>
            <pc:docMk/>
            <pc:sldMk cId="1435461346" sldId="258"/>
            <ac:spMk id="2" creationId="{A6156CF8-E729-7BAC-A7A0-AF7AD15D62D5}"/>
          </ac:spMkLst>
        </pc:spChg>
        <pc:spChg chg="mod">
          <ac:chgData name="泰弘 仲山" userId="857b4835f3abfbd8" providerId="LiveId" clId="{2B8733B5-F4FA-48E6-954E-EF0100996BB1}" dt="2024-06-04T16:57:00.893" v="6151" actId="115"/>
          <ac:spMkLst>
            <pc:docMk/>
            <pc:sldMk cId="1435461346" sldId="258"/>
            <ac:spMk id="3" creationId="{4363BC86-9F09-60D6-9DAD-197484D9DC21}"/>
          </ac:spMkLst>
        </pc:spChg>
        <pc:graphicFrameChg chg="add mod">
          <ac:chgData name="泰弘 仲山" userId="857b4835f3abfbd8" providerId="LiveId" clId="{2B8733B5-F4FA-48E6-954E-EF0100996BB1}" dt="2024-06-04T16:56:50.512" v="6149" actId="1076"/>
          <ac:graphicFrameMkLst>
            <pc:docMk/>
            <pc:sldMk cId="1435461346" sldId="258"/>
            <ac:graphicFrameMk id="4" creationId="{B4339C99-B2C5-740B-60FF-DA9A6BA7355A}"/>
          </ac:graphicFrameMkLst>
        </pc:graphicFrameChg>
      </pc:sldChg>
      <pc:sldChg chg="modSp new mod">
        <pc:chgData name="泰弘 仲山" userId="857b4835f3abfbd8" providerId="LiveId" clId="{2B8733B5-F4FA-48E6-954E-EF0100996BB1}" dt="2024-06-04T15:35:15.386" v="4407" actId="20577"/>
        <pc:sldMkLst>
          <pc:docMk/>
          <pc:sldMk cId="4008117996" sldId="259"/>
        </pc:sldMkLst>
        <pc:spChg chg="mod">
          <ac:chgData name="泰弘 仲山" userId="857b4835f3abfbd8" providerId="LiveId" clId="{2B8733B5-F4FA-48E6-954E-EF0100996BB1}" dt="2024-06-01T20:14:06.364" v="1479" actId="14100"/>
          <ac:spMkLst>
            <pc:docMk/>
            <pc:sldMk cId="4008117996" sldId="259"/>
            <ac:spMk id="2" creationId="{7CA62509-72A8-4AFE-083D-F2766C42DE8C}"/>
          </ac:spMkLst>
        </pc:spChg>
        <pc:spChg chg="mod">
          <ac:chgData name="泰弘 仲山" userId="857b4835f3abfbd8" providerId="LiveId" clId="{2B8733B5-F4FA-48E6-954E-EF0100996BB1}" dt="2024-06-04T15:35:15.386" v="4407" actId="20577"/>
          <ac:spMkLst>
            <pc:docMk/>
            <pc:sldMk cId="4008117996" sldId="259"/>
            <ac:spMk id="3" creationId="{8BF218D0-BC26-8BF9-43D2-0ED0AC37C771}"/>
          </ac:spMkLst>
        </pc:spChg>
      </pc:sldChg>
      <pc:sldChg chg="modSp new mod">
        <pc:chgData name="泰弘 仲山" userId="857b4835f3abfbd8" providerId="LiveId" clId="{2B8733B5-F4FA-48E6-954E-EF0100996BB1}" dt="2024-06-04T16:59:29.058" v="6154" actId="1076"/>
        <pc:sldMkLst>
          <pc:docMk/>
          <pc:sldMk cId="930197285" sldId="260"/>
        </pc:sldMkLst>
        <pc:spChg chg="mod">
          <ac:chgData name="泰弘 仲山" userId="857b4835f3abfbd8" providerId="LiveId" clId="{2B8733B5-F4FA-48E6-954E-EF0100996BB1}" dt="2024-06-04T16:59:24.798" v="6153" actId="1076"/>
          <ac:spMkLst>
            <pc:docMk/>
            <pc:sldMk cId="930197285" sldId="260"/>
            <ac:spMk id="2" creationId="{7D4BC812-6ED2-F8C9-6C51-A4ACFFE91ECF}"/>
          </ac:spMkLst>
        </pc:spChg>
        <pc:spChg chg="mod">
          <ac:chgData name="泰弘 仲山" userId="857b4835f3abfbd8" providerId="LiveId" clId="{2B8733B5-F4FA-48E6-954E-EF0100996BB1}" dt="2024-06-04T16:59:29.058" v="6154" actId="1076"/>
          <ac:spMkLst>
            <pc:docMk/>
            <pc:sldMk cId="930197285" sldId="260"/>
            <ac:spMk id="3" creationId="{4E37ECBC-A490-7C8D-9CC8-D8C5F8B318D7}"/>
          </ac:spMkLst>
        </pc:spChg>
      </pc:sldChg>
      <pc:sldChg chg="new del">
        <pc:chgData name="泰弘 仲山" userId="857b4835f3abfbd8" providerId="LiveId" clId="{2B8733B5-F4FA-48E6-954E-EF0100996BB1}" dt="2024-06-03T17:23:27.251" v="4330" actId="47"/>
        <pc:sldMkLst>
          <pc:docMk/>
          <pc:sldMk cId="3372236776" sldId="261"/>
        </pc:sldMkLst>
      </pc:sldChg>
      <pc:sldChg chg="addSp delSp modSp new mod">
        <pc:chgData name="泰弘 仲山" userId="857b4835f3abfbd8" providerId="LiveId" clId="{2B8733B5-F4FA-48E6-954E-EF0100996BB1}" dt="2024-06-04T16:21:35.782" v="5449" actId="1076"/>
        <pc:sldMkLst>
          <pc:docMk/>
          <pc:sldMk cId="1533125040" sldId="262"/>
        </pc:sldMkLst>
        <pc:spChg chg="mod">
          <ac:chgData name="泰弘 仲山" userId="857b4835f3abfbd8" providerId="LiveId" clId="{2B8733B5-F4FA-48E6-954E-EF0100996BB1}" dt="2024-06-04T15:57:02.251" v="4744" actId="20577"/>
          <ac:spMkLst>
            <pc:docMk/>
            <pc:sldMk cId="1533125040" sldId="262"/>
            <ac:spMk id="2" creationId="{7417D7A5-586C-07D1-74B0-805063E43836}"/>
          </ac:spMkLst>
        </pc:spChg>
        <pc:spChg chg="del">
          <ac:chgData name="泰弘 仲山" userId="857b4835f3abfbd8" providerId="LiveId" clId="{2B8733B5-F4FA-48E6-954E-EF0100996BB1}" dt="2024-05-31T05:30:20.642" v="941" actId="3680"/>
          <ac:spMkLst>
            <pc:docMk/>
            <pc:sldMk cId="1533125040" sldId="262"/>
            <ac:spMk id="3" creationId="{06F89789-8E2B-2718-4B94-7C1BFD53B764}"/>
          </ac:spMkLst>
        </pc:spChg>
        <pc:spChg chg="add mod">
          <ac:chgData name="泰弘 仲山" userId="857b4835f3abfbd8" providerId="LiveId" clId="{2B8733B5-F4FA-48E6-954E-EF0100996BB1}" dt="2024-06-04T16:21:35.782" v="5449" actId="1076"/>
          <ac:spMkLst>
            <pc:docMk/>
            <pc:sldMk cId="1533125040" sldId="262"/>
            <ac:spMk id="5" creationId="{914B3288-88E5-3B35-B5FC-C4EB7891BFE5}"/>
          </ac:spMkLst>
        </pc:spChg>
        <pc:graphicFrameChg chg="add mod ord modGraphic">
          <ac:chgData name="泰弘 仲山" userId="857b4835f3abfbd8" providerId="LiveId" clId="{2B8733B5-F4FA-48E6-954E-EF0100996BB1}" dt="2024-06-04T15:57:42.571" v="4754" actId="1076"/>
          <ac:graphicFrameMkLst>
            <pc:docMk/>
            <pc:sldMk cId="1533125040" sldId="262"/>
            <ac:graphicFrameMk id="4" creationId="{52571103-7714-4AFF-7618-942EFE6D2116}"/>
          </ac:graphicFrameMkLst>
        </pc:graphicFrameChg>
      </pc:sldChg>
      <pc:sldChg chg="addSp delSp modSp new mod">
        <pc:chgData name="泰弘 仲山" userId="857b4835f3abfbd8" providerId="LiveId" clId="{2B8733B5-F4FA-48E6-954E-EF0100996BB1}" dt="2024-06-03T15:56:17.935" v="3295" actId="255"/>
        <pc:sldMkLst>
          <pc:docMk/>
          <pc:sldMk cId="2410225342" sldId="263"/>
        </pc:sldMkLst>
        <pc:spChg chg="mod">
          <ac:chgData name="泰弘 仲山" userId="857b4835f3abfbd8" providerId="LiveId" clId="{2B8733B5-F4FA-48E6-954E-EF0100996BB1}" dt="2024-06-03T15:56:06.132" v="3294" actId="20577"/>
          <ac:spMkLst>
            <pc:docMk/>
            <pc:sldMk cId="2410225342" sldId="263"/>
            <ac:spMk id="2" creationId="{59B5C17A-BD4D-9979-A061-28B97F71D2EB}"/>
          </ac:spMkLst>
        </pc:spChg>
        <pc:spChg chg="del">
          <ac:chgData name="泰弘 仲山" userId="857b4835f3abfbd8" providerId="LiveId" clId="{2B8733B5-F4FA-48E6-954E-EF0100996BB1}" dt="2024-06-01T20:00:43.470" v="1298" actId="478"/>
          <ac:spMkLst>
            <pc:docMk/>
            <pc:sldMk cId="2410225342" sldId="263"/>
            <ac:spMk id="3" creationId="{98F46CF4-098B-C573-39B9-972A852F86EA}"/>
          </ac:spMkLst>
        </pc:spChg>
        <pc:spChg chg="add del mod">
          <ac:chgData name="泰弘 仲山" userId="857b4835f3abfbd8" providerId="LiveId" clId="{2B8733B5-F4FA-48E6-954E-EF0100996BB1}" dt="2024-06-01T20:52:00.151" v="1942" actId="478"/>
          <ac:spMkLst>
            <pc:docMk/>
            <pc:sldMk cId="2410225342" sldId="263"/>
            <ac:spMk id="4" creationId="{77AF2115-9DA9-38AE-9E02-94FE4AAB34DC}"/>
          </ac:spMkLst>
        </pc:spChg>
        <pc:spChg chg="add mod">
          <ac:chgData name="泰弘 仲山" userId="857b4835f3abfbd8" providerId="LiveId" clId="{2B8733B5-F4FA-48E6-954E-EF0100996BB1}" dt="2024-06-01T20:57:29.967" v="2476" actId="20577"/>
          <ac:spMkLst>
            <pc:docMk/>
            <pc:sldMk cId="2410225342" sldId="263"/>
            <ac:spMk id="5" creationId="{5464745E-D54B-B97D-4800-6346776661AE}"/>
          </ac:spMkLst>
        </pc:spChg>
        <pc:spChg chg="add del mod">
          <ac:chgData name="泰弘 仲山" userId="857b4835f3abfbd8" providerId="LiveId" clId="{2B8733B5-F4FA-48E6-954E-EF0100996BB1}" dt="2024-06-01T20:52:03.003" v="1943" actId="478"/>
          <ac:spMkLst>
            <pc:docMk/>
            <pc:sldMk cId="2410225342" sldId="263"/>
            <ac:spMk id="7" creationId="{E689B86D-C36E-E881-8821-6ED9350128C8}"/>
          </ac:spMkLst>
        </pc:spChg>
        <pc:spChg chg="add mod">
          <ac:chgData name="泰弘 仲山" userId="857b4835f3abfbd8" providerId="LiveId" clId="{2B8733B5-F4FA-48E6-954E-EF0100996BB1}" dt="2024-06-03T15:56:17.935" v="3295" actId="255"/>
          <ac:spMkLst>
            <pc:docMk/>
            <pc:sldMk cId="2410225342" sldId="263"/>
            <ac:spMk id="8" creationId="{94D3E321-8840-9FB2-02CD-688EAD1260A0}"/>
          </ac:spMkLst>
        </pc:spChg>
        <pc:spChg chg="add mod">
          <ac:chgData name="泰弘 仲山" userId="857b4835f3abfbd8" providerId="LiveId" clId="{2B8733B5-F4FA-48E6-954E-EF0100996BB1}" dt="2024-06-01T20:57:53.377" v="2509" actId="20577"/>
          <ac:spMkLst>
            <pc:docMk/>
            <pc:sldMk cId="2410225342" sldId="263"/>
            <ac:spMk id="9" creationId="{6061E97F-0F4E-EB00-6C97-A972E0E65517}"/>
          </ac:spMkLst>
        </pc:spChg>
        <pc:picChg chg="add del mod">
          <ac:chgData name="泰弘 仲山" userId="857b4835f3abfbd8" providerId="LiveId" clId="{2B8733B5-F4FA-48E6-954E-EF0100996BB1}" dt="2024-06-01T20:00:32.872" v="1294" actId="478"/>
          <ac:picMkLst>
            <pc:docMk/>
            <pc:sldMk cId="2410225342" sldId="263"/>
            <ac:picMk id="1026" creationId="{21EACDCD-4ACC-C96F-054E-EF0E60FBF558}"/>
          </ac:picMkLst>
        </pc:picChg>
        <pc:picChg chg="add del">
          <ac:chgData name="泰弘 仲山" userId="857b4835f3abfbd8" providerId="LiveId" clId="{2B8733B5-F4FA-48E6-954E-EF0100996BB1}" dt="2024-06-01T20:00:32.872" v="1294" actId="478"/>
          <ac:picMkLst>
            <pc:docMk/>
            <pc:sldMk cId="2410225342" sldId="263"/>
            <ac:picMk id="1028" creationId="{2E650AA6-14F7-19D4-3121-8FA1D39A7EFE}"/>
          </ac:picMkLst>
        </pc:picChg>
        <pc:picChg chg="add mod">
          <ac:chgData name="泰弘 仲山" userId="857b4835f3abfbd8" providerId="LiveId" clId="{2B8733B5-F4FA-48E6-954E-EF0100996BB1}" dt="2024-06-01T20:55:18.896" v="2283" actId="1076"/>
          <ac:picMkLst>
            <pc:docMk/>
            <pc:sldMk cId="2410225342" sldId="263"/>
            <ac:picMk id="1030" creationId="{218C3F00-F914-EFA4-1E6F-A638B119CB94}"/>
          </ac:picMkLst>
        </pc:picChg>
      </pc:sldChg>
      <pc:sldChg chg="addSp modSp new mod">
        <pc:chgData name="泰弘 仲山" userId="857b4835f3abfbd8" providerId="LiveId" clId="{2B8733B5-F4FA-48E6-954E-EF0100996BB1}" dt="2024-06-04T16:03:11.149" v="4840"/>
        <pc:sldMkLst>
          <pc:docMk/>
          <pc:sldMk cId="1964924838" sldId="264"/>
        </pc:sldMkLst>
        <pc:spChg chg="mod">
          <ac:chgData name="泰弘 仲山" userId="857b4835f3abfbd8" providerId="LiveId" clId="{2B8733B5-F4FA-48E6-954E-EF0100996BB1}" dt="2024-06-04T15:56:12.053" v="4709" actId="6549"/>
          <ac:spMkLst>
            <pc:docMk/>
            <pc:sldMk cId="1964924838" sldId="264"/>
            <ac:spMk id="2" creationId="{8320C909-53D7-C686-3E91-264F2D204302}"/>
          </ac:spMkLst>
        </pc:spChg>
        <pc:spChg chg="mod">
          <ac:chgData name="泰弘 仲山" userId="857b4835f3abfbd8" providerId="LiveId" clId="{2B8733B5-F4FA-48E6-954E-EF0100996BB1}" dt="2024-06-01T20:56:37.178" v="2391" actId="20577"/>
          <ac:spMkLst>
            <pc:docMk/>
            <pc:sldMk cId="1964924838" sldId="264"/>
            <ac:spMk id="3" creationId="{01850D5B-2528-1043-EB54-A914A8EA1F17}"/>
          </ac:spMkLst>
        </pc:spChg>
        <pc:spChg chg="add mod">
          <ac:chgData name="泰弘 仲山" userId="857b4835f3abfbd8" providerId="LiveId" clId="{2B8733B5-F4FA-48E6-954E-EF0100996BB1}" dt="2024-06-04T16:03:03.267" v="4839" actId="14100"/>
          <ac:spMkLst>
            <pc:docMk/>
            <pc:sldMk cId="1964924838" sldId="264"/>
            <ac:spMk id="4" creationId="{10F9D30E-C292-DDDC-7E0E-47067EA45F93}"/>
          </ac:spMkLst>
        </pc:spChg>
        <pc:spChg chg="add mod">
          <ac:chgData name="泰弘 仲山" userId="857b4835f3abfbd8" providerId="LiveId" clId="{2B8733B5-F4FA-48E6-954E-EF0100996BB1}" dt="2024-06-04T16:03:11.149" v="4840"/>
          <ac:spMkLst>
            <pc:docMk/>
            <pc:sldMk cId="1964924838" sldId="264"/>
            <ac:spMk id="5" creationId="{BED865CF-5575-E9B2-5C59-9EC3CCB09918}"/>
          </ac:spMkLst>
        </pc:spChg>
        <pc:picChg chg="add mod">
          <ac:chgData name="泰弘 仲山" userId="857b4835f3abfbd8" providerId="LiveId" clId="{2B8733B5-F4FA-48E6-954E-EF0100996BB1}" dt="2024-06-01T20:30:17.333" v="1851" actId="1076"/>
          <ac:picMkLst>
            <pc:docMk/>
            <pc:sldMk cId="1964924838" sldId="264"/>
            <ac:picMk id="4098" creationId="{D0F1D9B6-5421-76E2-B851-4DA5D624D48B}"/>
          </ac:picMkLst>
        </pc:picChg>
        <pc:picChg chg="add mod">
          <ac:chgData name="泰弘 仲山" userId="857b4835f3abfbd8" providerId="LiveId" clId="{2B8733B5-F4FA-48E6-954E-EF0100996BB1}" dt="2024-06-01T20:55:48.776" v="2290" actId="1076"/>
          <ac:picMkLst>
            <pc:docMk/>
            <pc:sldMk cId="1964924838" sldId="264"/>
            <ac:picMk id="4100" creationId="{0E99FE2E-4D30-0DA6-E0CC-5257825622FE}"/>
          </ac:picMkLst>
        </pc:picChg>
        <pc:picChg chg="add mod">
          <ac:chgData name="泰弘 仲山" userId="857b4835f3abfbd8" providerId="LiveId" clId="{2B8733B5-F4FA-48E6-954E-EF0100996BB1}" dt="2024-06-01T20:56:11.240" v="2330" actId="1076"/>
          <ac:picMkLst>
            <pc:docMk/>
            <pc:sldMk cId="1964924838" sldId="264"/>
            <ac:picMk id="4102" creationId="{996E2DC6-28FB-BE98-0F50-8DBFB792081A}"/>
          </ac:picMkLst>
        </pc:picChg>
      </pc:sldChg>
      <pc:sldChg chg="addSp delSp modSp new mod ord">
        <pc:chgData name="泰弘 仲山" userId="857b4835f3abfbd8" providerId="LiveId" clId="{2B8733B5-F4FA-48E6-954E-EF0100996BB1}" dt="2024-06-04T15:45:14.733" v="4553" actId="1076"/>
        <pc:sldMkLst>
          <pc:docMk/>
          <pc:sldMk cId="4212749149" sldId="265"/>
        </pc:sldMkLst>
        <pc:spChg chg="mod">
          <ac:chgData name="泰弘 仲山" userId="857b4835f3abfbd8" providerId="LiveId" clId="{2B8733B5-F4FA-48E6-954E-EF0100996BB1}" dt="2024-06-03T15:54:52.644" v="3291" actId="20577"/>
          <ac:spMkLst>
            <pc:docMk/>
            <pc:sldMk cId="4212749149" sldId="265"/>
            <ac:spMk id="2" creationId="{EF5AE442-EB78-756E-ABA2-6E6BE9706635}"/>
          </ac:spMkLst>
        </pc:spChg>
        <pc:spChg chg="del">
          <ac:chgData name="泰弘 仲山" userId="857b4835f3abfbd8" providerId="LiveId" clId="{2B8733B5-F4FA-48E6-954E-EF0100996BB1}" dt="2024-06-01T20:06:52.184" v="1383" actId="478"/>
          <ac:spMkLst>
            <pc:docMk/>
            <pc:sldMk cId="4212749149" sldId="265"/>
            <ac:spMk id="3" creationId="{3C6A9720-ED40-42FD-44A1-45EE1F4A0106}"/>
          </ac:spMkLst>
        </pc:spChg>
        <pc:spChg chg="add mod">
          <ac:chgData name="泰弘 仲山" userId="857b4835f3abfbd8" providerId="LiveId" clId="{2B8733B5-F4FA-48E6-954E-EF0100996BB1}" dt="2024-06-04T15:45:10.340" v="4552" actId="1076"/>
          <ac:spMkLst>
            <pc:docMk/>
            <pc:sldMk cId="4212749149" sldId="265"/>
            <ac:spMk id="4" creationId="{828D2467-2794-592A-5AF5-718578364077}"/>
          </ac:spMkLst>
        </pc:spChg>
        <pc:picChg chg="add mod">
          <ac:chgData name="泰弘 仲山" userId="857b4835f3abfbd8" providerId="LiveId" clId="{2B8733B5-F4FA-48E6-954E-EF0100996BB1}" dt="2024-06-04T15:45:14.733" v="4553" actId="1076"/>
          <ac:picMkLst>
            <pc:docMk/>
            <pc:sldMk cId="4212749149" sldId="265"/>
            <ac:picMk id="2050" creationId="{ECC67877-5007-1567-2A92-FD35134E937A}"/>
          </ac:picMkLst>
        </pc:picChg>
      </pc:sldChg>
      <pc:sldChg chg="addSp delSp modSp new mod">
        <pc:chgData name="泰弘 仲山" userId="857b4835f3abfbd8" providerId="LiveId" clId="{2B8733B5-F4FA-48E6-954E-EF0100996BB1}" dt="2024-06-04T17:02:22.242" v="6156" actId="14100"/>
        <pc:sldMkLst>
          <pc:docMk/>
          <pc:sldMk cId="2193669287" sldId="266"/>
        </pc:sldMkLst>
        <pc:spChg chg="mod">
          <ac:chgData name="泰弘 仲山" userId="857b4835f3abfbd8" providerId="LiveId" clId="{2B8733B5-F4FA-48E6-954E-EF0100996BB1}" dt="2024-06-01T20:15:25.116" v="1527" actId="255"/>
          <ac:spMkLst>
            <pc:docMk/>
            <pc:sldMk cId="2193669287" sldId="266"/>
            <ac:spMk id="2" creationId="{424711C3-5755-F68F-7603-098B66DCE156}"/>
          </ac:spMkLst>
        </pc:spChg>
        <pc:spChg chg="del">
          <ac:chgData name="泰弘 仲山" userId="857b4835f3abfbd8" providerId="LiveId" clId="{2B8733B5-F4FA-48E6-954E-EF0100996BB1}" dt="2024-06-01T20:13:41.799" v="1473" actId="478"/>
          <ac:spMkLst>
            <pc:docMk/>
            <pc:sldMk cId="2193669287" sldId="266"/>
            <ac:spMk id="3" creationId="{C634ACE2-14E6-AB97-792C-72975317A3E0}"/>
          </ac:spMkLst>
        </pc:spChg>
        <pc:spChg chg="add mod">
          <ac:chgData name="泰弘 仲山" userId="857b4835f3abfbd8" providerId="LiveId" clId="{2B8733B5-F4FA-48E6-954E-EF0100996BB1}" dt="2024-06-04T15:49:58.424" v="4619" actId="1076"/>
          <ac:spMkLst>
            <pc:docMk/>
            <pc:sldMk cId="2193669287" sldId="266"/>
            <ac:spMk id="3" creationId="{F4CD1171-83B4-50B3-A3DF-810305250B1D}"/>
          </ac:spMkLst>
        </pc:spChg>
        <pc:spChg chg="add del mod">
          <ac:chgData name="泰弘 仲山" userId="857b4835f3abfbd8" providerId="LiveId" clId="{2B8733B5-F4FA-48E6-954E-EF0100996BB1}" dt="2024-06-01T20:24:40.592" v="1572" actId="478"/>
          <ac:spMkLst>
            <pc:docMk/>
            <pc:sldMk cId="2193669287" sldId="266"/>
            <ac:spMk id="4" creationId="{20A8D3C3-11CE-B452-B997-9E3BF4043119}"/>
          </ac:spMkLst>
        </pc:spChg>
        <pc:spChg chg="add mod">
          <ac:chgData name="泰弘 仲山" userId="857b4835f3abfbd8" providerId="LiveId" clId="{2B8733B5-F4FA-48E6-954E-EF0100996BB1}" dt="2024-06-04T15:49:21.375" v="4598" actId="1035"/>
          <ac:spMkLst>
            <pc:docMk/>
            <pc:sldMk cId="2193669287" sldId="266"/>
            <ac:spMk id="5" creationId="{A41637A4-ABEE-514B-19C0-0BEC30F56B22}"/>
          </ac:spMkLst>
        </pc:spChg>
        <pc:spChg chg="add mod">
          <ac:chgData name="泰弘 仲山" userId="857b4835f3abfbd8" providerId="LiveId" clId="{2B8733B5-F4FA-48E6-954E-EF0100996BB1}" dt="2024-06-04T17:02:22.242" v="6156" actId="14100"/>
          <ac:spMkLst>
            <pc:docMk/>
            <pc:sldMk cId="2193669287" sldId="266"/>
            <ac:spMk id="6" creationId="{C124F11B-4F39-4012-13BF-52A9B406F7B6}"/>
          </ac:spMkLst>
        </pc:spChg>
        <pc:spChg chg="add mod">
          <ac:chgData name="泰弘 仲山" userId="857b4835f3abfbd8" providerId="LiveId" clId="{2B8733B5-F4FA-48E6-954E-EF0100996BB1}" dt="2024-06-04T15:50:51.910" v="4672" actId="1076"/>
          <ac:spMkLst>
            <pc:docMk/>
            <pc:sldMk cId="2193669287" sldId="266"/>
            <ac:spMk id="11" creationId="{7A9D487B-D86F-F600-8846-82313DEBB532}"/>
          </ac:spMkLst>
        </pc:spChg>
        <pc:spChg chg="add mod">
          <ac:chgData name="泰弘 仲山" userId="857b4835f3abfbd8" providerId="LiveId" clId="{2B8733B5-F4FA-48E6-954E-EF0100996BB1}" dt="2024-06-04T15:52:47.536" v="4690" actId="20577"/>
          <ac:spMkLst>
            <pc:docMk/>
            <pc:sldMk cId="2193669287" sldId="266"/>
            <ac:spMk id="18" creationId="{10D68DE9-90A6-3899-73C9-23A558371F8A}"/>
          </ac:spMkLst>
        </pc:spChg>
        <pc:picChg chg="add del mod">
          <ac:chgData name="泰弘 仲山" userId="857b4835f3abfbd8" providerId="LiveId" clId="{2B8733B5-F4FA-48E6-954E-EF0100996BB1}" dt="2024-06-01T20:24:17.121" v="1565" actId="478"/>
          <ac:picMkLst>
            <pc:docMk/>
            <pc:sldMk cId="2193669287" sldId="266"/>
            <ac:picMk id="3074" creationId="{F1BCE674-7C7B-2DCD-FD32-EDEE2725DA7C}"/>
          </ac:picMkLst>
        </pc:picChg>
        <pc:picChg chg="add del mod">
          <ac:chgData name="泰弘 仲山" userId="857b4835f3abfbd8" providerId="LiveId" clId="{2B8733B5-F4FA-48E6-954E-EF0100996BB1}" dt="2024-06-01T20:17:32.503" v="1563" actId="478"/>
          <ac:picMkLst>
            <pc:docMk/>
            <pc:sldMk cId="2193669287" sldId="266"/>
            <ac:picMk id="3076" creationId="{51C3A436-9D6A-FC89-9B8E-7AF289607B0A}"/>
          </ac:picMkLst>
        </pc:picChg>
        <pc:picChg chg="add del mod">
          <ac:chgData name="泰弘 仲山" userId="857b4835f3abfbd8" providerId="LiveId" clId="{2B8733B5-F4FA-48E6-954E-EF0100996BB1}" dt="2024-06-01T20:24:27.056" v="1568" actId="478"/>
          <ac:picMkLst>
            <pc:docMk/>
            <pc:sldMk cId="2193669287" sldId="266"/>
            <ac:picMk id="3078" creationId="{98E6A9C3-0219-2217-3FAD-204C149C70FC}"/>
          </ac:picMkLst>
        </pc:picChg>
        <pc:picChg chg="add mod">
          <ac:chgData name="泰弘 仲山" userId="857b4835f3abfbd8" providerId="LiveId" clId="{2B8733B5-F4FA-48E6-954E-EF0100996BB1}" dt="2024-06-04T15:45:23.186" v="4555" actId="1076"/>
          <ac:picMkLst>
            <pc:docMk/>
            <pc:sldMk cId="2193669287" sldId="266"/>
            <ac:picMk id="3080" creationId="{D33DB3CC-6DFD-A118-9EC2-C98D666497DE}"/>
          </ac:picMkLst>
        </pc:picChg>
        <pc:picChg chg="add mod">
          <ac:chgData name="泰弘 仲山" userId="857b4835f3abfbd8" providerId="LiveId" clId="{2B8733B5-F4FA-48E6-954E-EF0100996BB1}" dt="2024-06-04T15:45:24.917" v="4556" actId="1076"/>
          <ac:picMkLst>
            <pc:docMk/>
            <pc:sldMk cId="2193669287" sldId="266"/>
            <ac:picMk id="3082" creationId="{E207C2F9-C178-8682-BF50-26476A1B87D2}"/>
          </ac:picMkLst>
        </pc:picChg>
        <pc:cxnChg chg="add mod">
          <ac:chgData name="泰弘 仲山" userId="857b4835f3abfbd8" providerId="LiveId" clId="{2B8733B5-F4FA-48E6-954E-EF0100996BB1}" dt="2024-06-04T15:50:03.181" v="4620" actId="14100"/>
          <ac:cxnSpMkLst>
            <pc:docMk/>
            <pc:sldMk cId="2193669287" sldId="266"/>
            <ac:cxnSpMk id="7" creationId="{FB00AD0A-AA95-1C96-8950-02763B658A0B}"/>
          </ac:cxnSpMkLst>
        </pc:cxnChg>
        <pc:cxnChg chg="add mod">
          <ac:chgData name="泰弘 仲山" userId="857b4835f3abfbd8" providerId="LiveId" clId="{2B8733B5-F4FA-48E6-954E-EF0100996BB1}" dt="2024-06-04T15:50:58.263" v="4674" actId="14100"/>
          <ac:cxnSpMkLst>
            <pc:docMk/>
            <pc:sldMk cId="2193669287" sldId="266"/>
            <ac:cxnSpMk id="13" creationId="{41557AB3-D658-57D7-7F1E-DC4F1D131556}"/>
          </ac:cxnSpMkLst>
        </pc:cxnChg>
        <pc:cxnChg chg="add mod">
          <ac:chgData name="泰弘 仲山" userId="857b4835f3abfbd8" providerId="LiveId" clId="{2B8733B5-F4FA-48E6-954E-EF0100996BB1}" dt="2024-06-04T15:52:55.921" v="4693" actId="14100"/>
          <ac:cxnSpMkLst>
            <pc:docMk/>
            <pc:sldMk cId="2193669287" sldId="266"/>
            <ac:cxnSpMk id="19" creationId="{65139120-272D-6DC2-B1B8-E405687E46EF}"/>
          </ac:cxnSpMkLst>
        </pc:cxnChg>
      </pc:sldChg>
      <pc:sldChg chg="new del">
        <pc:chgData name="泰弘 仲山" userId="857b4835f3abfbd8" providerId="LiveId" clId="{2B8733B5-F4FA-48E6-954E-EF0100996BB1}" dt="2024-06-01T20:16:21.428" v="1536" actId="2696"/>
        <pc:sldMkLst>
          <pc:docMk/>
          <pc:sldMk cId="1396641751" sldId="267"/>
        </pc:sldMkLst>
      </pc:sldChg>
      <pc:sldChg chg="addSp delSp modSp new mod">
        <pc:chgData name="泰弘 仲山" userId="857b4835f3abfbd8" providerId="LiveId" clId="{2B8733B5-F4FA-48E6-954E-EF0100996BB1}" dt="2024-06-04T17:04:40.262" v="6159" actId="14100"/>
        <pc:sldMkLst>
          <pc:docMk/>
          <pc:sldMk cId="3701654242" sldId="267"/>
        </pc:sldMkLst>
        <pc:spChg chg="mod">
          <ac:chgData name="泰弘 仲山" userId="857b4835f3abfbd8" providerId="LiveId" clId="{2B8733B5-F4FA-48E6-954E-EF0100996BB1}" dt="2024-06-04T15:56:21.175" v="4722" actId="20577"/>
          <ac:spMkLst>
            <pc:docMk/>
            <pc:sldMk cId="3701654242" sldId="267"/>
            <ac:spMk id="2" creationId="{92E5476B-6FC9-33A0-C227-AE9C4732FE23}"/>
          </ac:spMkLst>
        </pc:spChg>
        <pc:spChg chg="add del mod">
          <ac:chgData name="泰弘 仲山" userId="857b4835f3abfbd8" providerId="LiveId" clId="{2B8733B5-F4FA-48E6-954E-EF0100996BB1}" dt="2024-06-04T17:04:40.262" v="6159" actId="14100"/>
          <ac:spMkLst>
            <pc:docMk/>
            <pc:sldMk cId="3701654242" sldId="267"/>
            <ac:spMk id="3" creationId="{403299DD-96A4-8398-52F9-0F02C0CC086D}"/>
          </ac:spMkLst>
        </pc:spChg>
        <pc:spChg chg="add del mod">
          <ac:chgData name="泰弘 仲山" userId="857b4835f3abfbd8" providerId="LiveId" clId="{2B8733B5-F4FA-48E6-954E-EF0100996BB1}" dt="2024-06-04T16:19:55.508" v="5398" actId="478"/>
          <ac:spMkLst>
            <pc:docMk/>
            <pc:sldMk cId="3701654242" sldId="267"/>
            <ac:spMk id="4" creationId="{D89DE2F5-D86D-ED6D-F76D-29946D60E933}"/>
          </ac:spMkLst>
        </pc:spChg>
        <pc:spChg chg="add del mod">
          <ac:chgData name="泰弘 仲山" userId="857b4835f3abfbd8" providerId="LiveId" clId="{2B8733B5-F4FA-48E6-954E-EF0100996BB1}" dt="2024-06-04T16:19:48.909" v="5395" actId="478"/>
          <ac:spMkLst>
            <pc:docMk/>
            <pc:sldMk cId="3701654242" sldId="267"/>
            <ac:spMk id="5" creationId="{5D68D7AC-30BC-ED12-4DEA-336AF19EE471}"/>
          </ac:spMkLst>
        </pc:spChg>
        <pc:spChg chg="add mod">
          <ac:chgData name="泰弘 仲山" userId="857b4835f3abfbd8" providerId="LiveId" clId="{2B8733B5-F4FA-48E6-954E-EF0100996BB1}" dt="2024-06-04T16:20:32.269" v="5410" actId="1076"/>
          <ac:spMkLst>
            <pc:docMk/>
            <pc:sldMk cId="3701654242" sldId="267"/>
            <ac:spMk id="8" creationId="{7C248A79-C66C-BA8C-F8A2-9E9F717904A0}"/>
          </ac:spMkLst>
        </pc:spChg>
        <pc:spChg chg="add mod">
          <ac:chgData name="泰弘 仲山" userId="857b4835f3abfbd8" providerId="LiveId" clId="{2B8733B5-F4FA-48E6-954E-EF0100996BB1}" dt="2024-06-04T16:20:32.269" v="5410" actId="1076"/>
          <ac:spMkLst>
            <pc:docMk/>
            <pc:sldMk cId="3701654242" sldId="267"/>
            <ac:spMk id="9" creationId="{29DBBEDA-F8EA-EB11-79FD-7EF8D7BC696A}"/>
          </ac:spMkLst>
        </pc:spChg>
        <pc:spChg chg="add mod">
          <ac:chgData name="泰弘 仲山" userId="857b4835f3abfbd8" providerId="LiveId" clId="{2B8733B5-F4FA-48E6-954E-EF0100996BB1}" dt="2024-06-04T16:20:53.154" v="5421" actId="1076"/>
          <ac:spMkLst>
            <pc:docMk/>
            <pc:sldMk cId="3701654242" sldId="267"/>
            <ac:spMk id="10" creationId="{8115F4D0-8445-8E72-BEDD-80462B05A057}"/>
          </ac:spMkLst>
        </pc:spChg>
        <pc:picChg chg="add mod">
          <ac:chgData name="泰弘 仲山" userId="857b4835f3abfbd8" providerId="LiveId" clId="{2B8733B5-F4FA-48E6-954E-EF0100996BB1}" dt="2024-06-04T16:20:43.131" v="5416" actId="14100"/>
          <ac:picMkLst>
            <pc:docMk/>
            <pc:sldMk cId="3701654242" sldId="267"/>
            <ac:picMk id="6" creationId="{85BCE71E-B27E-43C1-4FEE-C4010AAC7B8B}"/>
          </ac:picMkLst>
        </pc:picChg>
        <pc:picChg chg="add mod">
          <ac:chgData name="泰弘 仲山" userId="857b4835f3abfbd8" providerId="LiveId" clId="{2B8733B5-F4FA-48E6-954E-EF0100996BB1}" dt="2024-06-04T16:20:49.190" v="5420" actId="1076"/>
          <ac:picMkLst>
            <pc:docMk/>
            <pc:sldMk cId="3701654242" sldId="267"/>
            <ac:picMk id="7" creationId="{EB0C4735-0B58-BA38-58AB-8FDC435630A5}"/>
          </ac:picMkLst>
        </pc:picChg>
        <pc:picChg chg="add mod">
          <ac:chgData name="泰弘 仲山" userId="857b4835f3abfbd8" providerId="LiveId" clId="{2B8733B5-F4FA-48E6-954E-EF0100996BB1}" dt="2024-06-01T21:01:24.576" v="2544"/>
          <ac:picMkLst>
            <pc:docMk/>
            <pc:sldMk cId="3701654242" sldId="267"/>
            <ac:picMk id="5122" creationId="{40DB19AF-17CC-165D-ECE5-83633815ED41}"/>
          </ac:picMkLst>
        </pc:picChg>
        <pc:picChg chg="add mod">
          <ac:chgData name="泰弘 仲山" userId="857b4835f3abfbd8" providerId="LiveId" clId="{2B8733B5-F4FA-48E6-954E-EF0100996BB1}" dt="2024-06-04T16:20:40.208" v="5414" actId="1076"/>
          <ac:picMkLst>
            <pc:docMk/>
            <pc:sldMk cId="3701654242" sldId="267"/>
            <ac:picMk id="5124" creationId="{EBF0D6D2-4B2D-0526-9879-84D2AF29E439}"/>
          </ac:picMkLst>
        </pc:picChg>
        <pc:picChg chg="add del mod">
          <ac:chgData name="泰弘 仲山" userId="857b4835f3abfbd8" providerId="LiveId" clId="{2B8733B5-F4FA-48E6-954E-EF0100996BB1}" dt="2024-06-04T16:19:46.473" v="5394" actId="478"/>
          <ac:picMkLst>
            <pc:docMk/>
            <pc:sldMk cId="3701654242" sldId="267"/>
            <ac:picMk id="5126" creationId="{8B791856-F9EB-F8E1-143D-036349C20E55}"/>
          </ac:picMkLst>
        </pc:picChg>
      </pc:sldChg>
      <pc:sldChg chg="addSp modSp new del mod">
        <pc:chgData name="泰弘 仲山" userId="857b4835f3abfbd8" providerId="LiveId" clId="{2B8733B5-F4FA-48E6-954E-EF0100996BB1}" dt="2024-06-04T16:20:56.871" v="5422" actId="47"/>
        <pc:sldMkLst>
          <pc:docMk/>
          <pc:sldMk cId="3016165639" sldId="268"/>
        </pc:sldMkLst>
        <pc:spChg chg="mod">
          <ac:chgData name="泰弘 仲山" userId="857b4835f3abfbd8" providerId="LiveId" clId="{2B8733B5-F4FA-48E6-954E-EF0100996BB1}" dt="2024-06-04T15:56:06.378" v="4708" actId="20577"/>
          <ac:spMkLst>
            <pc:docMk/>
            <pc:sldMk cId="3016165639" sldId="268"/>
            <ac:spMk id="2" creationId="{D1A491DF-B357-BEB1-FD55-2C834A20CF0F}"/>
          </ac:spMkLst>
        </pc:spChg>
        <pc:spChg chg="mod">
          <ac:chgData name="泰弘 仲山" userId="857b4835f3abfbd8" providerId="LiveId" clId="{2B8733B5-F4FA-48E6-954E-EF0100996BB1}" dt="2024-06-01T21:04:46.109" v="2786" actId="20577"/>
          <ac:spMkLst>
            <pc:docMk/>
            <pc:sldMk cId="3016165639" sldId="268"/>
            <ac:spMk id="3" creationId="{B31C27A1-4F30-F76E-F4AE-479EC43A550D}"/>
          </ac:spMkLst>
        </pc:spChg>
        <pc:spChg chg="add mod">
          <ac:chgData name="泰弘 仲山" userId="857b4835f3abfbd8" providerId="LiveId" clId="{2B8733B5-F4FA-48E6-954E-EF0100996BB1}" dt="2024-06-01T21:04:14.518" v="2700"/>
          <ac:spMkLst>
            <pc:docMk/>
            <pc:sldMk cId="3016165639" sldId="268"/>
            <ac:spMk id="4" creationId="{1C7010BD-F540-9A4B-8341-8D170E604A66}"/>
          </ac:spMkLst>
        </pc:spChg>
        <pc:spChg chg="add mod">
          <ac:chgData name="泰弘 仲山" userId="857b4835f3abfbd8" providerId="LiveId" clId="{2B8733B5-F4FA-48E6-954E-EF0100996BB1}" dt="2024-06-01T21:04:14.518" v="2700"/>
          <ac:spMkLst>
            <pc:docMk/>
            <pc:sldMk cId="3016165639" sldId="268"/>
            <ac:spMk id="5" creationId="{D5D0C696-CA6E-1914-5DB3-67930B627147}"/>
          </ac:spMkLst>
        </pc:spChg>
        <pc:picChg chg="add mod">
          <ac:chgData name="泰弘 仲山" userId="857b4835f3abfbd8" providerId="LiveId" clId="{2B8733B5-F4FA-48E6-954E-EF0100996BB1}" dt="2024-06-01T21:03:02.800" v="2612" actId="1076"/>
          <ac:picMkLst>
            <pc:docMk/>
            <pc:sldMk cId="3016165639" sldId="268"/>
            <ac:picMk id="6146" creationId="{8D297FDA-B878-EAE3-05DD-83DB9F5CAF18}"/>
          </ac:picMkLst>
        </pc:picChg>
        <pc:picChg chg="add mod">
          <ac:chgData name="泰弘 仲山" userId="857b4835f3abfbd8" providerId="LiveId" clId="{2B8733B5-F4FA-48E6-954E-EF0100996BB1}" dt="2024-06-01T21:03:10.622" v="2614" actId="1076"/>
          <ac:picMkLst>
            <pc:docMk/>
            <pc:sldMk cId="3016165639" sldId="268"/>
            <ac:picMk id="6148" creationId="{A384FD9C-C5E2-990B-16B4-7D927A72B4F1}"/>
          </ac:picMkLst>
        </pc:picChg>
      </pc:sldChg>
      <pc:sldChg chg="addSp modSp new del mod">
        <pc:chgData name="泰弘 仲山" userId="857b4835f3abfbd8" providerId="LiveId" clId="{2B8733B5-F4FA-48E6-954E-EF0100996BB1}" dt="2024-06-04T16:20:59.300" v="5423" actId="47"/>
        <pc:sldMkLst>
          <pc:docMk/>
          <pc:sldMk cId="3957592569" sldId="269"/>
        </pc:sldMkLst>
        <pc:spChg chg="mod">
          <ac:chgData name="泰弘 仲山" userId="857b4835f3abfbd8" providerId="LiveId" clId="{2B8733B5-F4FA-48E6-954E-EF0100996BB1}" dt="2024-06-04T15:56:27.466" v="4725" actId="20577"/>
          <ac:spMkLst>
            <pc:docMk/>
            <pc:sldMk cId="3957592569" sldId="269"/>
            <ac:spMk id="2" creationId="{2FA1A546-3B47-902C-DDE6-A46212B6D59C}"/>
          </ac:spMkLst>
        </pc:spChg>
        <pc:spChg chg="mod">
          <ac:chgData name="泰弘 仲山" userId="857b4835f3abfbd8" providerId="LiveId" clId="{2B8733B5-F4FA-48E6-954E-EF0100996BB1}" dt="2024-06-01T21:04:59.687" v="2799" actId="20577"/>
          <ac:spMkLst>
            <pc:docMk/>
            <pc:sldMk cId="3957592569" sldId="269"/>
            <ac:spMk id="3" creationId="{341CEDFB-354C-67EC-A1B0-96F47559E214}"/>
          </ac:spMkLst>
        </pc:spChg>
        <pc:spChg chg="add mod">
          <ac:chgData name="泰弘 仲山" userId="857b4835f3abfbd8" providerId="LiveId" clId="{2B8733B5-F4FA-48E6-954E-EF0100996BB1}" dt="2024-06-01T21:04:16.718" v="2701"/>
          <ac:spMkLst>
            <pc:docMk/>
            <pc:sldMk cId="3957592569" sldId="269"/>
            <ac:spMk id="4" creationId="{DF1A26EE-2948-2D82-116A-6B36D6839495}"/>
          </ac:spMkLst>
        </pc:spChg>
        <pc:spChg chg="add mod">
          <ac:chgData name="泰弘 仲山" userId="857b4835f3abfbd8" providerId="LiveId" clId="{2B8733B5-F4FA-48E6-954E-EF0100996BB1}" dt="2024-06-01T21:04:16.718" v="2701"/>
          <ac:spMkLst>
            <pc:docMk/>
            <pc:sldMk cId="3957592569" sldId="269"/>
            <ac:spMk id="5" creationId="{C93B3780-C219-784C-E553-6560E7A80E18}"/>
          </ac:spMkLst>
        </pc:spChg>
        <pc:picChg chg="add mod">
          <ac:chgData name="泰弘 仲山" userId="857b4835f3abfbd8" providerId="LiveId" clId="{2B8733B5-F4FA-48E6-954E-EF0100996BB1}" dt="2024-06-01T21:04:21.413" v="2702" actId="1076"/>
          <ac:picMkLst>
            <pc:docMk/>
            <pc:sldMk cId="3957592569" sldId="269"/>
            <ac:picMk id="7170" creationId="{118AD907-27A3-15EE-05FA-92E027FF9106}"/>
          </ac:picMkLst>
        </pc:picChg>
        <pc:picChg chg="add mod">
          <ac:chgData name="泰弘 仲山" userId="857b4835f3abfbd8" providerId="LiveId" clId="{2B8733B5-F4FA-48E6-954E-EF0100996BB1}" dt="2024-06-01T21:03:38.859" v="2622" actId="1076"/>
          <ac:picMkLst>
            <pc:docMk/>
            <pc:sldMk cId="3957592569" sldId="269"/>
            <ac:picMk id="7172" creationId="{AED09121-5273-995B-993B-889CDF206356}"/>
          </ac:picMkLst>
        </pc:picChg>
      </pc:sldChg>
      <pc:sldChg chg="addSp delSp modSp new mod ord">
        <pc:chgData name="泰弘 仲山" userId="857b4835f3abfbd8" providerId="LiveId" clId="{2B8733B5-F4FA-48E6-954E-EF0100996BB1}" dt="2024-06-04T16:02:42.781" v="4824" actId="20577"/>
        <pc:sldMkLst>
          <pc:docMk/>
          <pc:sldMk cId="3070633986" sldId="270"/>
        </pc:sldMkLst>
        <pc:spChg chg="mod">
          <ac:chgData name="泰弘 仲山" userId="857b4835f3abfbd8" providerId="LiveId" clId="{2B8733B5-F4FA-48E6-954E-EF0100996BB1}" dt="2024-06-03T16:27:47.751" v="3519" actId="20577"/>
          <ac:spMkLst>
            <pc:docMk/>
            <pc:sldMk cId="3070633986" sldId="270"/>
            <ac:spMk id="2" creationId="{B6C6D4A8-B53B-41BB-AD5B-1F765D20746B}"/>
          </ac:spMkLst>
        </pc:spChg>
        <pc:spChg chg="add mod">
          <ac:chgData name="泰弘 仲山" userId="857b4835f3abfbd8" providerId="LiveId" clId="{2B8733B5-F4FA-48E6-954E-EF0100996BB1}" dt="2024-06-04T16:02:42.781" v="4824" actId="20577"/>
          <ac:spMkLst>
            <pc:docMk/>
            <pc:sldMk cId="3070633986" sldId="270"/>
            <ac:spMk id="3" creationId="{39402E0F-240D-4A5A-C25D-6F95367F08ED}"/>
          </ac:spMkLst>
        </pc:spChg>
        <pc:spChg chg="del">
          <ac:chgData name="泰弘 仲山" userId="857b4835f3abfbd8" providerId="LiveId" clId="{2B8733B5-F4FA-48E6-954E-EF0100996BB1}" dt="2024-06-03T16:10:32.018" v="3300" actId="478"/>
          <ac:spMkLst>
            <pc:docMk/>
            <pc:sldMk cId="3070633986" sldId="270"/>
            <ac:spMk id="3" creationId="{821E20E1-C445-653C-6251-669003F80370}"/>
          </ac:spMkLst>
        </pc:spChg>
        <pc:spChg chg="add mod">
          <ac:chgData name="泰弘 仲山" userId="857b4835f3abfbd8" providerId="LiveId" clId="{2B8733B5-F4FA-48E6-954E-EF0100996BB1}" dt="2024-06-03T16:27:51.855" v="3520" actId="1076"/>
          <ac:spMkLst>
            <pc:docMk/>
            <pc:sldMk cId="3070633986" sldId="270"/>
            <ac:spMk id="5" creationId="{FD6B09AA-2A7F-8794-44C7-5FB649679B3B}"/>
          </ac:spMkLst>
        </pc:spChg>
        <pc:picChg chg="add mod">
          <ac:chgData name="泰弘 仲山" userId="857b4835f3abfbd8" providerId="LiveId" clId="{2B8733B5-F4FA-48E6-954E-EF0100996BB1}" dt="2024-06-04T16:02:30.515" v="4792" actId="1076"/>
          <ac:picMkLst>
            <pc:docMk/>
            <pc:sldMk cId="3070633986" sldId="270"/>
            <ac:picMk id="4" creationId="{3B278CB7-9574-035F-A907-2D36E5C940C4}"/>
          </ac:picMkLst>
        </pc:picChg>
      </pc:sldChg>
      <pc:sldChg chg="addSp delSp modSp new mod">
        <pc:chgData name="泰弘 仲山" userId="857b4835f3abfbd8" providerId="LiveId" clId="{2B8733B5-F4FA-48E6-954E-EF0100996BB1}" dt="2024-06-04T16:04:28.607" v="4921"/>
        <pc:sldMkLst>
          <pc:docMk/>
          <pc:sldMk cId="1998329923" sldId="271"/>
        </pc:sldMkLst>
        <pc:spChg chg="mod">
          <ac:chgData name="泰弘 仲山" userId="857b4835f3abfbd8" providerId="LiveId" clId="{2B8733B5-F4FA-48E6-954E-EF0100996BB1}" dt="2024-06-04T16:04:28.607" v="4921"/>
          <ac:spMkLst>
            <pc:docMk/>
            <pc:sldMk cId="1998329923" sldId="271"/>
            <ac:spMk id="2" creationId="{0047E1AA-F39F-0B48-36E7-E69E9B653F97}"/>
          </ac:spMkLst>
        </pc:spChg>
        <pc:spChg chg="del">
          <ac:chgData name="泰弘 仲山" userId="857b4835f3abfbd8" providerId="LiveId" clId="{2B8733B5-F4FA-48E6-954E-EF0100996BB1}" dt="2024-06-03T16:25:45.358" v="3385" actId="478"/>
          <ac:spMkLst>
            <pc:docMk/>
            <pc:sldMk cId="1998329923" sldId="271"/>
            <ac:spMk id="3" creationId="{676A75A6-537F-F854-A156-5120AF074284}"/>
          </ac:spMkLst>
        </pc:spChg>
        <pc:spChg chg="add mod">
          <ac:chgData name="泰弘 仲山" userId="857b4835f3abfbd8" providerId="LiveId" clId="{2B8733B5-F4FA-48E6-954E-EF0100996BB1}" dt="2024-06-03T16:27:21.976" v="3465" actId="20577"/>
          <ac:spMkLst>
            <pc:docMk/>
            <pc:sldMk cId="1998329923" sldId="271"/>
            <ac:spMk id="5" creationId="{D5F1A3C1-F57E-5910-7051-AD4B14FCDF21}"/>
          </ac:spMkLst>
        </pc:spChg>
        <pc:spChg chg="add mod">
          <ac:chgData name="泰弘 仲山" userId="857b4835f3abfbd8" providerId="LiveId" clId="{2B8733B5-F4FA-48E6-954E-EF0100996BB1}" dt="2024-06-03T16:27:33.861" v="3499" actId="20577"/>
          <ac:spMkLst>
            <pc:docMk/>
            <pc:sldMk cId="1998329923" sldId="271"/>
            <ac:spMk id="6" creationId="{7F49B9D9-EE20-1F5F-D8C6-2BE13EC9C623}"/>
          </ac:spMkLst>
        </pc:spChg>
        <pc:spChg chg="add mod">
          <ac:chgData name="泰弘 仲山" userId="857b4835f3abfbd8" providerId="LiveId" clId="{2B8733B5-F4FA-48E6-954E-EF0100996BB1}" dt="2024-06-03T16:27:11.582" v="3439" actId="20577"/>
          <ac:spMkLst>
            <pc:docMk/>
            <pc:sldMk cId="1998329923" sldId="271"/>
            <ac:spMk id="7" creationId="{6C369B20-D9A2-30D8-E536-0EF3B2F98EC2}"/>
          </ac:spMkLst>
        </pc:spChg>
        <pc:spChg chg="add mod">
          <ac:chgData name="泰弘 仲山" userId="857b4835f3abfbd8" providerId="LiveId" clId="{2B8733B5-F4FA-48E6-954E-EF0100996BB1}" dt="2024-06-03T16:28:43.408" v="3615" actId="20577"/>
          <ac:spMkLst>
            <pc:docMk/>
            <pc:sldMk cId="1998329923" sldId="271"/>
            <ac:spMk id="8" creationId="{7C06F70E-54AE-0FDE-1F0F-16476EA5C472}"/>
          </ac:spMkLst>
        </pc:spChg>
        <pc:picChg chg="add mod">
          <ac:chgData name="泰弘 仲山" userId="857b4835f3abfbd8" providerId="LiveId" clId="{2B8733B5-F4FA-48E6-954E-EF0100996BB1}" dt="2024-06-03T16:26:37.203" v="3406" actId="1076"/>
          <ac:picMkLst>
            <pc:docMk/>
            <pc:sldMk cId="1998329923" sldId="271"/>
            <ac:picMk id="4" creationId="{C5A79648-5759-A6F9-1BBA-7940FA792B3C}"/>
          </ac:picMkLst>
        </pc:picChg>
        <pc:picChg chg="add mod">
          <ac:chgData name="泰弘 仲山" userId="857b4835f3abfbd8" providerId="LiveId" clId="{2B8733B5-F4FA-48E6-954E-EF0100996BB1}" dt="2024-06-03T16:26:21.935" v="3398" actId="1076"/>
          <ac:picMkLst>
            <pc:docMk/>
            <pc:sldMk cId="1998329923" sldId="271"/>
            <ac:picMk id="10242" creationId="{58D95B88-A466-8CFA-2508-E8B15498C5F4}"/>
          </ac:picMkLst>
        </pc:picChg>
        <pc:picChg chg="add mod">
          <ac:chgData name="泰弘 仲山" userId="857b4835f3abfbd8" providerId="LiveId" clId="{2B8733B5-F4FA-48E6-954E-EF0100996BB1}" dt="2024-06-03T16:26:31.937" v="3403" actId="1076"/>
          <ac:picMkLst>
            <pc:docMk/>
            <pc:sldMk cId="1998329923" sldId="271"/>
            <ac:picMk id="10244" creationId="{478281D1-671C-CB21-770F-302465B5B1F9}"/>
          </ac:picMkLst>
        </pc:picChg>
      </pc:sldChg>
      <pc:sldChg chg="addSp delSp modSp add mod">
        <pc:chgData name="泰弘 仲山" userId="857b4835f3abfbd8" providerId="LiveId" clId="{2B8733B5-F4FA-48E6-954E-EF0100996BB1}" dt="2024-06-04T16:21:44.510" v="5451" actId="14100"/>
        <pc:sldMkLst>
          <pc:docMk/>
          <pc:sldMk cId="2474729036" sldId="272"/>
        </pc:sldMkLst>
        <pc:spChg chg="mod">
          <ac:chgData name="泰弘 仲山" userId="857b4835f3abfbd8" providerId="LiveId" clId="{2B8733B5-F4FA-48E6-954E-EF0100996BB1}" dt="2024-06-04T16:03:42.749" v="4854" actId="14100"/>
          <ac:spMkLst>
            <pc:docMk/>
            <pc:sldMk cId="2474729036" sldId="272"/>
            <ac:spMk id="2" creationId="{8320C909-53D7-C686-3E91-264F2D204302}"/>
          </ac:spMkLst>
        </pc:spChg>
        <pc:spChg chg="mod">
          <ac:chgData name="泰弘 仲山" userId="857b4835f3abfbd8" providerId="LiveId" clId="{2B8733B5-F4FA-48E6-954E-EF0100996BB1}" dt="2024-06-04T16:04:54.763" v="4988" actId="1076"/>
          <ac:spMkLst>
            <pc:docMk/>
            <pc:sldMk cId="2474729036" sldId="272"/>
            <ac:spMk id="3" creationId="{01850D5B-2528-1043-EB54-A914A8EA1F17}"/>
          </ac:spMkLst>
        </pc:spChg>
        <pc:spChg chg="mod">
          <ac:chgData name="泰弘 仲山" userId="857b4835f3abfbd8" providerId="LiveId" clId="{2B8733B5-F4FA-48E6-954E-EF0100996BB1}" dt="2024-06-04T16:03:15.030" v="4841"/>
          <ac:spMkLst>
            <pc:docMk/>
            <pc:sldMk cId="2474729036" sldId="272"/>
            <ac:spMk id="4" creationId="{10F9D30E-C292-DDDC-7E0E-47067EA45F93}"/>
          </ac:spMkLst>
        </pc:spChg>
        <pc:spChg chg="mod">
          <ac:chgData name="泰弘 仲山" userId="857b4835f3abfbd8" providerId="LiveId" clId="{2B8733B5-F4FA-48E6-954E-EF0100996BB1}" dt="2024-06-04T16:03:17.341" v="4842"/>
          <ac:spMkLst>
            <pc:docMk/>
            <pc:sldMk cId="2474729036" sldId="272"/>
            <ac:spMk id="5" creationId="{BED865CF-5575-E9B2-5C59-9EC3CCB09918}"/>
          </ac:spMkLst>
        </pc:spChg>
        <pc:spChg chg="add mod">
          <ac:chgData name="泰弘 仲山" userId="857b4835f3abfbd8" providerId="LiveId" clId="{2B8733B5-F4FA-48E6-954E-EF0100996BB1}" dt="2024-06-04T15:58:41.209" v="4757" actId="767"/>
          <ac:spMkLst>
            <pc:docMk/>
            <pc:sldMk cId="2474729036" sldId="272"/>
            <ac:spMk id="6" creationId="{CD1D05EB-E53A-35FC-C525-54B60CE41C3F}"/>
          </ac:spMkLst>
        </pc:spChg>
        <pc:spChg chg="add del">
          <ac:chgData name="泰弘 仲山" userId="857b4835f3abfbd8" providerId="LiveId" clId="{2B8733B5-F4FA-48E6-954E-EF0100996BB1}" dt="2024-06-03T16:43:43.531" v="3708" actId="22"/>
          <ac:spMkLst>
            <pc:docMk/>
            <pc:sldMk cId="2474729036" sldId="272"/>
            <ac:spMk id="7" creationId="{E203F74B-AE77-967D-3B05-953114AEDC7A}"/>
          </ac:spMkLst>
        </pc:spChg>
        <pc:picChg chg="add mod">
          <ac:chgData name="泰弘 仲山" userId="857b4835f3abfbd8" providerId="LiveId" clId="{2B8733B5-F4FA-48E6-954E-EF0100996BB1}" dt="2024-06-04T16:21:44.510" v="5451" actId="14100"/>
          <ac:picMkLst>
            <pc:docMk/>
            <pc:sldMk cId="2474729036" sldId="272"/>
            <ac:picMk id="2050" creationId="{EE70D9F2-00B6-9443-F575-A939ADBCF859}"/>
          </ac:picMkLst>
        </pc:picChg>
        <pc:picChg chg="del">
          <ac:chgData name="泰弘 仲山" userId="857b4835f3abfbd8" providerId="LiveId" clId="{2B8733B5-F4FA-48E6-954E-EF0100996BB1}" dt="2024-06-03T16:10:47.932" v="3303" actId="478"/>
          <ac:picMkLst>
            <pc:docMk/>
            <pc:sldMk cId="2474729036" sldId="272"/>
            <ac:picMk id="4098" creationId="{D0F1D9B6-5421-76E2-B851-4DA5D624D48B}"/>
          </ac:picMkLst>
        </pc:picChg>
        <pc:picChg chg="del">
          <ac:chgData name="泰弘 仲山" userId="857b4835f3abfbd8" providerId="LiveId" clId="{2B8733B5-F4FA-48E6-954E-EF0100996BB1}" dt="2024-06-03T16:11:38.816" v="3306" actId="478"/>
          <ac:picMkLst>
            <pc:docMk/>
            <pc:sldMk cId="2474729036" sldId="272"/>
            <ac:picMk id="4100" creationId="{0E99FE2E-4D30-0DA6-E0CC-5257825622FE}"/>
          </ac:picMkLst>
        </pc:picChg>
        <pc:picChg chg="del">
          <ac:chgData name="泰弘 仲山" userId="857b4835f3abfbd8" providerId="LiveId" clId="{2B8733B5-F4FA-48E6-954E-EF0100996BB1}" dt="2024-06-03T16:14:31.629" v="3309" actId="478"/>
          <ac:picMkLst>
            <pc:docMk/>
            <pc:sldMk cId="2474729036" sldId="272"/>
            <ac:picMk id="4102" creationId="{996E2DC6-28FB-BE98-0F50-8DBFB792081A}"/>
          </ac:picMkLst>
        </pc:picChg>
        <pc:picChg chg="add mod">
          <ac:chgData name="泰弘 仲山" userId="857b4835f3abfbd8" providerId="LiveId" clId="{2B8733B5-F4FA-48E6-954E-EF0100996BB1}" dt="2024-06-03T16:11:32.427" v="3305" actId="1076"/>
          <ac:picMkLst>
            <pc:docMk/>
            <pc:sldMk cId="2474729036" sldId="272"/>
            <ac:picMk id="8194" creationId="{30CCF724-8710-7FC5-AFDB-F697CA9C08FE}"/>
          </ac:picMkLst>
        </pc:picChg>
        <pc:picChg chg="add mod">
          <ac:chgData name="泰弘 仲山" userId="857b4835f3abfbd8" providerId="LiveId" clId="{2B8733B5-F4FA-48E6-954E-EF0100996BB1}" dt="2024-06-03T16:11:45.378" v="3308" actId="1076"/>
          <ac:picMkLst>
            <pc:docMk/>
            <pc:sldMk cId="2474729036" sldId="272"/>
            <ac:picMk id="8196" creationId="{83A5B56B-6163-1992-06AE-BD61EE937FE1}"/>
          </ac:picMkLst>
        </pc:picChg>
        <pc:picChg chg="add del mod">
          <ac:chgData name="泰弘 仲山" userId="857b4835f3abfbd8" providerId="LiveId" clId="{2B8733B5-F4FA-48E6-954E-EF0100996BB1}" dt="2024-06-03T16:43:48.870" v="3710" actId="478"/>
          <ac:picMkLst>
            <pc:docMk/>
            <pc:sldMk cId="2474729036" sldId="272"/>
            <ac:picMk id="8198" creationId="{3CCD49B6-216F-1146-F0C5-FBED854BAAD3}"/>
          </ac:picMkLst>
        </pc:picChg>
        <pc:picChg chg="add del mod">
          <ac:chgData name="泰弘 仲山" userId="857b4835f3abfbd8" providerId="LiveId" clId="{2B8733B5-F4FA-48E6-954E-EF0100996BB1}" dt="2024-06-04T16:01:39.792" v="4784" actId="478"/>
          <ac:picMkLst>
            <pc:docMk/>
            <pc:sldMk cId="2474729036" sldId="272"/>
            <ac:picMk id="8200" creationId="{82849AD1-233F-CC39-E070-03F706874621}"/>
          </ac:picMkLst>
        </pc:picChg>
      </pc:sldChg>
      <pc:sldChg chg="addSp delSp modSp new mod">
        <pc:chgData name="泰弘 仲山" userId="857b4835f3abfbd8" providerId="LiveId" clId="{2B8733B5-F4FA-48E6-954E-EF0100996BB1}" dt="2024-06-04T17:07:19.003" v="6165" actId="1035"/>
        <pc:sldMkLst>
          <pc:docMk/>
          <pc:sldMk cId="2297364614" sldId="273"/>
        </pc:sldMkLst>
        <pc:spChg chg="mod">
          <ac:chgData name="泰弘 仲山" userId="857b4835f3abfbd8" providerId="LiveId" clId="{2B8733B5-F4FA-48E6-954E-EF0100996BB1}" dt="2024-06-03T16:29:30.416" v="3630" actId="20577"/>
          <ac:spMkLst>
            <pc:docMk/>
            <pc:sldMk cId="2297364614" sldId="273"/>
            <ac:spMk id="2" creationId="{731A2AF0-CBF6-1918-1ACE-B211FD839F43}"/>
          </ac:spMkLst>
        </pc:spChg>
        <pc:spChg chg="add mod">
          <ac:chgData name="泰弘 仲山" userId="857b4835f3abfbd8" providerId="LiveId" clId="{2B8733B5-F4FA-48E6-954E-EF0100996BB1}" dt="2024-06-04T16:22:28.465" v="5471" actId="14100"/>
          <ac:spMkLst>
            <pc:docMk/>
            <pc:sldMk cId="2297364614" sldId="273"/>
            <ac:spMk id="3" creationId="{0DE71900-B6CF-A382-CE83-906859B99015}"/>
          </ac:spMkLst>
        </pc:spChg>
        <pc:spChg chg="del">
          <ac:chgData name="泰弘 仲山" userId="857b4835f3abfbd8" providerId="LiveId" clId="{2B8733B5-F4FA-48E6-954E-EF0100996BB1}" dt="2024-06-03T16:31:06.622" v="3632" actId="478"/>
          <ac:spMkLst>
            <pc:docMk/>
            <pc:sldMk cId="2297364614" sldId="273"/>
            <ac:spMk id="3" creationId="{E91C0F8F-200B-7EF0-E1D2-AF6C376EBA79}"/>
          </ac:spMkLst>
        </pc:spChg>
        <pc:spChg chg="add mod">
          <ac:chgData name="泰弘 仲山" userId="857b4835f3abfbd8" providerId="LiveId" clId="{2B8733B5-F4FA-48E6-954E-EF0100996BB1}" dt="2024-06-04T17:07:19.003" v="6165" actId="1035"/>
          <ac:spMkLst>
            <pc:docMk/>
            <pc:sldMk cId="2297364614" sldId="273"/>
            <ac:spMk id="4" creationId="{1DD51096-5A3D-5DA2-313A-06421EB0D321}"/>
          </ac:spMkLst>
        </pc:spChg>
        <pc:picChg chg="add mod">
          <ac:chgData name="泰弘 仲山" userId="857b4835f3abfbd8" providerId="LiveId" clId="{2B8733B5-F4FA-48E6-954E-EF0100996BB1}" dt="2024-06-04T16:05:16.814" v="4992" actId="1076"/>
          <ac:picMkLst>
            <pc:docMk/>
            <pc:sldMk cId="2297364614" sldId="273"/>
            <ac:picMk id="11266" creationId="{BAE20662-D726-FFB7-2F20-C788F6B1D473}"/>
          </ac:picMkLst>
        </pc:picChg>
      </pc:sldChg>
      <pc:sldChg chg="addSp delSp modSp add mod">
        <pc:chgData name="泰弘 仲山" userId="857b4835f3abfbd8" providerId="LiveId" clId="{2B8733B5-F4FA-48E6-954E-EF0100996BB1}" dt="2024-06-04T16:16:08.592" v="5234" actId="20577"/>
        <pc:sldMkLst>
          <pc:docMk/>
          <pc:sldMk cId="3088735980" sldId="274"/>
        </pc:sldMkLst>
        <pc:spChg chg="mod">
          <ac:chgData name="泰弘 仲山" userId="857b4835f3abfbd8" providerId="LiveId" clId="{2B8733B5-F4FA-48E6-954E-EF0100996BB1}" dt="2024-06-03T16:31:42.495" v="3676" actId="20577"/>
          <ac:spMkLst>
            <pc:docMk/>
            <pc:sldMk cId="3088735980" sldId="274"/>
            <ac:spMk id="2" creationId="{731A2AF0-CBF6-1918-1ACE-B211FD839F43}"/>
          </ac:spMkLst>
        </pc:spChg>
        <pc:spChg chg="add mod">
          <ac:chgData name="泰弘 仲山" userId="857b4835f3abfbd8" providerId="LiveId" clId="{2B8733B5-F4FA-48E6-954E-EF0100996BB1}" dt="2024-06-04T16:16:08.592" v="5234" actId="20577"/>
          <ac:spMkLst>
            <pc:docMk/>
            <pc:sldMk cId="3088735980" sldId="274"/>
            <ac:spMk id="3" creationId="{9BD03213-14F3-F375-D4EE-4D020F5A43ED}"/>
          </ac:spMkLst>
        </pc:spChg>
        <pc:spChg chg="mod">
          <ac:chgData name="泰弘 仲山" userId="857b4835f3abfbd8" providerId="LiveId" clId="{2B8733B5-F4FA-48E6-954E-EF0100996BB1}" dt="2024-06-04T16:14:41.126" v="5194" actId="1076"/>
          <ac:spMkLst>
            <pc:docMk/>
            <pc:sldMk cId="3088735980" sldId="274"/>
            <ac:spMk id="4" creationId="{1DD51096-5A3D-5DA2-313A-06421EB0D321}"/>
          </ac:spMkLst>
        </pc:spChg>
        <pc:picChg chg="del">
          <ac:chgData name="泰弘 仲山" userId="857b4835f3abfbd8" providerId="LiveId" clId="{2B8733B5-F4FA-48E6-954E-EF0100996BB1}" dt="2024-06-03T16:31:28.621" v="3637" actId="478"/>
          <ac:picMkLst>
            <pc:docMk/>
            <pc:sldMk cId="3088735980" sldId="274"/>
            <ac:picMk id="11266" creationId="{BAE20662-D726-FFB7-2F20-C788F6B1D473}"/>
          </ac:picMkLst>
        </pc:picChg>
        <pc:picChg chg="add del">
          <ac:chgData name="泰弘 仲山" userId="857b4835f3abfbd8" providerId="LiveId" clId="{2B8733B5-F4FA-48E6-954E-EF0100996BB1}" dt="2024-06-03T16:59:08.684" v="4023" actId="478"/>
          <ac:picMkLst>
            <pc:docMk/>
            <pc:sldMk cId="3088735980" sldId="274"/>
            <ac:picMk id="13314" creationId="{1670C5B2-7E8B-FCEB-75EC-65951AD2E122}"/>
          </ac:picMkLst>
        </pc:picChg>
        <pc:picChg chg="add mod">
          <ac:chgData name="泰弘 仲山" userId="857b4835f3abfbd8" providerId="LiveId" clId="{2B8733B5-F4FA-48E6-954E-EF0100996BB1}" dt="2024-06-04T16:14:48.486" v="5197" actId="1076"/>
          <ac:picMkLst>
            <pc:docMk/>
            <pc:sldMk cId="3088735980" sldId="274"/>
            <ac:picMk id="13316" creationId="{B7BC2AC0-4385-4BD1-E6B9-86D1A5C90028}"/>
          </ac:picMkLst>
        </pc:picChg>
      </pc:sldChg>
      <pc:sldChg chg="addSp delSp modSp new del mod">
        <pc:chgData name="泰弘 仲山" userId="857b4835f3abfbd8" providerId="LiveId" clId="{2B8733B5-F4FA-48E6-954E-EF0100996BB1}" dt="2024-06-04T16:56:17.933" v="6142" actId="2696"/>
        <pc:sldMkLst>
          <pc:docMk/>
          <pc:sldMk cId="1984776337" sldId="275"/>
        </pc:sldMkLst>
        <pc:spChg chg="mod">
          <ac:chgData name="泰弘 仲山" userId="857b4835f3abfbd8" providerId="LiveId" clId="{2B8733B5-F4FA-48E6-954E-EF0100996BB1}" dt="2024-06-03T17:23:54.246" v="4386" actId="20577"/>
          <ac:spMkLst>
            <pc:docMk/>
            <pc:sldMk cId="1984776337" sldId="275"/>
            <ac:spMk id="2" creationId="{1B9E413C-985D-0990-D2D1-39A89951828F}"/>
          </ac:spMkLst>
        </pc:spChg>
        <pc:spChg chg="del">
          <ac:chgData name="泰弘 仲山" userId="857b4835f3abfbd8" providerId="LiveId" clId="{2B8733B5-F4FA-48E6-954E-EF0100996BB1}" dt="2024-06-03T16:47:39.617" v="3839" actId="3680"/>
          <ac:spMkLst>
            <pc:docMk/>
            <pc:sldMk cId="1984776337" sldId="275"/>
            <ac:spMk id="3" creationId="{2A333AFB-2B7E-FACD-23FA-A5FF59EA8E06}"/>
          </ac:spMkLst>
        </pc:spChg>
        <pc:graphicFrameChg chg="add mod ord modGraphic">
          <ac:chgData name="泰弘 仲山" userId="857b4835f3abfbd8" providerId="LiveId" clId="{2B8733B5-F4FA-48E6-954E-EF0100996BB1}" dt="2024-06-04T16:24:24.351" v="5488" actId="20577"/>
          <ac:graphicFrameMkLst>
            <pc:docMk/>
            <pc:sldMk cId="1984776337" sldId="275"/>
            <ac:graphicFrameMk id="4" creationId="{D85B2679-E7AF-8840-3FEF-A9D59E8BC188}"/>
          </ac:graphicFrameMkLst>
        </pc:graphicFrameChg>
      </pc:sldChg>
      <pc:sldChg chg="addSp delSp modSp add mod">
        <pc:chgData name="泰弘 仲山" userId="857b4835f3abfbd8" providerId="LiveId" clId="{2B8733B5-F4FA-48E6-954E-EF0100996BB1}" dt="2024-06-04T16:14:20.638" v="5190" actId="20577"/>
        <pc:sldMkLst>
          <pc:docMk/>
          <pc:sldMk cId="3600177384" sldId="276"/>
        </pc:sldMkLst>
        <pc:spChg chg="mod">
          <ac:chgData name="泰弘 仲山" userId="857b4835f3abfbd8" providerId="LiveId" clId="{2B8733B5-F4FA-48E6-954E-EF0100996BB1}" dt="2024-06-04T16:06:56.619" v="5027"/>
          <ac:spMkLst>
            <pc:docMk/>
            <pc:sldMk cId="3600177384" sldId="276"/>
            <ac:spMk id="2" creationId="{8320C909-53D7-C686-3E91-264F2D204302}"/>
          </ac:spMkLst>
        </pc:spChg>
        <pc:spChg chg="mod">
          <ac:chgData name="泰弘 仲山" userId="857b4835f3abfbd8" providerId="LiveId" clId="{2B8733B5-F4FA-48E6-954E-EF0100996BB1}" dt="2024-06-04T16:14:20.638" v="5190" actId="20577"/>
          <ac:spMkLst>
            <pc:docMk/>
            <pc:sldMk cId="3600177384" sldId="276"/>
            <ac:spMk id="3" creationId="{01850D5B-2528-1043-EB54-A914A8EA1F17}"/>
          </ac:spMkLst>
        </pc:spChg>
        <pc:spChg chg="mod">
          <ac:chgData name="泰弘 仲山" userId="857b4835f3abfbd8" providerId="LiveId" clId="{2B8733B5-F4FA-48E6-954E-EF0100996BB1}" dt="2024-06-04T16:14:08.005" v="5151" actId="1035"/>
          <ac:spMkLst>
            <pc:docMk/>
            <pc:sldMk cId="3600177384" sldId="276"/>
            <ac:spMk id="4" creationId="{10F9D30E-C292-DDDC-7E0E-47067EA45F93}"/>
          </ac:spMkLst>
        </pc:spChg>
        <pc:spChg chg="mod">
          <ac:chgData name="泰弘 仲山" userId="857b4835f3abfbd8" providerId="LiveId" clId="{2B8733B5-F4FA-48E6-954E-EF0100996BB1}" dt="2024-06-04T16:14:08.005" v="5151" actId="1035"/>
          <ac:spMkLst>
            <pc:docMk/>
            <pc:sldMk cId="3600177384" sldId="276"/>
            <ac:spMk id="5" creationId="{BED865CF-5575-E9B2-5C59-9EC3CCB09918}"/>
          </ac:spMkLst>
        </pc:spChg>
        <pc:picChg chg="del">
          <ac:chgData name="泰弘 仲山" userId="857b4835f3abfbd8" providerId="LiveId" clId="{2B8733B5-F4FA-48E6-954E-EF0100996BB1}" dt="2024-06-03T16:46:22.654" v="3790" actId="478"/>
          <ac:picMkLst>
            <pc:docMk/>
            <pc:sldMk cId="3600177384" sldId="276"/>
            <ac:picMk id="8194" creationId="{30CCF724-8710-7FC5-AFDB-F697CA9C08FE}"/>
          </ac:picMkLst>
        </pc:picChg>
        <pc:picChg chg="del">
          <ac:chgData name="泰弘 仲山" userId="857b4835f3abfbd8" providerId="LiveId" clId="{2B8733B5-F4FA-48E6-954E-EF0100996BB1}" dt="2024-06-03T16:46:38.880" v="3793" actId="478"/>
          <ac:picMkLst>
            <pc:docMk/>
            <pc:sldMk cId="3600177384" sldId="276"/>
            <ac:picMk id="8196" creationId="{83A5B56B-6163-1992-06AE-BD61EE937FE1}"/>
          </ac:picMkLst>
        </pc:picChg>
        <pc:picChg chg="del">
          <ac:chgData name="泰弘 仲山" userId="857b4835f3abfbd8" providerId="LiveId" clId="{2B8733B5-F4FA-48E6-954E-EF0100996BB1}" dt="2024-06-03T16:33:02.892" v="3679" actId="478"/>
          <ac:picMkLst>
            <pc:docMk/>
            <pc:sldMk cId="3600177384" sldId="276"/>
            <ac:picMk id="8198" creationId="{3CCD49B6-216F-1146-F0C5-FBED854BAAD3}"/>
          </ac:picMkLst>
        </pc:picChg>
        <pc:picChg chg="add del mod">
          <ac:chgData name="泰弘 仲山" userId="857b4835f3abfbd8" providerId="LiveId" clId="{2B8733B5-F4FA-48E6-954E-EF0100996BB1}" dt="2024-06-03T16:36:19.187" v="3704" actId="478"/>
          <ac:picMkLst>
            <pc:docMk/>
            <pc:sldMk cId="3600177384" sldId="276"/>
            <ac:picMk id="12290" creationId="{C276ED67-E988-96ED-193C-8CC585DC934B}"/>
          </ac:picMkLst>
        </pc:picChg>
        <pc:picChg chg="add del mod">
          <ac:chgData name="泰弘 仲山" userId="857b4835f3abfbd8" providerId="LiveId" clId="{2B8733B5-F4FA-48E6-954E-EF0100996BB1}" dt="2024-06-03T16:44:27.647" v="3712" actId="478"/>
          <ac:picMkLst>
            <pc:docMk/>
            <pc:sldMk cId="3600177384" sldId="276"/>
            <ac:picMk id="12292" creationId="{5AC71446-C3BA-2A6C-6BE5-01B020D48F0C}"/>
          </ac:picMkLst>
        </pc:picChg>
        <pc:picChg chg="add mod">
          <ac:chgData name="泰弘 仲山" userId="857b4835f3abfbd8" providerId="LiveId" clId="{2B8733B5-F4FA-48E6-954E-EF0100996BB1}" dt="2024-06-03T16:44:33.204" v="3714" actId="1076"/>
          <ac:picMkLst>
            <pc:docMk/>
            <pc:sldMk cId="3600177384" sldId="276"/>
            <ac:picMk id="12294" creationId="{32DCF506-E849-F725-3400-97BE3DB6815D}"/>
          </ac:picMkLst>
        </pc:picChg>
        <pc:picChg chg="add mod">
          <ac:chgData name="泰弘 仲山" userId="857b4835f3abfbd8" providerId="LiveId" clId="{2B8733B5-F4FA-48E6-954E-EF0100996BB1}" dt="2024-06-04T16:14:08.005" v="5151" actId="1035"/>
          <ac:picMkLst>
            <pc:docMk/>
            <pc:sldMk cId="3600177384" sldId="276"/>
            <ac:picMk id="12296" creationId="{B73644CA-9A85-83DC-6856-1B0EE9C485D0}"/>
          </ac:picMkLst>
        </pc:picChg>
        <pc:picChg chg="add del">
          <ac:chgData name="泰弘 仲山" userId="857b4835f3abfbd8" providerId="LiveId" clId="{2B8733B5-F4FA-48E6-954E-EF0100996BB1}" dt="2024-06-03T16:46:38.880" v="3793" actId="478"/>
          <ac:picMkLst>
            <pc:docMk/>
            <pc:sldMk cId="3600177384" sldId="276"/>
            <ac:picMk id="12298" creationId="{9D68679A-0265-1A5B-3029-CCE142269CED}"/>
          </ac:picMkLst>
        </pc:picChg>
        <pc:picChg chg="add mod">
          <ac:chgData name="泰弘 仲山" userId="857b4835f3abfbd8" providerId="LiveId" clId="{2B8733B5-F4FA-48E6-954E-EF0100996BB1}" dt="2024-06-03T16:46:53.537" v="3796" actId="1076"/>
          <ac:picMkLst>
            <pc:docMk/>
            <pc:sldMk cId="3600177384" sldId="276"/>
            <ac:picMk id="12300" creationId="{28AB8FF0-4C02-5808-C28B-6ED5785B859B}"/>
          </ac:picMkLst>
        </pc:picChg>
      </pc:sldChg>
      <pc:sldChg chg="addSp delSp modSp new mod">
        <pc:chgData name="泰弘 仲山" userId="857b4835f3abfbd8" providerId="LiveId" clId="{2B8733B5-F4FA-48E6-954E-EF0100996BB1}" dt="2024-06-04T16:14:32.116" v="5193" actId="20577"/>
        <pc:sldMkLst>
          <pc:docMk/>
          <pc:sldMk cId="2363432968" sldId="277"/>
        </pc:sldMkLst>
        <pc:spChg chg="mod">
          <ac:chgData name="泰弘 仲山" userId="857b4835f3abfbd8" providerId="LiveId" clId="{2B8733B5-F4FA-48E6-954E-EF0100996BB1}" dt="2024-06-04T16:14:32.116" v="5193" actId="20577"/>
          <ac:spMkLst>
            <pc:docMk/>
            <pc:sldMk cId="2363432968" sldId="277"/>
            <ac:spMk id="2" creationId="{60CBA281-8532-0CFA-AE6B-6F197CC4259B}"/>
          </ac:spMkLst>
        </pc:spChg>
        <pc:spChg chg="del">
          <ac:chgData name="泰弘 仲山" userId="857b4835f3abfbd8" providerId="LiveId" clId="{2B8733B5-F4FA-48E6-954E-EF0100996BB1}" dt="2024-06-03T16:47:07.187" v="3798" actId="478"/>
          <ac:spMkLst>
            <pc:docMk/>
            <pc:sldMk cId="2363432968" sldId="277"/>
            <ac:spMk id="3" creationId="{5C6B2AAF-0F45-EE15-AB8F-273DA8596400}"/>
          </ac:spMkLst>
        </pc:spChg>
        <pc:spChg chg="add mod">
          <ac:chgData name="泰弘 仲山" userId="857b4835f3abfbd8" providerId="LiveId" clId="{2B8733B5-F4FA-48E6-954E-EF0100996BB1}" dt="2024-06-03T16:47:03.273" v="3797"/>
          <ac:spMkLst>
            <pc:docMk/>
            <pc:sldMk cId="2363432968" sldId="277"/>
            <ac:spMk id="4" creationId="{5FA232E5-26A0-1B8C-B354-35C4B136E332}"/>
          </ac:spMkLst>
        </pc:spChg>
        <pc:spChg chg="add mod">
          <ac:chgData name="泰弘 仲山" userId="857b4835f3abfbd8" providerId="LiveId" clId="{2B8733B5-F4FA-48E6-954E-EF0100996BB1}" dt="2024-06-03T16:47:03.273" v="3797"/>
          <ac:spMkLst>
            <pc:docMk/>
            <pc:sldMk cId="2363432968" sldId="277"/>
            <ac:spMk id="5" creationId="{7B4ACD92-6D5A-DB7B-CA79-91D5BF6CDED6}"/>
          </ac:spMkLst>
        </pc:spChg>
        <pc:spChg chg="add mod">
          <ac:chgData name="泰弘 仲山" userId="857b4835f3abfbd8" providerId="LiveId" clId="{2B8733B5-F4FA-48E6-954E-EF0100996BB1}" dt="2024-06-03T16:47:03.273" v="3797"/>
          <ac:spMkLst>
            <pc:docMk/>
            <pc:sldMk cId="2363432968" sldId="277"/>
            <ac:spMk id="6" creationId="{639DCEC0-AFD6-566F-E610-3AB30A6756ED}"/>
          </ac:spMkLst>
        </pc:spChg>
        <pc:spChg chg="add mod">
          <ac:chgData name="泰弘 仲山" userId="857b4835f3abfbd8" providerId="LiveId" clId="{2B8733B5-F4FA-48E6-954E-EF0100996BB1}" dt="2024-06-03T16:47:25.986" v="3838" actId="20577"/>
          <ac:spMkLst>
            <pc:docMk/>
            <pc:sldMk cId="2363432968" sldId="277"/>
            <ac:spMk id="7" creationId="{DA12BC37-66EE-1E30-84AE-C3702369B4A3}"/>
          </ac:spMkLst>
        </pc:spChg>
        <pc:picChg chg="add mod">
          <ac:chgData name="泰弘 仲山" userId="857b4835f3abfbd8" providerId="LiveId" clId="{2B8733B5-F4FA-48E6-954E-EF0100996BB1}" dt="2024-06-03T16:47:10.975" v="3804" actId="1036"/>
          <ac:picMkLst>
            <pc:docMk/>
            <pc:sldMk cId="2363432968" sldId="277"/>
            <ac:picMk id="14338" creationId="{8B560924-377D-D87E-90B3-13AC4E04F551}"/>
          </ac:picMkLst>
        </pc:picChg>
        <pc:picChg chg="add mod">
          <ac:chgData name="泰弘 仲山" userId="857b4835f3abfbd8" providerId="LiveId" clId="{2B8733B5-F4FA-48E6-954E-EF0100996BB1}" dt="2024-06-03T16:47:10.975" v="3804" actId="1036"/>
          <ac:picMkLst>
            <pc:docMk/>
            <pc:sldMk cId="2363432968" sldId="277"/>
            <ac:picMk id="14340" creationId="{BE28F172-1398-708D-FAAC-AF8FF5EDFD07}"/>
          </ac:picMkLst>
        </pc:picChg>
        <pc:picChg chg="add mod">
          <ac:chgData name="泰弘 仲山" userId="857b4835f3abfbd8" providerId="LiveId" clId="{2B8733B5-F4FA-48E6-954E-EF0100996BB1}" dt="2024-06-03T16:47:10.975" v="3804" actId="1036"/>
          <ac:picMkLst>
            <pc:docMk/>
            <pc:sldMk cId="2363432968" sldId="277"/>
            <ac:picMk id="14342" creationId="{11A247A1-ECB3-3922-67C8-24ABDAEC3144}"/>
          </ac:picMkLst>
        </pc:picChg>
      </pc:sldChg>
      <pc:sldChg chg="addSp delSp modSp new mod">
        <pc:chgData name="泰弘 仲山" userId="857b4835f3abfbd8" providerId="LiveId" clId="{2B8733B5-F4FA-48E6-954E-EF0100996BB1}" dt="2024-06-04T16:46:04.334" v="5775" actId="14100"/>
        <pc:sldMkLst>
          <pc:docMk/>
          <pc:sldMk cId="828070994" sldId="278"/>
        </pc:sldMkLst>
        <pc:spChg chg="mod">
          <ac:chgData name="泰弘 仲山" userId="857b4835f3abfbd8" providerId="LiveId" clId="{2B8733B5-F4FA-48E6-954E-EF0100996BB1}" dt="2024-06-03T17:23:18.610" v="4328" actId="20577"/>
          <ac:spMkLst>
            <pc:docMk/>
            <pc:sldMk cId="828070994" sldId="278"/>
            <ac:spMk id="2" creationId="{B885BBD2-F680-636A-3AEA-91E3C98D1DC1}"/>
          </ac:spMkLst>
        </pc:spChg>
        <pc:spChg chg="del">
          <ac:chgData name="泰弘 仲山" userId="857b4835f3abfbd8" providerId="LiveId" clId="{2B8733B5-F4FA-48E6-954E-EF0100996BB1}" dt="2024-06-03T17:22:15.914" v="4154" actId="478"/>
          <ac:spMkLst>
            <pc:docMk/>
            <pc:sldMk cId="828070994" sldId="278"/>
            <ac:spMk id="3" creationId="{AE4CF0D6-FBC3-8957-CBEB-8C6ABC24CDE3}"/>
          </ac:spMkLst>
        </pc:spChg>
        <pc:spChg chg="add mod">
          <ac:chgData name="泰弘 仲山" userId="857b4835f3abfbd8" providerId="LiveId" clId="{2B8733B5-F4FA-48E6-954E-EF0100996BB1}" dt="2024-06-04T16:46:01.551" v="5773" actId="1076"/>
          <ac:spMkLst>
            <pc:docMk/>
            <pc:sldMk cId="828070994" sldId="278"/>
            <ac:spMk id="5" creationId="{97D0F1AE-D8C5-C874-0976-23B2810DF824}"/>
          </ac:spMkLst>
        </pc:spChg>
        <pc:spChg chg="add del mod">
          <ac:chgData name="泰弘 仲山" userId="857b4835f3abfbd8" providerId="LiveId" clId="{2B8733B5-F4FA-48E6-954E-EF0100996BB1}" dt="2024-06-04T16:45:52.033" v="5769" actId="478"/>
          <ac:spMkLst>
            <pc:docMk/>
            <pc:sldMk cId="828070994" sldId="278"/>
            <ac:spMk id="6" creationId="{8966030A-7256-7646-345E-4BE18470027F}"/>
          </ac:spMkLst>
        </pc:spChg>
        <pc:graphicFrameChg chg="add del mod modGraphic">
          <ac:chgData name="泰弘 仲山" userId="857b4835f3abfbd8" providerId="LiveId" clId="{2B8733B5-F4FA-48E6-954E-EF0100996BB1}" dt="2024-06-04T16:45:55.033" v="5770" actId="478"/>
          <ac:graphicFrameMkLst>
            <pc:docMk/>
            <pc:sldMk cId="828070994" sldId="278"/>
            <ac:graphicFrameMk id="3" creationId="{E60BBAC6-CB8B-C801-845E-286833C31063}"/>
          </ac:graphicFrameMkLst>
        </pc:graphicFrameChg>
        <pc:picChg chg="add mod">
          <ac:chgData name="泰弘 仲山" userId="857b4835f3abfbd8" providerId="LiveId" clId="{2B8733B5-F4FA-48E6-954E-EF0100996BB1}" dt="2024-06-04T16:46:04.334" v="5775" actId="14100"/>
          <ac:picMkLst>
            <pc:docMk/>
            <pc:sldMk cId="828070994" sldId="278"/>
            <ac:picMk id="4" creationId="{97715ACB-4664-691B-9455-E83113D222E5}"/>
          </ac:picMkLst>
        </pc:picChg>
        <pc:picChg chg="add mod">
          <ac:chgData name="泰弘 仲山" userId="857b4835f3abfbd8" providerId="LiveId" clId="{2B8733B5-F4FA-48E6-954E-EF0100996BB1}" dt="2024-06-04T16:43:42.243" v="5639" actId="1076"/>
          <ac:picMkLst>
            <pc:docMk/>
            <pc:sldMk cId="828070994" sldId="278"/>
            <ac:picMk id="15362" creationId="{7427FA92-01CB-27F0-4311-D9460D437CC0}"/>
          </ac:picMkLst>
        </pc:picChg>
      </pc:sldChg>
      <pc:sldChg chg="addSp delSp modSp add mod">
        <pc:chgData name="泰弘 仲山" userId="857b4835f3abfbd8" providerId="LiveId" clId="{2B8733B5-F4FA-48E6-954E-EF0100996BB1}" dt="2024-06-04T16:16:47.183" v="5273" actId="20577"/>
        <pc:sldMkLst>
          <pc:docMk/>
          <pc:sldMk cId="420217508" sldId="279"/>
        </pc:sldMkLst>
        <pc:spChg chg="mod">
          <ac:chgData name="泰弘 仲山" userId="857b4835f3abfbd8" providerId="LiveId" clId="{2B8733B5-F4FA-48E6-954E-EF0100996BB1}" dt="2024-06-04T16:16:29.742" v="5237" actId="20577"/>
          <ac:spMkLst>
            <pc:docMk/>
            <pc:sldMk cId="420217508" sldId="279"/>
            <ac:spMk id="2" creationId="{8320C909-53D7-C686-3E91-264F2D204302}"/>
          </ac:spMkLst>
        </pc:spChg>
        <pc:spChg chg="mod">
          <ac:chgData name="泰弘 仲山" userId="857b4835f3abfbd8" providerId="LiveId" clId="{2B8733B5-F4FA-48E6-954E-EF0100996BB1}" dt="2024-06-03T17:22:09.840" v="4153" actId="20577"/>
          <ac:spMkLst>
            <pc:docMk/>
            <pc:sldMk cId="420217508" sldId="279"/>
            <ac:spMk id="3" creationId="{01850D5B-2528-1043-EB54-A914A8EA1F17}"/>
          </ac:spMkLst>
        </pc:spChg>
        <pc:spChg chg="mod">
          <ac:chgData name="泰弘 仲山" userId="857b4835f3abfbd8" providerId="LiveId" clId="{2B8733B5-F4FA-48E6-954E-EF0100996BB1}" dt="2024-06-04T16:16:39.635" v="5258" actId="20577"/>
          <ac:spMkLst>
            <pc:docMk/>
            <pc:sldMk cId="420217508" sldId="279"/>
            <ac:spMk id="4" creationId="{10F9D30E-C292-DDDC-7E0E-47067EA45F93}"/>
          </ac:spMkLst>
        </pc:spChg>
        <pc:spChg chg="mod">
          <ac:chgData name="泰弘 仲山" userId="857b4835f3abfbd8" providerId="LiveId" clId="{2B8733B5-F4FA-48E6-954E-EF0100996BB1}" dt="2024-06-04T16:16:47.183" v="5273" actId="20577"/>
          <ac:spMkLst>
            <pc:docMk/>
            <pc:sldMk cId="420217508" sldId="279"/>
            <ac:spMk id="5" creationId="{BED865CF-5575-E9B2-5C59-9EC3CCB09918}"/>
          </ac:spMkLst>
        </pc:spChg>
        <pc:picChg chg="add mod">
          <ac:chgData name="泰弘 仲山" userId="857b4835f3abfbd8" providerId="LiveId" clId="{2B8733B5-F4FA-48E6-954E-EF0100996BB1}" dt="2024-06-03T17:20:53.461" v="4055"/>
          <ac:picMkLst>
            <pc:docMk/>
            <pc:sldMk cId="420217508" sldId="279"/>
            <ac:picMk id="6" creationId="{6831D7A4-2C5C-EC5A-63A0-26B1F3C76FB7}"/>
          </ac:picMkLst>
        </pc:picChg>
        <pc:picChg chg="del">
          <ac:chgData name="泰弘 仲山" userId="857b4835f3abfbd8" providerId="LiveId" clId="{2B8733B5-F4FA-48E6-954E-EF0100996BB1}" dt="2024-06-03T17:17:12.535" v="4037" actId="478"/>
          <ac:picMkLst>
            <pc:docMk/>
            <pc:sldMk cId="420217508" sldId="279"/>
            <ac:picMk id="12294" creationId="{32DCF506-E849-F725-3400-97BE3DB6815D}"/>
          </ac:picMkLst>
        </pc:picChg>
        <pc:picChg chg="del">
          <ac:chgData name="泰弘 仲山" userId="857b4835f3abfbd8" providerId="LiveId" clId="{2B8733B5-F4FA-48E6-954E-EF0100996BB1}" dt="2024-06-03T17:17:11.186" v="4035" actId="478"/>
          <ac:picMkLst>
            <pc:docMk/>
            <pc:sldMk cId="420217508" sldId="279"/>
            <ac:picMk id="12296" creationId="{B73644CA-9A85-83DC-6856-1B0EE9C485D0}"/>
          </ac:picMkLst>
        </pc:picChg>
        <pc:picChg chg="del">
          <ac:chgData name="泰弘 仲山" userId="857b4835f3abfbd8" providerId="LiveId" clId="{2B8733B5-F4FA-48E6-954E-EF0100996BB1}" dt="2024-06-03T17:17:11.968" v="4036" actId="478"/>
          <ac:picMkLst>
            <pc:docMk/>
            <pc:sldMk cId="420217508" sldId="279"/>
            <ac:picMk id="12300" creationId="{28AB8FF0-4C02-5808-C28B-6ED5785B859B}"/>
          </ac:picMkLst>
        </pc:picChg>
        <pc:picChg chg="add mod">
          <ac:chgData name="泰弘 仲山" userId="857b4835f3abfbd8" providerId="LiveId" clId="{2B8733B5-F4FA-48E6-954E-EF0100996BB1}" dt="2024-06-03T17:17:26.327" v="4042" actId="1076"/>
          <ac:picMkLst>
            <pc:docMk/>
            <pc:sldMk cId="420217508" sldId="279"/>
            <ac:picMk id="16386" creationId="{247CB96F-F2DC-0F18-6DC1-3AEF9870E73F}"/>
          </ac:picMkLst>
        </pc:picChg>
        <pc:picChg chg="add mod">
          <ac:chgData name="泰弘 仲山" userId="857b4835f3abfbd8" providerId="LiveId" clId="{2B8733B5-F4FA-48E6-954E-EF0100996BB1}" dt="2024-06-03T17:17:30.861" v="4043" actId="1076"/>
          <ac:picMkLst>
            <pc:docMk/>
            <pc:sldMk cId="420217508" sldId="279"/>
            <ac:picMk id="16388" creationId="{2A0E591F-7C0E-E93C-D5D7-7C47BA6AD402}"/>
          </ac:picMkLst>
        </pc:picChg>
        <pc:picChg chg="add mod">
          <ac:chgData name="泰弘 仲山" userId="857b4835f3abfbd8" providerId="LiveId" clId="{2B8733B5-F4FA-48E6-954E-EF0100996BB1}" dt="2024-06-03T17:19:16.295" v="4054" actId="1076"/>
          <ac:picMkLst>
            <pc:docMk/>
            <pc:sldMk cId="420217508" sldId="279"/>
            <ac:picMk id="16390" creationId="{35CDEF9D-F27C-A025-5761-5522D8F5148C}"/>
          </ac:picMkLst>
        </pc:picChg>
      </pc:sldChg>
      <pc:sldChg chg="addSp delSp modSp add mod">
        <pc:chgData name="泰弘 仲山" userId="857b4835f3abfbd8" providerId="LiveId" clId="{2B8733B5-F4FA-48E6-954E-EF0100996BB1}" dt="2024-06-04T16:37:27.604" v="5573" actId="14100"/>
        <pc:sldMkLst>
          <pc:docMk/>
          <pc:sldMk cId="2657692945" sldId="280"/>
        </pc:sldMkLst>
        <pc:spChg chg="mod">
          <ac:chgData name="泰弘 仲山" userId="857b4835f3abfbd8" providerId="LiveId" clId="{2B8733B5-F4FA-48E6-954E-EF0100996BB1}" dt="2024-06-04T16:17:12.279" v="5274"/>
          <ac:spMkLst>
            <pc:docMk/>
            <pc:sldMk cId="2657692945" sldId="280"/>
            <ac:spMk id="2" creationId="{60CBA281-8532-0CFA-AE6B-6F197CC4259B}"/>
          </ac:spMkLst>
        </pc:spChg>
        <pc:spChg chg="mod">
          <ac:chgData name="泰弘 仲山" userId="857b4835f3abfbd8" providerId="LiveId" clId="{2B8733B5-F4FA-48E6-954E-EF0100996BB1}" dt="2024-06-04T16:37:27.604" v="5573" actId="14100"/>
          <ac:spMkLst>
            <pc:docMk/>
            <pc:sldMk cId="2657692945" sldId="280"/>
            <ac:spMk id="4" creationId="{5FA232E5-26A0-1B8C-B354-35C4B136E332}"/>
          </ac:spMkLst>
        </pc:spChg>
        <pc:picChg chg="del">
          <ac:chgData name="泰弘 仲山" userId="857b4835f3abfbd8" providerId="LiveId" clId="{2B8733B5-F4FA-48E6-954E-EF0100996BB1}" dt="2024-06-03T17:21:00.913" v="4057" actId="478"/>
          <ac:picMkLst>
            <pc:docMk/>
            <pc:sldMk cId="2657692945" sldId="280"/>
            <ac:picMk id="14338" creationId="{8B560924-377D-D87E-90B3-13AC4E04F551}"/>
          </ac:picMkLst>
        </pc:picChg>
        <pc:picChg chg="del">
          <ac:chgData name="泰弘 仲山" userId="857b4835f3abfbd8" providerId="LiveId" clId="{2B8733B5-F4FA-48E6-954E-EF0100996BB1}" dt="2024-06-03T17:21:00.913" v="4057" actId="478"/>
          <ac:picMkLst>
            <pc:docMk/>
            <pc:sldMk cId="2657692945" sldId="280"/>
            <ac:picMk id="14340" creationId="{BE28F172-1398-708D-FAAC-AF8FF5EDFD07}"/>
          </ac:picMkLst>
        </pc:picChg>
        <pc:picChg chg="del">
          <ac:chgData name="泰弘 仲山" userId="857b4835f3abfbd8" providerId="LiveId" clId="{2B8733B5-F4FA-48E6-954E-EF0100996BB1}" dt="2024-06-03T17:21:00.913" v="4057" actId="478"/>
          <ac:picMkLst>
            <pc:docMk/>
            <pc:sldMk cId="2657692945" sldId="280"/>
            <ac:picMk id="14342" creationId="{11A247A1-ECB3-3922-67C8-24ABDAEC3144}"/>
          </ac:picMkLst>
        </pc:picChg>
        <pc:picChg chg="add mod">
          <ac:chgData name="泰弘 仲山" userId="857b4835f3abfbd8" providerId="LiveId" clId="{2B8733B5-F4FA-48E6-954E-EF0100996BB1}" dt="2024-06-03T17:21:38.512" v="4101" actId="1076"/>
          <ac:picMkLst>
            <pc:docMk/>
            <pc:sldMk cId="2657692945" sldId="280"/>
            <ac:picMk id="17410" creationId="{4D185C8B-363C-DBEE-2AD4-F4F459ED67BB}"/>
          </ac:picMkLst>
        </pc:picChg>
        <pc:picChg chg="add mod">
          <ac:chgData name="泰弘 仲山" userId="857b4835f3abfbd8" providerId="LiveId" clId="{2B8733B5-F4FA-48E6-954E-EF0100996BB1}" dt="2024-06-03T17:21:36.299" v="4100" actId="1076"/>
          <ac:picMkLst>
            <pc:docMk/>
            <pc:sldMk cId="2657692945" sldId="280"/>
            <ac:picMk id="17412" creationId="{D280222E-6AFC-3DFB-37CC-EF004B33E3BF}"/>
          </ac:picMkLst>
        </pc:picChg>
        <pc:picChg chg="add mod">
          <ac:chgData name="泰弘 仲山" userId="857b4835f3abfbd8" providerId="LiveId" clId="{2B8733B5-F4FA-48E6-954E-EF0100996BB1}" dt="2024-06-03T17:21:33.300" v="4099" actId="1076"/>
          <ac:picMkLst>
            <pc:docMk/>
            <pc:sldMk cId="2657692945" sldId="280"/>
            <ac:picMk id="17414" creationId="{1A18D3B3-2F66-6A7E-CB59-628B2FAAE7ED}"/>
          </ac:picMkLst>
        </pc:picChg>
      </pc:sldChg>
      <pc:sldChg chg="addSp delSp modSp add mod">
        <pc:chgData name="泰弘 仲山" userId="857b4835f3abfbd8" providerId="LiveId" clId="{2B8733B5-F4FA-48E6-954E-EF0100996BB1}" dt="2024-06-04T15:45:01.131" v="4549" actId="1076"/>
        <pc:sldMkLst>
          <pc:docMk/>
          <pc:sldMk cId="2186268134" sldId="281"/>
        </pc:sldMkLst>
        <pc:spChg chg="mod">
          <ac:chgData name="泰弘 仲山" userId="857b4835f3abfbd8" providerId="LiveId" clId="{2B8733B5-F4FA-48E6-954E-EF0100996BB1}" dt="2024-06-04T15:44:05.817" v="4511" actId="6549"/>
          <ac:spMkLst>
            <pc:docMk/>
            <pc:sldMk cId="2186268134" sldId="281"/>
            <ac:spMk id="2" creationId="{EF5AE442-EB78-756E-ABA2-6E6BE9706635}"/>
          </ac:spMkLst>
        </pc:spChg>
        <pc:spChg chg="mod">
          <ac:chgData name="泰弘 仲山" userId="857b4835f3abfbd8" providerId="LiveId" clId="{2B8733B5-F4FA-48E6-954E-EF0100996BB1}" dt="2024-06-04T15:45:01.131" v="4549" actId="1076"/>
          <ac:spMkLst>
            <pc:docMk/>
            <pc:sldMk cId="2186268134" sldId="281"/>
            <ac:spMk id="4" creationId="{828D2467-2794-592A-5AF5-718578364077}"/>
          </ac:spMkLst>
        </pc:spChg>
        <pc:picChg chg="add mod">
          <ac:chgData name="泰弘 仲山" userId="857b4835f3abfbd8" providerId="LiveId" clId="{2B8733B5-F4FA-48E6-954E-EF0100996BB1}" dt="2024-06-04T15:44:57.581" v="4548" actId="1076"/>
          <ac:picMkLst>
            <pc:docMk/>
            <pc:sldMk cId="2186268134" sldId="281"/>
            <ac:picMk id="1026" creationId="{4C9750D3-11EF-BD58-511C-5AD170A10AF9}"/>
          </ac:picMkLst>
        </pc:picChg>
        <pc:picChg chg="del">
          <ac:chgData name="泰弘 仲山" userId="857b4835f3abfbd8" providerId="LiveId" clId="{2B8733B5-F4FA-48E6-954E-EF0100996BB1}" dt="2024-06-04T15:42:39.863" v="4510" actId="478"/>
          <ac:picMkLst>
            <pc:docMk/>
            <pc:sldMk cId="2186268134" sldId="281"/>
            <ac:picMk id="2050" creationId="{ECC67877-5007-1567-2A92-FD35134E937A}"/>
          </ac:picMkLst>
        </pc:picChg>
      </pc:sldChg>
      <pc:sldChg chg="addSp delSp modSp add mod">
        <pc:chgData name="泰弘 仲山" userId="857b4835f3abfbd8" providerId="LiveId" clId="{2B8733B5-F4FA-48E6-954E-EF0100996BB1}" dt="2024-06-04T17:02:36.450" v="6157" actId="14100"/>
        <pc:sldMkLst>
          <pc:docMk/>
          <pc:sldMk cId="3911352148" sldId="282"/>
        </pc:sldMkLst>
        <pc:spChg chg="mod">
          <ac:chgData name="泰弘 仲山" userId="857b4835f3abfbd8" providerId="LiveId" clId="{2B8733B5-F4FA-48E6-954E-EF0100996BB1}" dt="2024-06-04T16:18:09.498" v="5287" actId="20577"/>
          <ac:spMkLst>
            <pc:docMk/>
            <pc:sldMk cId="3911352148" sldId="282"/>
            <ac:spMk id="2" creationId="{0047E1AA-F39F-0B48-36E7-E69E9B653F97}"/>
          </ac:spMkLst>
        </pc:spChg>
        <pc:spChg chg="mod">
          <ac:chgData name="泰弘 仲山" userId="857b4835f3abfbd8" providerId="LiveId" clId="{2B8733B5-F4FA-48E6-954E-EF0100996BB1}" dt="2024-06-04T16:19:22.512" v="5367" actId="1036"/>
          <ac:spMkLst>
            <pc:docMk/>
            <pc:sldMk cId="3911352148" sldId="282"/>
            <ac:spMk id="5" creationId="{D5F1A3C1-F57E-5910-7051-AD4B14FCDF21}"/>
          </ac:spMkLst>
        </pc:spChg>
        <pc:spChg chg="mod">
          <ac:chgData name="泰弘 仲山" userId="857b4835f3abfbd8" providerId="LiveId" clId="{2B8733B5-F4FA-48E6-954E-EF0100996BB1}" dt="2024-06-04T16:19:22.512" v="5367" actId="1036"/>
          <ac:spMkLst>
            <pc:docMk/>
            <pc:sldMk cId="3911352148" sldId="282"/>
            <ac:spMk id="6" creationId="{7F49B9D9-EE20-1F5F-D8C6-2BE13EC9C623}"/>
          </ac:spMkLst>
        </pc:spChg>
        <pc:spChg chg="mod">
          <ac:chgData name="泰弘 仲山" userId="857b4835f3abfbd8" providerId="LiveId" clId="{2B8733B5-F4FA-48E6-954E-EF0100996BB1}" dt="2024-06-04T16:19:22.512" v="5367" actId="1036"/>
          <ac:spMkLst>
            <pc:docMk/>
            <pc:sldMk cId="3911352148" sldId="282"/>
            <ac:spMk id="7" creationId="{6C369B20-D9A2-30D8-E536-0EF3B2F98EC2}"/>
          </ac:spMkLst>
        </pc:spChg>
        <pc:spChg chg="mod">
          <ac:chgData name="泰弘 仲山" userId="857b4835f3abfbd8" providerId="LiveId" clId="{2B8733B5-F4FA-48E6-954E-EF0100996BB1}" dt="2024-06-04T16:19:39.265" v="5393" actId="27636"/>
          <ac:spMkLst>
            <pc:docMk/>
            <pc:sldMk cId="3911352148" sldId="282"/>
            <ac:spMk id="8" creationId="{7C06F70E-54AE-0FDE-1F0F-16476EA5C472}"/>
          </ac:spMkLst>
        </pc:spChg>
        <pc:picChg chg="add mod">
          <ac:chgData name="泰弘 仲山" userId="857b4835f3abfbd8" providerId="LiveId" clId="{2B8733B5-F4FA-48E6-954E-EF0100996BB1}" dt="2024-06-04T17:02:36.450" v="6157" actId="14100"/>
          <ac:picMkLst>
            <pc:docMk/>
            <pc:sldMk cId="3911352148" sldId="282"/>
            <ac:picMk id="3" creationId="{5F0E1253-0ADF-7DA2-CCEC-492D2D44F63C}"/>
          </ac:picMkLst>
        </pc:picChg>
        <pc:picChg chg="del">
          <ac:chgData name="泰弘 仲山" userId="857b4835f3abfbd8" providerId="LiveId" clId="{2B8733B5-F4FA-48E6-954E-EF0100996BB1}" dt="2024-06-04T16:17:45.906" v="5278" actId="478"/>
          <ac:picMkLst>
            <pc:docMk/>
            <pc:sldMk cId="3911352148" sldId="282"/>
            <ac:picMk id="4" creationId="{C5A79648-5759-A6F9-1BBA-7940FA792B3C}"/>
          </ac:picMkLst>
        </pc:picChg>
        <pc:picChg chg="add mod">
          <ac:chgData name="泰弘 仲山" userId="857b4835f3abfbd8" providerId="LiveId" clId="{2B8733B5-F4FA-48E6-954E-EF0100996BB1}" dt="2024-06-04T16:19:22.512" v="5367" actId="1036"/>
          <ac:picMkLst>
            <pc:docMk/>
            <pc:sldMk cId="3911352148" sldId="282"/>
            <ac:picMk id="9" creationId="{F9E842DB-390A-2D9D-DE67-6EA87FF9B959}"/>
          </ac:picMkLst>
        </pc:picChg>
        <pc:picChg chg="add mod">
          <ac:chgData name="泰弘 仲山" userId="857b4835f3abfbd8" providerId="LiveId" clId="{2B8733B5-F4FA-48E6-954E-EF0100996BB1}" dt="2024-06-04T16:19:22.512" v="5367" actId="1036"/>
          <ac:picMkLst>
            <pc:docMk/>
            <pc:sldMk cId="3911352148" sldId="282"/>
            <ac:picMk id="10" creationId="{F3DF532C-4AE1-07AE-43A2-B4E8206D9F48}"/>
          </ac:picMkLst>
        </pc:picChg>
        <pc:picChg chg="del">
          <ac:chgData name="泰弘 仲山" userId="857b4835f3abfbd8" providerId="LiveId" clId="{2B8733B5-F4FA-48E6-954E-EF0100996BB1}" dt="2024-06-04T16:17:42.401" v="5276" actId="478"/>
          <ac:picMkLst>
            <pc:docMk/>
            <pc:sldMk cId="3911352148" sldId="282"/>
            <ac:picMk id="10242" creationId="{58D95B88-A466-8CFA-2508-E8B15498C5F4}"/>
          </ac:picMkLst>
        </pc:picChg>
        <pc:picChg chg="del">
          <ac:chgData name="泰弘 仲山" userId="857b4835f3abfbd8" providerId="LiveId" clId="{2B8733B5-F4FA-48E6-954E-EF0100996BB1}" dt="2024-06-04T16:17:44.300" v="5277" actId="478"/>
          <ac:picMkLst>
            <pc:docMk/>
            <pc:sldMk cId="3911352148" sldId="282"/>
            <ac:picMk id="10244" creationId="{478281D1-671C-CB21-770F-302465B5B1F9}"/>
          </ac:picMkLst>
        </pc:picChg>
      </pc:sldChg>
      <pc:sldChg chg="new del">
        <pc:chgData name="泰弘 仲山" userId="857b4835f3abfbd8" providerId="LiveId" clId="{2B8733B5-F4FA-48E6-954E-EF0100996BB1}" dt="2024-06-04T16:26:47.745" v="5490" actId="47"/>
        <pc:sldMkLst>
          <pc:docMk/>
          <pc:sldMk cId="2040889409" sldId="283"/>
        </pc:sldMkLst>
      </pc:sldChg>
      <pc:sldChg chg="addSp delSp modSp new mod">
        <pc:chgData name="泰弘 仲山" userId="857b4835f3abfbd8" providerId="LiveId" clId="{2B8733B5-F4FA-48E6-954E-EF0100996BB1}" dt="2024-06-04T16:44:37.050" v="5692" actId="20577"/>
        <pc:sldMkLst>
          <pc:docMk/>
          <pc:sldMk cId="2287798328" sldId="283"/>
        </pc:sldMkLst>
        <pc:spChg chg="del mod">
          <ac:chgData name="泰弘 仲山" userId="857b4835f3abfbd8" providerId="LiveId" clId="{2B8733B5-F4FA-48E6-954E-EF0100996BB1}" dt="2024-06-04T16:27:35.958" v="5496" actId="478"/>
          <ac:spMkLst>
            <pc:docMk/>
            <pc:sldMk cId="2287798328" sldId="283"/>
            <ac:spMk id="2" creationId="{CF7DD474-01DC-89FE-FA2A-E9D99815188D}"/>
          </ac:spMkLst>
        </pc:spChg>
        <pc:spChg chg="add mod">
          <ac:chgData name="泰弘 仲山" userId="857b4835f3abfbd8" providerId="LiveId" clId="{2B8733B5-F4FA-48E6-954E-EF0100996BB1}" dt="2024-06-04T16:44:05.449" v="5643"/>
          <ac:spMkLst>
            <pc:docMk/>
            <pc:sldMk cId="2287798328" sldId="283"/>
            <ac:spMk id="3" creationId="{8319D6F1-E3AA-5BFA-9E0F-BAD03B7F5BE2}"/>
          </ac:spMkLst>
        </pc:spChg>
        <pc:spChg chg="add mod">
          <ac:chgData name="泰弘 仲山" userId="857b4835f3abfbd8" providerId="LiveId" clId="{2B8733B5-F4FA-48E6-954E-EF0100996BB1}" dt="2024-06-04T16:44:22.586" v="5658" actId="14100"/>
          <ac:spMkLst>
            <pc:docMk/>
            <pc:sldMk cId="2287798328" sldId="283"/>
            <ac:spMk id="4" creationId="{E8D01939-C814-D500-813E-F4A7CD4D71BD}"/>
          </ac:spMkLst>
        </pc:spChg>
        <pc:spChg chg="add mod">
          <ac:chgData name="泰弘 仲山" userId="857b4835f3abfbd8" providerId="LiveId" clId="{2B8733B5-F4FA-48E6-954E-EF0100996BB1}" dt="2024-06-04T16:44:37.050" v="5692" actId="20577"/>
          <ac:spMkLst>
            <pc:docMk/>
            <pc:sldMk cId="2287798328" sldId="283"/>
            <ac:spMk id="5" creationId="{70BE5864-F103-21EB-59A8-5072D9F9DBE7}"/>
          </ac:spMkLst>
        </pc:spChg>
        <pc:picChg chg="add del">
          <ac:chgData name="泰弘 仲山" userId="857b4835f3abfbd8" providerId="LiveId" clId="{2B8733B5-F4FA-48E6-954E-EF0100996BB1}" dt="2024-06-04T16:27:35.958" v="5496" actId="478"/>
          <ac:picMkLst>
            <pc:docMk/>
            <pc:sldMk cId="2287798328" sldId="283"/>
            <ac:picMk id="3074" creationId="{9AD97016-581A-73BD-B3B2-0A037BE03FA8}"/>
          </ac:picMkLst>
        </pc:picChg>
        <pc:picChg chg="add mod">
          <ac:chgData name="泰弘 仲山" userId="857b4835f3abfbd8" providerId="LiveId" clId="{2B8733B5-F4FA-48E6-954E-EF0100996BB1}" dt="2024-06-04T16:43:54.979" v="5641" actId="1076"/>
          <ac:picMkLst>
            <pc:docMk/>
            <pc:sldMk cId="2287798328" sldId="283"/>
            <ac:picMk id="3076" creationId="{4D7E6344-3D09-F653-F978-6F82E4AEB44B}"/>
          </ac:picMkLst>
        </pc:picChg>
        <pc:picChg chg="add mod">
          <ac:chgData name="泰弘 仲山" userId="857b4835f3abfbd8" providerId="LiveId" clId="{2B8733B5-F4FA-48E6-954E-EF0100996BB1}" dt="2024-06-04T16:43:57.958" v="5642" actId="1076"/>
          <ac:picMkLst>
            <pc:docMk/>
            <pc:sldMk cId="2287798328" sldId="283"/>
            <ac:picMk id="3078" creationId="{5B582FBC-0A8F-159F-FF1A-7D1F3D004615}"/>
          </ac:picMkLst>
        </pc:picChg>
      </pc:sldChg>
      <pc:sldChg chg="addSp delSp modSp new mod">
        <pc:chgData name="泰弘 仲山" userId="857b4835f3abfbd8" providerId="LiveId" clId="{2B8733B5-F4FA-48E6-954E-EF0100996BB1}" dt="2024-06-04T16:53:33.611" v="6006" actId="1076"/>
        <pc:sldMkLst>
          <pc:docMk/>
          <pc:sldMk cId="3277995823" sldId="284"/>
        </pc:sldMkLst>
        <pc:spChg chg="del">
          <ac:chgData name="泰弘 仲山" userId="857b4835f3abfbd8" providerId="LiveId" clId="{2B8733B5-F4FA-48E6-954E-EF0100996BB1}" dt="2024-06-04T16:44:45.264" v="5694" actId="478"/>
          <ac:spMkLst>
            <pc:docMk/>
            <pc:sldMk cId="3277995823" sldId="284"/>
            <ac:spMk id="2" creationId="{929BA109-EDAE-9C26-F868-7D71DE0887ED}"/>
          </ac:spMkLst>
        </pc:spChg>
        <pc:spChg chg="add mod">
          <ac:chgData name="泰弘 仲山" userId="857b4835f3abfbd8" providerId="LiveId" clId="{2B8733B5-F4FA-48E6-954E-EF0100996BB1}" dt="2024-06-04T16:45:19.572" v="5764" actId="1076"/>
          <ac:spMkLst>
            <pc:docMk/>
            <pc:sldMk cId="3277995823" sldId="284"/>
            <ac:spMk id="3" creationId="{CDB94706-E382-2372-8C63-0F178AE85A01}"/>
          </ac:spMkLst>
        </pc:spChg>
        <pc:picChg chg="add mod">
          <ac:chgData name="泰弘 仲山" userId="857b4835f3abfbd8" providerId="LiveId" clId="{2B8733B5-F4FA-48E6-954E-EF0100996BB1}" dt="2024-06-04T16:53:33.611" v="6006" actId="1076"/>
          <ac:picMkLst>
            <pc:docMk/>
            <pc:sldMk cId="3277995823" sldId="284"/>
            <ac:picMk id="5122" creationId="{D3306D67-E442-40C3-6E80-5C0ECF4F0B36}"/>
          </ac:picMkLst>
        </pc:picChg>
      </pc:sldChg>
      <pc:sldChg chg="addSp modSp new mod">
        <pc:chgData name="泰弘 仲山" userId="857b4835f3abfbd8" providerId="LiveId" clId="{2B8733B5-F4FA-48E6-954E-EF0100996BB1}" dt="2024-06-04T16:57:23.056" v="6152" actId="1076"/>
        <pc:sldMkLst>
          <pc:docMk/>
          <pc:sldMk cId="783450776" sldId="285"/>
        </pc:sldMkLst>
        <pc:spChg chg="mod">
          <ac:chgData name="泰弘 仲山" userId="857b4835f3abfbd8" providerId="LiveId" clId="{2B8733B5-F4FA-48E6-954E-EF0100996BB1}" dt="2024-06-04T16:53:16.572" v="6005" actId="20577"/>
          <ac:spMkLst>
            <pc:docMk/>
            <pc:sldMk cId="783450776" sldId="285"/>
            <ac:spMk id="2" creationId="{7EA9ED98-4C73-4D62-4F25-FDA03D5F9ACB}"/>
          </ac:spMkLst>
        </pc:spChg>
        <pc:spChg chg="add mod">
          <ac:chgData name="泰弘 仲山" userId="857b4835f3abfbd8" providerId="LiveId" clId="{2B8733B5-F4FA-48E6-954E-EF0100996BB1}" dt="2024-06-04T16:52:47.128" v="5941" actId="1076"/>
          <ac:spMkLst>
            <pc:docMk/>
            <pc:sldMk cId="783450776" sldId="285"/>
            <ac:spMk id="4" creationId="{88D1E2D3-3D2E-8A1F-EBCC-6529B57144B6}"/>
          </ac:spMkLst>
        </pc:spChg>
        <pc:spChg chg="add mod">
          <ac:chgData name="泰弘 仲山" userId="857b4835f3abfbd8" providerId="LiveId" clId="{2B8733B5-F4FA-48E6-954E-EF0100996BB1}" dt="2024-06-04T16:57:23.056" v="6152" actId="1076"/>
          <ac:spMkLst>
            <pc:docMk/>
            <pc:sldMk cId="783450776" sldId="285"/>
            <ac:spMk id="6" creationId="{2B688642-6DF0-53BF-EBB4-93358A5E98AA}"/>
          </ac:spMkLst>
        </pc:spChg>
        <pc:graphicFrameChg chg="add mod">
          <ac:chgData name="泰弘 仲山" userId="857b4835f3abfbd8" providerId="LiveId" clId="{2B8733B5-F4FA-48E6-954E-EF0100996BB1}" dt="2024-06-04T16:52:43.828" v="5940" actId="1076"/>
          <ac:graphicFrameMkLst>
            <pc:docMk/>
            <pc:sldMk cId="783450776" sldId="285"/>
            <ac:graphicFrameMk id="3" creationId="{2E999C6C-EB43-0C51-B35E-AFB88B637773}"/>
          </ac:graphicFrameMkLst>
        </pc:graphicFrameChg>
        <pc:graphicFrameChg chg="add mod modGraphic">
          <ac:chgData name="泰弘 仲山" userId="857b4835f3abfbd8" providerId="LiveId" clId="{2B8733B5-F4FA-48E6-954E-EF0100996BB1}" dt="2024-06-04T16:52:52.249" v="5942" actId="1076"/>
          <ac:graphicFrameMkLst>
            <pc:docMk/>
            <pc:sldMk cId="783450776" sldId="285"/>
            <ac:graphicFrameMk id="5" creationId="{15C0D0D3-26F5-186D-6672-E910E310DF3A}"/>
          </ac:graphicFrameMkLst>
        </pc:graphicFrameChg>
      </pc:sldChg>
      <pc:sldMasterChg chg="addSldLayout">
        <pc:chgData name="泰弘 仲山" userId="857b4835f3abfbd8" providerId="LiveId" clId="{2B8733B5-F4FA-48E6-954E-EF0100996BB1}" dt="2024-05-30T23:40:29.374" v="0" actId="680"/>
        <pc:sldMasterMkLst>
          <pc:docMk/>
          <pc:sldMasterMk cId="2167471496" sldId="2147483648"/>
        </pc:sldMasterMkLst>
        <pc:sldLayoutChg chg="add">
          <pc:chgData name="泰弘 仲山" userId="857b4835f3abfbd8" providerId="LiveId" clId="{2B8733B5-F4FA-48E6-954E-EF0100996BB1}" dt="2024-05-30T23:40:29.374" v="0" actId="680"/>
          <pc:sldLayoutMkLst>
            <pc:docMk/>
            <pc:sldMasterMk cId="2167471496" sldId="2147483648"/>
            <pc:sldLayoutMk cId="3395548305" sldId="2147483649"/>
          </pc:sldLayoutMkLst>
        </pc:sldLayoutChg>
      </pc:sldMasterChg>
      <pc:sldMasterChg chg="new mod addSldLayout modSldLayout">
        <pc:chgData name="泰弘 仲山" userId="857b4835f3abfbd8" providerId="LiveId" clId="{2B8733B5-F4FA-48E6-954E-EF0100996BB1}" dt="2024-06-01T20:16:03.798" v="1533" actId="14100"/>
        <pc:sldMasterMkLst>
          <pc:docMk/>
          <pc:sldMasterMk cId="1326690521" sldId="2147483650"/>
        </pc:sldMasterMkLst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1988556305" sldId="2147483651"/>
          </pc:sldLayoutMkLst>
        </pc:sldLayoutChg>
        <pc:sldLayoutChg chg="modSp new mod replId">
          <pc:chgData name="泰弘 仲山" userId="857b4835f3abfbd8" providerId="LiveId" clId="{2B8733B5-F4FA-48E6-954E-EF0100996BB1}" dt="2024-06-01T20:16:03.798" v="1533" actId="14100"/>
          <pc:sldLayoutMkLst>
            <pc:docMk/>
            <pc:sldMasterMk cId="1326690521" sldId="2147483650"/>
            <pc:sldLayoutMk cId="4271863114" sldId="2147483652"/>
          </pc:sldLayoutMkLst>
          <pc:spChg chg="mod">
            <ac:chgData name="泰弘 仲山" userId="857b4835f3abfbd8" providerId="LiveId" clId="{2B8733B5-F4FA-48E6-954E-EF0100996BB1}" dt="2024-06-01T20:15:57.725" v="1532" actId="14100"/>
            <ac:spMkLst>
              <pc:docMk/>
              <pc:sldMasterMk cId="1326690521" sldId="2147483650"/>
              <pc:sldLayoutMk cId="4271863114" sldId="2147483652"/>
              <ac:spMk id="2" creationId="{58D6C362-CE64-5183-EE99-441BA894C575}"/>
            </ac:spMkLst>
          </pc:spChg>
          <pc:spChg chg="mod">
            <ac:chgData name="泰弘 仲山" userId="857b4835f3abfbd8" providerId="LiveId" clId="{2B8733B5-F4FA-48E6-954E-EF0100996BB1}" dt="2024-06-01T20:16:03.798" v="1533" actId="14100"/>
            <ac:spMkLst>
              <pc:docMk/>
              <pc:sldMasterMk cId="1326690521" sldId="2147483650"/>
              <pc:sldLayoutMk cId="4271863114" sldId="2147483652"/>
              <ac:spMk id="3" creationId="{B698E4F1-0D70-4860-277C-965FE3109D9A}"/>
            </ac:spMkLst>
          </pc:spChg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461894455" sldId="2147483653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3541530487" sldId="2147483654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73853745" sldId="2147483655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180855782" sldId="2147483656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4039020196" sldId="2147483657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1964194175" sldId="2147483658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4135771968" sldId="2147483659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2235969787" sldId="2147483660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1754540097" sldId="2147483661"/>
          </pc:sldLayoutMkLst>
        </pc:sldLayoutChg>
      </pc:sldMasterChg>
    </pc:docChg>
  </pc:docChgLst>
  <pc:docChgLst>
    <pc:chgData name="泰弘 仲山" userId="857b4835f3abfbd8" providerId="LiveId" clId="{AAA50866-A4A6-46FE-97B2-83087D12EAE3}"/>
    <pc:docChg chg="undo custSel addSld delSld modSld sldOrd">
      <pc:chgData name="泰弘 仲山" userId="857b4835f3abfbd8" providerId="LiveId" clId="{AAA50866-A4A6-46FE-97B2-83087D12EAE3}" dt="2024-07-15T17:45:27.480" v="5425" actId="20577"/>
      <pc:docMkLst>
        <pc:docMk/>
      </pc:docMkLst>
      <pc:sldChg chg="modSp mod">
        <pc:chgData name="泰弘 仲山" userId="857b4835f3abfbd8" providerId="LiveId" clId="{AAA50866-A4A6-46FE-97B2-83087D12EAE3}" dt="2024-07-15T15:51:29.058" v="2751" actId="20577"/>
        <pc:sldMkLst>
          <pc:docMk/>
          <pc:sldMk cId="3076515594" sldId="256"/>
        </pc:sldMkLst>
        <pc:spChg chg="mod">
          <ac:chgData name="泰弘 仲山" userId="857b4835f3abfbd8" providerId="LiveId" clId="{AAA50866-A4A6-46FE-97B2-83087D12EAE3}" dt="2024-07-15T15:51:18.403" v="2749" actId="20577"/>
          <ac:spMkLst>
            <pc:docMk/>
            <pc:sldMk cId="3076515594" sldId="256"/>
            <ac:spMk id="2" creationId="{14E960DC-73C2-C04F-FDF5-96ED8B70231E}"/>
          </ac:spMkLst>
        </pc:spChg>
        <pc:spChg chg="mod">
          <ac:chgData name="泰弘 仲山" userId="857b4835f3abfbd8" providerId="LiveId" clId="{AAA50866-A4A6-46FE-97B2-83087D12EAE3}" dt="2024-07-15T15:51:29.058" v="2751" actId="20577"/>
          <ac:spMkLst>
            <pc:docMk/>
            <pc:sldMk cId="3076515594" sldId="256"/>
            <ac:spMk id="3" creationId="{8E95F54F-9371-9621-499E-E3DE2B01DE0E}"/>
          </ac:spMkLst>
        </pc:spChg>
      </pc:sldChg>
      <pc:sldChg chg="del">
        <pc:chgData name="泰弘 仲山" userId="857b4835f3abfbd8" providerId="LiveId" clId="{AAA50866-A4A6-46FE-97B2-83087D12EAE3}" dt="2024-07-15T16:55:25.219" v="4578" actId="47"/>
        <pc:sldMkLst>
          <pc:docMk/>
          <pc:sldMk cId="1435461346" sldId="258"/>
        </pc:sldMkLst>
      </pc:sldChg>
      <pc:sldChg chg="del">
        <pc:chgData name="泰弘 仲山" userId="857b4835f3abfbd8" providerId="LiveId" clId="{AAA50866-A4A6-46FE-97B2-83087D12EAE3}" dt="2024-07-15T16:55:17.954" v="4577" actId="47"/>
        <pc:sldMkLst>
          <pc:docMk/>
          <pc:sldMk cId="4008117996" sldId="259"/>
        </pc:sldMkLst>
      </pc:sldChg>
      <pc:sldChg chg="del">
        <pc:chgData name="泰弘 仲山" userId="857b4835f3abfbd8" providerId="LiveId" clId="{AAA50866-A4A6-46FE-97B2-83087D12EAE3}" dt="2024-07-15T16:56:01.761" v="4600" actId="47"/>
        <pc:sldMkLst>
          <pc:docMk/>
          <pc:sldMk cId="930197285" sldId="260"/>
        </pc:sldMkLst>
      </pc:sldChg>
      <pc:sldChg chg="del">
        <pc:chgData name="泰弘 仲山" userId="857b4835f3abfbd8" providerId="LiveId" clId="{AAA50866-A4A6-46FE-97B2-83087D12EAE3}" dt="2024-07-15T16:55:50.530" v="4591" actId="47"/>
        <pc:sldMkLst>
          <pc:docMk/>
          <pc:sldMk cId="1533125040" sldId="262"/>
        </pc:sldMkLst>
      </pc:sldChg>
      <pc:sldChg chg="del">
        <pc:chgData name="泰弘 仲山" userId="857b4835f3abfbd8" providerId="LiveId" clId="{AAA50866-A4A6-46FE-97B2-83087D12EAE3}" dt="2024-07-15T16:55:55.108" v="4595" actId="47"/>
        <pc:sldMkLst>
          <pc:docMk/>
          <pc:sldMk cId="2410225342" sldId="263"/>
        </pc:sldMkLst>
      </pc:sldChg>
      <pc:sldChg chg="del">
        <pc:chgData name="泰弘 仲山" userId="857b4835f3abfbd8" providerId="LiveId" clId="{AAA50866-A4A6-46FE-97B2-83087D12EAE3}" dt="2024-07-15T16:55:53.506" v="4594" actId="47"/>
        <pc:sldMkLst>
          <pc:docMk/>
          <pc:sldMk cId="1964924838" sldId="264"/>
        </pc:sldMkLst>
      </pc:sldChg>
      <pc:sldChg chg="del">
        <pc:chgData name="泰弘 仲山" userId="857b4835f3abfbd8" providerId="LiveId" clId="{AAA50866-A4A6-46FE-97B2-83087D12EAE3}" dt="2024-07-15T16:55:58.933" v="4598" actId="47"/>
        <pc:sldMkLst>
          <pc:docMk/>
          <pc:sldMk cId="4212749149" sldId="265"/>
        </pc:sldMkLst>
      </pc:sldChg>
      <pc:sldChg chg="del">
        <pc:chgData name="泰弘 仲山" userId="857b4835f3abfbd8" providerId="LiveId" clId="{AAA50866-A4A6-46FE-97B2-83087D12EAE3}" dt="2024-07-15T16:55:57.797" v="4597" actId="47"/>
        <pc:sldMkLst>
          <pc:docMk/>
          <pc:sldMk cId="2193669287" sldId="266"/>
        </pc:sldMkLst>
      </pc:sldChg>
      <pc:sldChg chg="del">
        <pc:chgData name="泰弘 仲山" userId="857b4835f3abfbd8" providerId="LiveId" clId="{AAA50866-A4A6-46FE-97B2-83087D12EAE3}" dt="2024-07-15T16:55:52.500" v="4593" actId="47"/>
        <pc:sldMkLst>
          <pc:docMk/>
          <pc:sldMk cId="3701654242" sldId="267"/>
        </pc:sldMkLst>
      </pc:sldChg>
      <pc:sldChg chg="del">
        <pc:chgData name="泰弘 仲山" userId="857b4835f3abfbd8" providerId="LiveId" clId="{AAA50866-A4A6-46FE-97B2-83087D12EAE3}" dt="2024-07-15T16:55:51.654" v="4592" actId="47"/>
        <pc:sldMkLst>
          <pc:docMk/>
          <pc:sldMk cId="3070633986" sldId="270"/>
        </pc:sldMkLst>
      </pc:sldChg>
      <pc:sldChg chg="del">
        <pc:chgData name="泰弘 仲山" userId="857b4835f3abfbd8" providerId="LiveId" clId="{AAA50866-A4A6-46FE-97B2-83087D12EAE3}" dt="2024-07-15T16:55:46.198" v="4589" actId="47"/>
        <pc:sldMkLst>
          <pc:docMk/>
          <pc:sldMk cId="1998329923" sldId="271"/>
        </pc:sldMkLst>
      </pc:sldChg>
      <pc:sldChg chg="del">
        <pc:chgData name="泰弘 仲山" userId="857b4835f3abfbd8" providerId="LiveId" clId="{AAA50866-A4A6-46FE-97B2-83087D12EAE3}" dt="2024-07-15T16:55:49.307" v="4590" actId="47"/>
        <pc:sldMkLst>
          <pc:docMk/>
          <pc:sldMk cId="2474729036" sldId="272"/>
        </pc:sldMkLst>
      </pc:sldChg>
      <pc:sldChg chg="del">
        <pc:chgData name="泰弘 仲山" userId="857b4835f3abfbd8" providerId="LiveId" clId="{AAA50866-A4A6-46FE-97B2-83087D12EAE3}" dt="2024-07-15T16:55:44.998" v="4588" actId="47"/>
        <pc:sldMkLst>
          <pc:docMk/>
          <pc:sldMk cId="2297364614" sldId="273"/>
        </pc:sldMkLst>
      </pc:sldChg>
      <pc:sldChg chg="del">
        <pc:chgData name="泰弘 仲山" userId="857b4835f3abfbd8" providerId="LiveId" clId="{AAA50866-A4A6-46FE-97B2-83087D12EAE3}" dt="2024-07-15T16:55:40.723" v="4585" actId="47"/>
        <pc:sldMkLst>
          <pc:docMk/>
          <pc:sldMk cId="3088735980" sldId="274"/>
        </pc:sldMkLst>
      </pc:sldChg>
      <pc:sldChg chg="del">
        <pc:chgData name="泰弘 仲山" userId="857b4835f3abfbd8" providerId="LiveId" clId="{AAA50866-A4A6-46FE-97B2-83087D12EAE3}" dt="2024-07-15T16:55:42.856" v="4587" actId="47"/>
        <pc:sldMkLst>
          <pc:docMk/>
          <pc:sldMk cId="3600177384" sldId="276"/>
        </pc:sldMkLst>
      </pc:sldChg>
      <pc:sldChg chg="del">
        <pc:chgData name="泰弘 仲山" userId="857b4835f3abfbd8" providerId="LiveId" clId="{AAA50866-A4A6-46FE-97B2-83087D12EAE3}" dt="2024-07-15T16:55:41.574" v="4586" actId="47"/>
        <pc:sldMkLst>
          <pc:docMk/>
          <pc:sldMk cId="2363432968" sldId="277"/>
        </pc:sldMkLst>
      </pc:sldChg>
      <pc:sldChg chg="del">
        <pc:chgData name="泰弘 仲山" userId="857b4835f3abfbd8" providerId="LiveId" clId="{AAA50866-A4A6-46FE-97B2-83087D12EAE3}" dt="2024-07-15T16:55:36.084" v="4582" actId="47"/>
        <pc:sldMkLst>
          <pc:docMk/>
          <pc:sldMk cId="828070994" sldId="278"/>
        </pc:sldMkLst>
      </pc:sldChg>
      <pc:sldChg chg="del">
        <pc:chgData name="泰弘 仲山" userId="857b4835f3abfbd8" providerId="LiveId" clId="{AAA50866-A4A6-46FE-97B2-83087D12EAE3}" dt="2024-07-15T16:55:39.122" v="4584" actId="47"/>
        <pc:sldMkLst>
          <pc:docMk/>
          <pc:sldMk cId="420217508" sldId="279"/>
        </pc:sldMkLst>
      </pc:sldChg>
      <pc:sldChg chg="del">
        <pc:chgData name="泰弘 仲山" userId="857b4835f3abfbd8" providerId="LiveId" clId="{AAA50866-A4A6-46FE-97B2-83087D12EAE3}" dt="2024-07-15T16:55:37.810" v="4583" actId="47"/>
        <pc:sldMkLst>
          <pc:docMk/>
          <pc:sldMk cId="2657692945" sldId="280"/>
        </pc:sldMkLst>
      </pc:sldChg>
      <pc:sldChg chg="del">
        <pc:chgData name="泰弘 仲山" userId="857b4835f3abfbd8" providerId="LiveId" clId="{AAA50866-A4A6-46FE-97B2-83087D12EAE3}" dt="2024-07-15T16:55:59.731" v="4599" actId="47"/>
        <pc:sldMkLst>
          <pc:docMk/>
          <pc:sldMk cId="2186268134" sldId="281"/>
        </pc:sldMkLst>
      </pc:sldChg>
      <pc:sldChg chg="del">
        <pc:chgData name="泰弘 仲山" userId="857b4835f3abfbd8" providerId="LiveId" clId="{AAA50866-A4A6-46FE-97B2-83087D12EAE3}" dt="2024-07-15T16:55:55.954" v="4596" actId="47"/>
        <pc:sldMkLst>
          <pc:docMk/>
          <pc:sldMk cId="3911352148" sldId="282"/>
        </pc:sldMkLst>
      </pc:sldChg>
      <pc:sldChg chg="del">
        <pc:chgData name="泰弘 仲山" userId="857b4835f3abfbd8" providerId="LiveId" clId="{AAA50866-A4A6-46FE-97B2-83087D12EAE3}" dt="2024-07-15T16:55:31.536" v="4580" actId="47"/>
        <pc:sldMkLst>
          <pc:docMk/>
          <pc:sldMk cId="2287798328" sldId="283"/>
        </pc:sldMkLst>
      </pc:sldChg>
      <pc:sldChg chg="del">
        <pc:chgData name="泰弘 仲山" userId="857b4835f3abfbd8" providerId="LiveId" clId="{AAA50866-A4A6-46FE-97B2-83087D12EAE3}" dt="2024-07-15T16:55:27.696" v="4579" actId="47"/>
        <pc:sldMkLst>
          <pc:docMk/>
          <pc:sldMk cId="3277995823" sldId="284"/>
        </pc:sldMkLst>
      </pc:sldChg>
      <pc:sldChg chg="del">
        <pc:chgData name="泰弘 仲山" userId="857b4835f3abfbd8" providerId="LiveId" clId="{AAA50866-A4A6-46FE-97B2-83087D12EAE3}" dt="2024-07-15T16:55:34.439" v="4581" actId="47"/>
        <pc:sldMkLst>
          <pc:docMk/>
          <pc:sldMk cId="783450776" sldId="285"/>
        </pc:sldMkLst>
      </pc:sldChg>
      <pc:sldChg chg="add del">
        <pc:chgData name="泰弘 仲山" userId="857b4835f3abfbd8" providerId="LiveId" clId="{AAA50866-A4A6-46FE-97B2-83087D12EAE3}" dt="2024-07-13T16:35:28.444" v="64" actId="47"/>
        <pc:sldMkLst>
          <pc:docMk/>
          <pc:sldMk cId="1841968629" sldId="286"/>
        </pc:sldMkLst>
      </pc:sldChg>
      <pc:sldChg chg="modSp new mod">
        <pc:chgData name="泰弘 仲山" userId="857b4835f3abfbd8" providerId="LiveId" clId="{AAA50866-A4A6-46FE-97B2-83087D12EAE3}" dt="2024-07-15T17:35:46.442" v="5220" actId="20577"/>
        <pc:sldMkLst>
          <pc:docMk/>
          <pc:sldMk cId="1448031421" sldId="287"/>
        </pc:sldMkLst>
        <pc:spChg chg="mod">
          <ac:chgData name="泰弘 仲山" userId="857b4835f3abfbd8" providerId="LiveId" clId="{AAA50866-A4A6-46FE-97B2-83087D12EAE3}" dt="2024-07-15T13:31:51.517" v="1066" actId="20577"/>
          <ac:spMkLst>
            <pc:docMk/>
            <pc:sldMk cId="1448031421" sldId="287"/>
            <ac:spMk id="2" creationId="{4EE7386E-D72E-65BE-11B7-DC0FB9C87727}"/>
          </ac:spMkLst>
        </pc:spChg>
        <pc:spChg chg="mod">
          <ac:chgData name="泰弘 仲山" userId="857b4835f3abfbd8" providerId="LiveId" clId="{AAA50866-A4A6-46FE-97B2-83087D12EAE3}" dt="2024-07-15T17:35:46.442" v="5220" actId="20577"/>
          <ac:spMkLst>
            <pc:docMk/>
            <pc:sldMk cId="1448031421" sldId="287"/>
            <ac:spMk id="3" creationId="{C6C4C2F8-DE03-C390-A674-4892B0893685}"/>
          </ac:spMkLst>
        </pc:spChg>
      </pc:sldChg>
      <pc:sldChg chg="modSp new mod">
        <pc:chgData name="泰弘 仲山" userId="857b4835f3abfbd8" providerId="LiveId" clId="{AAA50866-A4A6-46FE-97B2-83087D12EAE3}" dt="2024-07-13T16:37:51.514" v="158" actId="3626"/>
        <pc:sldMkLst>
          <pc:docMk/>
          <pc:sldMk cId="4073072338" sldId="288"/>
        </pc:sldMkLst>
        <pc:spChg chg="mod">
          <ac:chgData name="泰弘 仲山" userId="857b4835f3abfbd8" providerId="LiveId" clId="{AAA50866-A4A6-46FE-97B2-83087D12EAE3}" dt="2024-07-13T16:36:49.802" v="85" actId="20577"/>
          <ac:spMkLst>
            <pc:docMk/>
            <pc:sldMk cId="4073072338" sldId="288"/>
            <ac:spMk id="2" creationId="{81F88D07-4C1B-3EAE-6FED-55C8A14925FB}"/>
          </ac:spMkLst>
        </pc:spChg>
        <pc:spChg chg="mod">
          <ac:chgData name="泰弘 仲山" userId="857b4835f3abfbd8" providerId="LiveId" clId="{AAA50866-A4A6-46FE-97B2-83087D12EAE3}" dt="2024-07-13T16:37:51.514" v="158" actId="3626"/>
          <ac:spMkLst>
            <pc:docMk/>
            <pc:sldMk cId="4073072338" sldId="288"/>
            <ac:spMk id="3" creationId="{F2593762-C05F-F055-F1C3-5E381EBAEBD8}"/>
          </ac:spMkLst>
        </pc:spChg>
      </pc:sldChg>
      <pc:sldChg chg="addSp modSp new mod">
        <pc:chgData name="泰弘 仲山" userId="857b4835f3abfbd8" providerId="LiveId" clId="{AAA50866-A4A6-46FE-97B2-83087D12EAE3}" dt="2024-07-15T17:40:06.523" v="5350" actId="20577"/>
        <pc:sldMkLst>
          <pc:docMk/>
          <pc:sldMk cId="2436261046" sldId="289"/>
        </pc:sldMkLst>
        <pc:spChg chg="mod">
          <ac:chgData name="泰弘 仲山" userId="857b4835f3abfbd8" providerId="LiveId" clId="{AAA50866-A4A6-46FE-97B2-83087D12EAE3}" dt="2024-07-15T15:52:47.634" v="2846" actId="20577"/>
          <ac:spMkLst>
            <pc:docMk/>
            <pc:sldMk cId="2436261046" sldId="289"/>
            <ac:spMk id="2" creationId="{7B9D7F1C-B217-3D43-9E33-FEA50FF01F9B}"/>
          </ac:spMkLst>
        </pc:spChg>
        <pc:spChg chg="mod">
          <ac:chgData name="泰弘 仲山" userId="857b4835f3abfbd8" providerId="LiveId" clId="{AAA50866-A4A6-46FE-97B2-83087D12EAE3}" dt="2024-07-15T13:47:38.299" v="1550" actId="20577"/>
          <ac:spMkLst>
            <pc:docMk/>
            <pc:sldMk cId="2436261046" sldId="289"/>
            <ac:spMk id="3" creationId="{B668071A-C690-BA8D-62FF-613338AC9FD0}"/>
          </ac:spMkLst>
        </pc:spChg>
        <pc:spChg chg="add mod">
          <ac:chgData name="泰弘 仲山" userId="857b4835f3abfbd8" providerId="LiveId" clId="{AAA50866-A4A6-46FE-97B2-83087D12EAE3}" dt="2024-07-15T17:40:06.523" v="5350" actId="20577"/>
          <ac:spMkLst>
            <pc:docMk/>
            <pc:sldMk cId="2436261046" sldId="289"/>
            <ac:spMk id="8" creationId="{C9BC5043-29A9-D274-E95A-91FC1A85FA87}"/>
          </ac:spMkLst>
        </pc:spChg>
        <pc:picChg chg="add mod">
          <ac:chgData name="泰弘 仲山" userId="857b4835f3abfbd8" providerId="LiveId" clId="{AAA50866-A4A6-46FE-97B2-83087D12EAE3}" dt="2024-07-15T13:27:27.946" v="1003" actId="14100"/>
          <ac:picMkLst>
            <pc:docMk/>
            <pc:sldMk cId="2436261046" sldId="289"/>
            <ac:picMk id="5" creationId="{28C96384-57D8-A65D-CBAD-58335A209ABA}"/>
          </ac:picMkLst>
        </pc:picChg>
        <pc:picChg chg="add mod">
          <ac:chgData name="泰弘 仲山" userId="857b4835f3abfbd8" providerId="LiveId" clId="{AAA50866-A4A6-46FE-97B2-83087D12EAE3}" dt="2024-07-15T13:21:16.105" v="591" actId="1076"/>
          <ac:picMkLst>
            <pc:docMk/>
            <pc:sldMk cId="2436261046" sldId="289"/>
            <ac:picMk id="7" creationId="{CC015FC7-4D00-D662-BE23-9C3513966505}"/>
          </ac:picMkLst>
        </pc:picChg>
      </pc:sldChg>
      <pc:sldChg chg="modSp new mod">
        <pc:chgData name="泰弘 仲山" userId="857b4835f3abfbd8" providerId="LiveId" clId="{AAA50866-A4A6-46FE-97B2-83087D12EAE3}" dt="2024-07-15T15:53:50.100" v="2876" actId="20577"/>
        <pc:sldMkLst>
          <pc:docMk/>
          <pc:sldMk cId="2857825325" sldId="290"/>
        </pc:sldMkLst>
        <pc:spChg chg="mod">
          <ac:chgData name="泰弘 仲山" userId="857b4835f3abfbd8" providerId="LiveId" clId="{AAA50866-A4A6-46FE-97B2-83087D12EAE3}" dt="2024-07-15T15:53:50.100" v="2876" actId="20577"/>
          <ac:spMkLst>
            <pc:docMk/>
            <pc:sldMk cId="2857825325" sldId="290"/>
            <ac:spMk id="2" creationId="{F1068B51-687A-771B-1EE0-B594EFA1889A}"/>
          </ac:spMkLst>
        </pc:spChg>
        <pc:spChg chg="mod">
          <ac:chgData name="泰弘 仲山" userId="857b4835f3abfbd8" providerId="LiveId" clId="{AAA50866-A4A6-46FE-97B2-83087D12EAE3}" dt="2024-07-15T15:53:44.466" v="2863" actId="20577"/>
          <ac:spMkLst>
            <pc:docMk/>
            <pc:sldMk cId="2857825325" sldId="290"/>
            <ac:spMk id="3" creationId="{3BEA36E0-6B97-A042-21D7-427F974055F0}"/>
          </ac:spMkLst>
        </pc:spChg>
      </pc:sldChg>
      <pc:sldChg chg="addSp delSp modSp new mod">
        <pc:chgData name="泰弘 仲山" userId="857b4835f3abfbd8" providerId="LiveId" clId="{AAA50866-A4A6-46FE-97B2-83087D12EAE3}" dt="2024-07-15T16:01:37.007" v="3358" actId="20577"/>
        <pc:sldMkLst>
          <pc:docMk/>
          <pc:sldMk cId="1668913213" sldId="291"/>
        </pc:sldMkLst>
        <pc:spChg chg="mod">
          <ac:chgData name="泰弘 仲山" userId="857b4835f3abfbd8" providerId="LiveId" clId="{AAA50866-A4A6-46FE-97B2-83087D12EAE3}" dt="2024-07-15T16:01:37.007" v="3358" actId="20577"/>
          <ac:spMkLst>
            <pc:docMk/>
            <pc:sldMk cId="1668913213" sldId="291"/>
            <ac:spMk id="2" creationId="{8AA78B22-98FD-1274-A98E-D720352EE103}"/>
          </ac:spMkLst>
        </pc:spChg>
        <pc:spChg chg="del mod">
          <ac:chgData name="泰弘 仲山" userId="857b4835f3abfbd8" providerId="LiveId" clId="{AAA50866-A4A6-46FE-97B2-83087D12EAE3}" dt="2024-07-15T13:34:01.352" v="1230"/>
          <ac:spMkLst>
            <pc:docMk/>
            <pc:sldMk cId="1668913213" sldId="291"/>
            <ac:spMk id="3" creationId="{29EEF91B-8CF0-CF5A-4613-2D3157ADC0B8}"/>
          </ac:spMkLst>
        </pc:spChg>
        <pc:spChg chg="add mod">
          <ac:chgData name="泰弘 仲山" userId="857b4835f3abfbd8" providerId="LiveId" clId="{AAA50866-A4A6-46FE-97B2-83087D12EAE3}" dt="2024-07-15T14:35:23.960" v="2023" actId="20577"/>
          <ac:spMkLst>
            <pc:docMk/>
            <pc:sldMk cId="1668913213" sldId="291"/>
            <ac:spMk id="4" creationId="{6D472346-7A3A-29DF-251A-89F49FC2463F}"/>
          </ac:spMkLst>
        </pc:spChg>
        <pc:spChg chg="add mod">
          <ac:chgData name="泰弘 仲山" userId="857b4835f3abfbd8" providerId="LiveId" clId="{AAA50866-A4A6-46FE-97B2-83087D12EAE3}" dt="2024-07-15T13:56:36.880" v="1615" actId="14100"/>
          <ac:spMkLst>
            <pc:docMk/>
            <pc:sldMk cId="1668913213" sldId="291"/>
            <ac:spMk id="5" creationId="{86D68DCE-2BC5-6B98-FD20-387A0BFEFB79}"/>
          </ac:spMkLst>
        </pc:spChg>
        <pc:spChg chg="add mod">
          <ac:chgData name="泰弘 仲山" userId="857b4835f3abfbd8" providerId="LiveId" clId="{AAA50866-A4A6-46FE-97B2-83087D12EAE3}" dt="2024-07-15T13:56:54.463" v="1634" actId="1076"/>
          <ac:spMkLst>
            <pc:docMk/>
            <pc:sldMk cId="1668913213" sldId="291"/>
            <ac:spMk id="6" creationId="{93B3439A-DE65-8F37-3B74-0189353A0174}"/>
          </ac:spMkLst>
        </pc:spChg>
        <pc:picChg chg="add mod">
          <ac:chgData name="泰弘 仲山" userId="857b4835f3abfbd8" providerId="LiveId" clId="{AAA50866-A4A6-46FE-97B2-83087D12EAE3}" dt="2024-07-15T13:56:04.012" v="1556" actId="14100"/>
          <ac:picMkLst>
            <pc:docMk/>
            <pc:sldMk cId="1668913213" sldId="291"/>
            <ac:picMk id="1026" creationId="{91A19B43-D6AC-2065-EAA4-F275BE34FF00}"/>
          </ac:picMkLst>
        </pc:picChg>
        <pc:picChg chg="add mod">
          <ac:chgData name="泰弘 仲山" userId="857b4835f3abfbd8" providerId="LiveId" clId="{AAA50866-A4A6-46FE-97B2-83087D12EAE3}" dt="2024-07-15T14:45:15.239" v="2165" actId="14100"/>
          <ac:picMkLst>
            <pc:docMk/>
            <pc:sldMk cId="1668913213" sldId="291"/>
            <ac:picMk id="1028" creationId="{64DEBFA6-A26C-2E2D-B3B6-910BC1D522CE}"/>
          </ac:picMkLst>
        </pc:picChg>
      </pc:sldChg>
      <pc:sldChg chg="addSp delSp modSp new mod">
        <pc:chgData name="泰弘 仲山" userId="857b4835f3abfbd8" providerId="LiveId" clId="{AAA50866-A4A6-46FE-97B2-83087D12EAE3}" dt="2024-07-15T14:45:27.483" v="2168" actId="14100"/>
        <pc:sldMkLst>
          <pc:docMk/>
          <pc:sldMk cId="289660610" sldId="292"/>
        </pc:sldMkLst>
        <pc:spChg chg="mod">
          <ac:chgData name="泰弘 仲山" userId="857b4835f3abfbd8" providerId="LiveId" clId="{AAA50866-A4A6-46FE-97B2-83087D12EAE3}" dt="2024-07-15T14:45:27.483" v="2168" actId="14100"/>
          <ac:spMkLst>
            <pc:docMk/>
            <pc:sldMk cId="289660610" sldId="292"/>
            <ac:spMk id="2" creationId="{3968C842-DD88-BFAF-46C1-1483F7F4D519}"/>
          </ac:spMkLst>
        </pc:spChg>
        <pc:spChg chg="add del mod">
          <ac:chgData name="泰弘 仲山" userId="857b4835f3abfbd8" providerId="LiveId" clId="{AAA50866-A4A6-46FE-97B2-83087D12EAE3}" dt="2024-07-15T14:33:36.568" v="1911" actId="478"/>
          <ac:spMkLst>
            <pc:docMk/>
            <pc:sldMk cId="289660610" sldId="292"/>
            <ac:spMk id="3" creationId="{71F75D8D-6288-92C0-8EC8-1D59F15CD7B9}"/>
          </ac:spMkLst>
        </pc:spChg>
        <pc:spChg chg="add mod">
          <ac:chgData name="泰弘 仲山" userId="857b4835f3abfbd8" providerId="LiveId" clId="{AAA50866-A4A6-46FE-97B2-83087D12EAE3}" dt="2024-07-15T14:45:20.907" v="2166" actId="1076"/>
          <ac:spMkLst>
            <pc:docMk/>
            <pc:sldMk cId="289660610" sldId="292"/>
            <ac:spMk id="4" creationId="{B49D6F93-724B-3775-71DD-50084575290B}"/>
          </ac:spMkLst>
        </pc:spChg>
        <pc:spChg chg="add mod">
          <ac:chgData name="泰弘 仲山" userId="857b4835f3abfbd8" providerId="LiveId" clId="{AAA50866-A4A6-46FE-97B2-83087D12EAE3}" dt="2024-07-15T14:45:22.907" v="2167" actId="1076"/>
          <ac:spMkLst>
            <pc:docMk/>
            <pc:sldMk cId="289660610" sldId="292"/>
            <ac:spMk id="5" creationId="{BA994159-67D8-7F9D-140C-01A0D91EFADC}"/>
          </ac:spMkLst>
        </pc:spChg>
        <pc:picChg chg="add mod">
          <ac:chgData name="泰弘 仲山" userId="857b4835f3abfbd8" providerId="LiveId" clId="{AAA50866-A4A6-46FE-97B2-83087D12EAE3}" dt="2024-07-15T14:29:51.867" v="1759"/>
          <ac:picMkLst>
            <pc:docMk/>
            <pc:sldMk cId="289660610" sldId="292"/>
            <ac:picMk id="2050" creationId="{E3CABC0B-10D0-3979-3833-EB053342C4CC}"/>
          </ac:picMkLst>
        </pc:picChg>
        <pc:picChg chg="add del mod">
          <ac:chgData name="泰弘 仲山" userId="857b4835f3abfbd8" providerId="LiveId" clId="{AAA50866-A4A6-46FE-97B2-83087D12EAE3}" dt="2024-07-15T14:30:15.463" v="1763" actId="478"/>
          <ac:picMkLst>
            <pc:docMk/>
            <pc:sldMk cId="289660610" sldId="292"/>
            <ac:picMk id="2052" creationId="{2E0251B5-9C6E-47C4-5CB4-0D4A11D14772}"/>
          </ac:picMkLst>
        </pc:picChg>
        <pc:picChg chg="add mod">
          <ac:chgData name="泰弘 仲山" userId="857b4835f3abfbd8" providerId="LiveId" clId="{AAA50866-A4A6-46FE-97B2-83087D12EAE3}" dt="2024-07-15T14:33:43.872" v="1914" actId="14100"/>
          <ac:picMkLst>
            <pc:docMk/>
            <pc:sldMk cId="289660610" sldId="292"/>
            <ac:picMk id="2054" creationId="{EC099306-07D4-A365-FCF7-4BAF1E67A6EC}"/>
          </ac:picMkLst>
        </pc:picChg>
        <pc:picChg chg="add mod">
          <ac:chgData name="泰弘 仲山" userId="857b4835f3abfbd8" providerId="LiveId" clId="{AAA50866-A4A6-46FE-97B2-83087D12EAE3}" dt="2024-07-15T14:33:54.842" v="1918" actId="1076"/>
          <ac:picMkLst>
            <pc:docMk/>
            <pc:sldMk cId="289660610" sldId="292"/>
            <ac:picMk id="2056" creationId="{72DF8EE4-212B-CEBC-8A45-C90E5E2A6505}"/>
          </ac:picMkLst>
        </pc:picChg>
      </pc:sldChg>
      <pc:sldChg chg="addSp delSp modSp new mod ord">
        <pc:chgData name="泰弘 仲山" userId="857b4835f3abfbd8" providerId="LiveId" clId="{AAA50866-A4A6-46FE-97B2-83087D12EAE3}" dt="2024-07-15T17:42:05.320" v="5352" actId="1076"/>
        <pc:sldMkLst>
          <pc:docMk/>
          <pc:sldMk cId="216076205" sldId="293"/>
        </pc:sldMkLst>
        <pc:spChg chg="mod">
          <ac:chgData name="泰弘 仲山" userId="857b4835f3abfbd8" providerId="LiveId" clId="{AAA50866-A4A6-46FE-97B2-83087D12EAE3}" dt="2024-07-15T14:45:48.791" v="2212" actId="20577"/>
          <ac:spMkLst>
            <pc:docMk/>
            <pc:sldMk cId="216076205" sldId="293"/>
            <ac:spMk id="2" creationId="{3160E8CD-D57E-D76D-9122-20215A6C8FF5}"/>
          </ac:spMkLst>
        </pc:spChg>
        <pc:spChg chg="add del mod">
          <ac:chgData name="泰弘 仲山" userId="857b4835f3abfbd8" providerId="LiveId" clId="{AAA50866-A4A6-46FE-97B2-83087D12EAE3}" dt="2024-07-15T14:48:12.216" v="2390" actId="20577"/>
          <ac:spMkLst>
            <pc:docMk/>
            <pc:sldMk cId="216076205" sldId="293"/>
            <ac:spMk id="3" creationId="{D0862788-08CC-908F-99FA-83A06A3410DC}"/>
          </ac:spMkLst>
        </pc:spChg>
        <pc:spChg chg="add mod">
          <ac:chgData name="泰弘 仲山" userId="857b4835f3abfbd8" providerId="LiveId" clId="{AAA50866-A4A6-46FE-97B2-83087D12EAE3}" dt="2024-07-15T14:48:17.231" v="2391" actId="1076"/>
          <ac:spMkLst>
            <pc:docMk/>
            <pc:sldMk cId="216076205" sldId="293"/>
            <ac:spMk id="4" creationId="{F783C411-F1F6-A57B-261F-4CFEFE8074AB}"/>
          </ac:spMkLst>
        </pc:spChg>
        <pc:spChg chg="add mod">
          <ac:chgData name="泰弘 仲山" userId="857b4835f3abfbd8" providerId="LiveId" clId="{AAA50866-A4A6-46FE-97B2-83087D12EAE3}" dt="2024-07-15T14:48:21.415" v="2392" actId="1076"/>
          <ac:spMkLst>
            <pc:docMk/>
            <pc:sldMk cId="216076205" sldId="293"/>
            <ac:spMk id="5" creationId="{05E397E1-0BE9-9F66-1731-788B672A6CAC}"/>
          </ac:spMkLst>
        </pc:spChg>
        <pc:picChg chg="add mod">
          <ac:chgData name="泰弘 仲山" userId="857b4835f3abfbd8" providerId="LiveId" clId="{AAA50866-A4A6-46FE-97B2-83087D12EAE3}" dt="2024-07-15T14:35:51.065" v="2027"/>
          <ac:picMkLst>
            <pc:docMk/>
            <pc:sldMk cId="216076205" sldId="293"/>
            <ac:picMk id="3074" creationId="{26D4E42E-0D13-0669-8F1B-2894D28FB155}"/>
          </ac:picMkLst>
        </pc:picChg>
        <pc:picChg chg="add del mod">
          <ac:chgData name="泰弘 仲山" userId="857b4835f3abfbd8" providerId="LiveId" clId="{AAA50866-A4A6-46FE-97B2-83087D12EAE3}" dt="2024-07-15T14:36:21.207" v="2031" actId="478"/>
          <ac:picMkLst>
            <pc:docMk/>
            <pc:sldMk cId="216076205" sldId="293"/>
            <ac:picMk id="3076" creationId="{481AE1FD-65D2-0F9C-57F6-8479B9CE865C}"/>
          </ac:picMkLst>
        </pc:picChg>
        <pc:picChg chg="add mod">
          <ac:chgData name="泰弘 仲山" userId="857b4835f3abfbd8" providerId="LiveId" clId="{AAA50866-A4A6-46FE-97B2-83087D12EAE3}" dt="2024-07-15T17:42:05.320" v="5352" actId="1076"/>
          <ac:picMkLst>
            <pc:docMk/>
            <pc:sldMk cId="216076205" sldId="293"/>
            <ac:picMk id="3078" creationId="{D056707B-9C74-0FCB-2D5B-C7C0AC2C5CD7}"/>
          </ac:picMkLst>
        </pc:picChg>
        <pc:picChg chg="add mod">
          <ac:chgData name="泰弘 仲山" userId="857b4835f3abfbd8" providerId="LiveId" clId="{AAA50866-A4A6-46FE-97B2-83087D12EAE3}" dt="2024-07-15T14:48:26.272" v="2394" actId="14100"/>
          <ac:picMkLst>
            <pc:docMk/>
            <pc:sldMk cId="216076205" sldId="293"/>
            <ac:picMk id="3080" creationId="{4C801E35-8FFB-4F74-0507-C2A14A8520B8}"/>
          </ac:picMkLst>
        </pc:picChg>
      </pc:sldChg>
      <pc:sldChg chg="addSp modSp new mod">
        <pc:chgData name="泰弘 仲山" userId="857b4835f3abfbd8" providerId="LiveId" clId="{AAA50866-A4A6-46FE-97B2-83087D12EAE3}" dt="2024-07-15T17:37:13.164" v="5242" actId="20577"/>
        <pc:sldMkLst>
          <pc:docMk/>
          <pc:sldMk cId="443120510" sldId="294"/>
        </pc:sldMkLst>
        <pc:spChg chg="mod">
          <ac:chgData name="泰弘 仲山" userId="857b4835f3abfbd8" providerId="LiveId" clId="{AAA50866-A4A6-46FE-97B2-83087D12EAE3}" dt="2024-07-15T17:37:03.740" v="5221" actId="1076"/>
          <ac:spMkLst>
            <pc:docMk/>
            <pc:sldMk cId="443120510" sldId="294"/>
            <ac:spMk id="2" creationId="{7FB404C0-5173-20DA-8534-020DF350DB8D}"/>
          </ac:spMkLst>
        </pc:spChg>
        <pc:spChg chg="mod">
          <ac:chgData name="泰弘 仲山" userId="857b4835f3abfbd8" providerId="LiveId" clId="{AAA50866-A4A6-46FE-97B2-83087D12EAE3}" dt="2024-07-15T17:37:13.164" v="5242" actId="20577"/>
          <ac:spMkLst>
            <pc:docMk/>
            <pc:sldMk cId="443120510" sldId="294"/>
            <ac:spMk id="3" creationId="{11D75F52-A5FE-4D99-E443-CD9464ACB646}"/>
          </ac:spMkLst>
        </pc:spChg>
        <pc:picChg chg="add mod">
          <ac:chgData name="泰弘 仲山" userId="857b4835f3abfbd8" providerId="LiveId" clId="{AAA50866-A4A6-46FE-97B2-83087D12EAE3}" dt="2024-07-15T14:42:47.981" v="2046" actId="1076"/>
          <ac:picMkLst>
            <pc:docMk/>
            <pc:sldMk cId="443120510" sldId="294"/>
            <ac:picMk id="4" creationId="{6F8EBDB4-4B7D-5477-93B4-0629DEA4A6EE}"/>
          </ac:picMkLst>
        </pc:picChg>
        <pc:picChg chg="add mod">
          <ac:chgData name="泰弘 仲山" userId="857b4835f3abfbd8" providerId="LiveId" clId="{AAA50866-A4A6-46FE-97B2-83087D12EAE3}" dt="2024-07-15T14:50:14.395" v="2477" actId="1076"/>
          <ac:picMkLst>
            <pc:docMk/>
            <pc:sldMk cId="443120510" sldId="294"/>
            <ac:picMk id="4098" creationId="{8EB06CD8-AE2E-18FF-2648-967D44A93E52}"/>
          </ac:picMkLst>
        </pc:picChg>
      </pc:sldChg>
      <pc:sldChg chg="addSp modSp new mod">
        <pc:chgData name="泰弘 仲山" userId="857b4835f3abfbd8" providerId="LiveId" clId="{AAA50866-A4A6-46FE-97B2-83087D12EAE3}" dt="2024-07-15T17:11:28.955" v="5014" actId="20577"/>
        <pc:sldMkLst>
          <pc:docMk/>
          <pc:sldMk cId="4280244237" sldId="295"/>
        </pc:sldMkLst>
        <pc:spChg chg="mod">
          <ac:chgData name="泰弘 仲山" userId="857b4835f3abfbd8" providerId="LiveId" clId="{AAA50866-A4A6-46FE-97B2-83087D12EAE3}" dt="2024-07-15T16:06:31.779" v="3589" actId="20577"/>
          <ac:spMkLst>
            <pc:docMk/>
            <pc:sldMk cId="4280244237" sldId="295"/>
            <ac:spMk id="2" creationId="{A0802DD0-5D7A-3621-45FF-3F35BFDFEA54}"/>
          </ac:spMkLst>
        </pc:spChg>
        <pc:spChg chg="mod">
          <ac:chgData name="泰弘 仲山" userId="857b4835f3abfbd8" providerId="LiveId" clId="{AAA50866-A4A6-46FE-97B2-83087D12EAE3}" dt="2024-07-15T16:08:27.698" v="3856" actId="20577"/>
          <ac:spMkLst>
            <pc:docMk/>
            <pc:sldMk cId="4280244237" sldId="295"/>
            <ac:spMk id="3" creationId="{B4AA9D9F-381F-EE49-10C9-61F6A0A81766}"/>
          </ac:spMkLst>
        </pc:spChg>
        <pc:spChg chg="add mod">
          <ac:chgData name="泰弘 仲山" userId="857b4835f3abfbd8" providerId="LiveId" clId="{AAA50866-A4A6-46FE-97B2-83087D12EAE3}" dt="2024-07-15T17:11:22.542" v="4995" actId="20577"/>
          <ac:spMkLst>
            <pc:docMk/>
            <pc:sldMk cId="4280244237" sldId="295"/>
            <ac:spMk id="4" creationId="{09884270-01CB-B473-409A-2D728597D002}"/>
          </ac:spMkLst>
        </pc:spChg>
        <pc:spChg chg="add mod">
          <ac:chgData name="泰弘 仲山" userId="857b4835f3abfbd8" providerId="LiveId" clId="{AAA50866-A4A6-46FE-97B2-83087D12EAE3}" dt="2024-07-15T17:11:28.955" v="5014" actId="20577"/>
          <ac:spMkLst>
            <pc:docMk/>
            <pc:sldMk cId="4280244237" sldId="295"/>
            <ac:spMk id="5" creationId="{48D18BFF-495C-D53B-EEFD-7D2DC95ED1DF}"/>
          </ac:spMkLst>
        </pc:spChg>
        <pc:picChg chg="add mod">
          <ac:chgData name="泰弘 仲山" userId="857b4835f3abfbd8" providerId="LiveId" clId="{AAA50866-A4A6-46FE-97B2-83087D12EAE3}" dt="2024-07-15T16:08:33.617" v="3859" actId="1076"/>
          <ac:picMkLst>
            <pc:docMk/>
            <pc:sldMk cId="4280244237" sldId="295"/>
            <ac:picMk id="5122" creationId="{D692A0B2-9A4B-3A17-2975-2CB7AB9D023F}"/>
          </ac:picMkLst>
        </pc:picChg>
        <pc:picChg chg="add mod">
          <ac:chgData name="泰弘 仲山" userId="857b4835f3abfbd8" providerId="LiveId" clId="{AAA50866-A4A6-46FE-97B2-83087D12EAE3}" dt="2024-07-15T16:08:32.163" v="3858" actId="1076"/>
          <ac:picMkLst>
            <pc:docMk/>
            <pc:sldMk cId="4280244237" sldId="295"/>
            <ac:picMk id="5124" creationId="{2E589DEE-993A-6A70-BFED-D92AE84BB6C5}"/>
          </ac:picMkLst>
        </pc:picChg>
      </pc:sldChg>
      <pc:sldChg chg="addSp modSp new mod">
        <pc:chgData name="泰弘 仲山" userId="857b4835f3abfbd8" providerId="LiveId" clId="{AAA50866-A4A6-46FE-97B2-83087D12EAE3}" dt="2024-07-15T17:37:59.997" v="5254" actId="20577"/>
        <pc:sldMkLst>
          <pc:docMk/>
          <pc:sldMk cId="133310947" sldId="296"/>
        </pc:sldMkLst>
        <pc:spChg chg="mod">
          <ac:chgData name="泰弘 仲山" userId="857b4835f3abfbd8" providerId="LiveId" clId="{AAA50866-A4A6-46FE-97B2-83087D12EAE3}" dt="2024-07-15T15:02:09.239" v="2519" actId="20577"/>
          <ac:spMkLst>
            <pc:docMk/>
            <pc:sldMk cId="133310947" sldId="296"/>
            <ac:spMk id="2" creationId="{0AFDEE21-9C78-303F-7DE6-07A0CC1E7055}"/>
          </ac:spMkLst>
        </pc:spChg>
        <pc:spChg chg="mod">
          <ac:chgData name="泰弘 仲山" userId="857b4835f3abfbd8" providerId="LiveId" clId="{AAA50866-A4A6-46FE-97B2-83087D12EAE3}" dt="2024-07-15T17:37:59.997" v="5254" actId="20577"/>
          <ac:spMkLst>
            <pc:docMk/>
            <pc:sldMk cId="133310947" sldId="296"/>
            <ac:spMk id="3" creationId="{C139FC84-FBBD-9DAA-49D8-7CEC272C4120}"/>
          </ac:spMkLst>
        </pc:spChg>
        <pc:spChg chg="add mod">
          <ac:chgData name="泰弘 仲山" userId="857b4835f3abfbd8" providerId="LiveId" clId="{AAA50866-A4A6-46FE-97B2-83087D12EAE3}" dt="2024-07-15T16:17:25.072" v="4355" actId="1037"/>
          <ac:spMkLst>
            <pc:docMk/>
            <pc:sldMk cId="133310947" sldId="296"/>
            <ac:spMk id="4" creationId="{FC70B905-E55B-37F8-69E0-0CB1445DE4EA}"/>
          </ac:spMkLst>
        </pc:spChg>
        <pc:picChg chg="add mod">
          <ac:chgData name="泰弘 仲山" userId="857b4835f3abfbd8" providerId="LiveId" clId="{AAA50866-A4A6-46FE-97B2-83087D12EAE3}" dt="2024-07-15T16:16:15.697" v="4295" actId="1076"/>
          <ac:picMkLst>
            <pc:docMk/>
            <pc:sldMk cId="133310947" sldId="296"/>
            <ac:picMk id="12290" creationId="{233DF51A-21B5-6C73-5300-2173C09A35E3}"/>
          </ac:picMkLst>
        </pc:picChg>
      </pc:sldChg>
      <pc:sldChg chg="addSp modSp new mod">
        <pc:chgData name="泰弘 仲山" userId="857b4835f3abfbd8" providerId="LiveId" clId="{AAA50866-A4A6-46FE-97B2-83087D12EAE3}" dt="2024-07-15T16:06:19.827" v="3574" actId="20577"/>
        <pc:sldMkLst>
          <pc:docMk/>
          <pc:sldMk cId="4261884016" sldId="297"/>
        </pc:sldMkLst>
        <pc:spChg chg="mod">
          <ac:chgData name="泰弘 仲山" userId="857b4835f3abfbd8" providerId="LiveId" clId="{AAA50866-A4A6-46FE-97B2-83087D12EAE3}" dt="2024-07-15T16:05:21.938" v="3499" actId="20577"/>
          <ac:spMkLst>
            <pc:docMk/>
            <pc:sldMk cId="4261884016" sldId="297"/>
            <ac:spMk id="2" creationId="{4E887733-4384-50D1-DB80-496ECE0A9ED4}"/>
          </ac:spMkLst>
        </pc:spChg>
        <pc:spChg chg="mod">
          <ac:chgData name="泰弘 仲山" userId="857b4835f3abfbd8" providerId="LiveId" clId="{AAA50866-A4A6-46FE-97B2-83087D12EAE3}" dt="2024-07-15T16:06:19.827" v="3574" actId="20577"/>
          <ac:spMkLst>
            <pc:docMk/>
            <pc:sldMk cId="4261884016" sldId="297"/>
            <ac:spMk id="3" creationId="{F3349862-5D94-9D7F-7559-2B47DD792637}"/>
          </ac:spMkLst>
        </pc:spChg>
        <pc:spChg chg="add mod">
          <ac:chgData name="泰弘 仲山" userId="857b4835f3abfbd8" providerId="LiveId" clId="{AAA50866-A4A6-46FE-97B2-83087D12EAE3}" dt="2024-07-15T16:05:56.766" v="3505" actId="1076"/>
          <ac:spMkLst>
            <pc:docMk/>
            <pc:sldMk cId="4261884016" sldId="297"/>
            <ac:spMk id="4" creationId="{06F772F0-E5AE-9D0F-F1E1-ACB67DC8DE98}"/>
          </ac:spMkLst>
        </pc:spChg>
        <pc:spChg chg="add mod">
          <ac:chgData name="泰弘 仲山" userId="857b4835f3abfbd8" providerId="LiveId" clId="{AAA50866-A4A6-46FE-97B2-83087D12EAE3}" dt="2024-07-15T16:05:56.766" v="3505" actId="1076"/>
          <ac:spMkLst>
            <pc:docMk/>
            <pc:sldMk cId="4261884016" sldId="297"/>
            <ac:spMk id="5" creationId="{12ECE17E-14BB-D9DC-5937-455383CF2FB7}"/>
          </ac:spMkLst>
        </pc:spChg>
        <pc:picChg chg="add mod">
          <ac:chgData name="泰弘 仲山" userId="857b4835f3abfbd8" providerId="LiveId" clId="{AAA50866-A4A6-46FE-97B2-83087D12EAE3}" dt="2024-07-15T16:05:16.185" v="3473" actId="1076"/>
          <ac:picMkLst>
            <pc:docMk/>
            <pc:sldMk cId="4261884016" sldId="297"/>
            <ac:picMk id="7170" creationId="{3E22E2B2-1B66-4BF6-B5FE-302F355B662E}"/>
          </ac:picMkLst>
        </pc:picChg>
        <pc:picChg chg="add mod">
          <ac:chgData name="泰弘 仲山" userId="857b4835f3abfbd8" providerId="LiveId" clId="{AAA50866-A4A6-46FE-97B2-83087D12EAE3}" dt="2024-07-15T16:05:26.253" v="3501" actId="1076"/>
          <ac:picMkLst>
            <pc:docMk/>
            <pc:sldMk cId="4261884016" sldId="297"/>
            <ac:picMk id="7172" creationId="{C0401A13-7857-7AFA-5C90-CF292001D08F}"/>
          </ac:picMkLst>
        </pc:picChg>
      </pc:sldChg>
      <pc:sldChg chg="addSp modSp new mod">
        <pc:chgData name="泰弘 仲山" userId="857b4835f3abfbd8" providerId="LiveId" clId="{AAA50866-A4A6-46FE-97B2-83087D12EAE3}" dt="2024-07-15T16:10:08.250" v="4037" actId="1076"/>
        <pc:sldMkLst>
          <pc:docMk/>
          <pc:sldMk cId="3085741627" sldId="298"/>
        </pc:sldMkLst>
        <pc:spChg chg="mod">
          <ac:chgData name="泰弘 仲山" userId="857b4835f3abfbd8" providerId="LiveId" clId="{AAA50866-A4A6-46FE-97B2-83087D12EAE3}" dt="2024-07-15T16:09:32.481" v="3923" actId="20577"/>
          <ac:spMkLst>
            <pc:docMk/>
            <pc:sldMk cId="3085741627" sldId="298"/>
            <ac:spMk id="2" creationId="{0403DB3D-6E60-390F-A3AC-950C1201BEF9}"/>
          </ac:spMkLst>
        </pc:spChg>
        <pc:spChg chg="mod">
          <ac:chgData name="泰弘 仲山" userId="857b4835f3abfbd8" providerId="LiveId" clId="{AAA50866-A4A6-46FE-97B2-83087D12EAE3}" dt="2024-07-15T16:10:08.250" v="4037" actId="1076"/>
          <ac:spMkLst>
            <pc:docMk/>
            <pc:sldMk cId="3085741627" sldId="298"/>
            <ac:spMk id="3" creationId="{946E0468-4F6D-C620-0AFF-99B101E7CE97}"/>
          </ac:spMkLst>
        </pc:spChg>
        <pc:spChg chg="add mod">
          <ac:chgData name="泰弘 仲山" userId="857b4835f3abfbd8" providerId="LiveId" clId="{AAA50866-A4A6-46FE-97B2-83087D12EAE3}" dt="2024-07-15T16:09:16.050" v="3889" actId="20577"/>
          <ac:spMkLst>
            <pc:docMk/>
            <pc:sldMk cId="3085741627" sldId="298"/>
            <ac:spMk id="4" creationId="{5C000271-D6B9-5BE6-546E-443424ED6376}"/>
          </ac:spMkLst>
        </pc:spChg>
        <pc:spChg chg="add mod">
          <ac:chgData name="泰弘 仲山" userId="857b4835f3abfbd8" providerId="LiveId" clId="{AAA50866-A4A6-46FE-97B2-83087D12EAE3}" dt="2024-07-15T16:09:27.907" v="3910" actId="20577"/>
          <ac:spMkLst>
            <pc:docMk/>
            <pc:sldMk cId="3085741627" sldId="298"/>
            <ac:spMk id="5" creationId="{673FB0FB-81CE-E6C4-4B36-FAA91148EBBC}"/>
          </ac:spMkLst>
        </pc:spChg>
        <pc:picChg chg="add mod">
          <ac:chgData name="泰弘 仲山" userId="857b4835f3abfbd8" providerId="LiveId" clId="{AAA50866-A4A6-46FE-97B2-83087D12EAE3}" dt="2024-07-15T16:08:59.613" v="3861" actId="1076"/>
          <ac:picMkLst>
            <pc:docMk/>
            <pc:sldMk cId="3085741627" sldId="298"/>
            <ac:picMk id="6146" creationId="{CAD8C04D-DB98-3A6D-57BB-8DADC1FE143A}"/>
          </ac:picMkLst>
        </pc:picChg>
        <pc:picChg chg="add mod">
          <ac:chgData name="泰弘 仲山" userId="857b4835f3abfbd8" providerId="LiveId" clId="{AAA50866-A4A6-46FE-97B2-83087D12EAE3}" dt="2024-07-15T16:09:01.617" v="3862" actId="1076"/>
          <ac:picMkLst>
            <pc:docMk/>
            <pc:sldMk cId="3085741627" sldId="298"/>
            <ac:picMk id="6148" creationId="{4D4712A4-6384-3FC5-81E7-CB9CFD7E8C33}"/>
          </ac:picMkLst>
        </pc:picChg>
      </pc:sldChg>
      <pc:sldChg chg="addSp delSp modSp new mod">
        <pc:chgData name="泰弘 仲山" userId="857b4835f3abfbd8" providerId="LiveId" clId="{AAA50866-A4A6-46FE-97B2-83087D12EAE3}" dt="2024-07-15T17:45:27.480" v="5425" actId="20577"/>
        <pc:sldMkLst>
          <pc:docMk/>
          <pc:sldMk cId="2100189803" sldId="299"/>
        </pc:sldMkLst>
        <pc:spChg chg="mod">
          <ac:chgData name="泰弘 仲山" userId="857b4835f3abfbd8" providerId="LiveId" clId="{AAA50866-A4A6-46FE-97B2-83087D12EAE3}" dt="2024-07-15T16:10:40.177" v="4053" actId="20577"/>
          <ac:spMkLst>
            <pc:docMk/>
            <pc:sldMk cId="2100189803" sldId="299"/>
            <ac:spMk id="2" creationId="{E9041030-E6B4-DE23-3F6E-2D304ABF1782}"/>
          </ac:spMkLst>
        </pc:spChg>
        <pc:spChg chg="mod">
          <ac:chgData name="泰弘 仲山" userId="857b4835f3abfbd8" providerId="LiveId" clId="{AAA50866-A4A6-46FE-97B2-83087D12EAE3}" dt="2024-07-15T17:45:27.480" v="5425" actId="20577"/>
          <ac:spMkLst>
            <pc:docMk/>
            <pc:sldMk cId="2100189803" sldId="299"/>
            <ac:spMk id="3" creationId="{1A81769B-F1B2-62A7-58A8-22CA95444A0A}"/>
          </ac:spMkLst>
        </pc:spChg>
        <pc:picChg chg="add del mod">
          <ac:chgData name="泰弘 仲山" userId="857b4835f3abfbd8" providerId="LiveId" clId="{AAA50866-A4A6-46FE-97B2-83087D12EAE3}" dt="2024-07-15T17:26:13.750" v="5094" actId="478"/>
          <ac:picMkLst>
            <pc:docMk/>
            <pc:sldMk cId="2100189803" sldId="299"/>
            <ac:picMk id="8194" creationId="{1704305E-D1F3-E620-58BF-865E3629030D}"/>
          </ac:picMkLst>
        </pc:picChg>
        <pc:picChg chg="add mod">
          <ac:chgData name="泰弘 仲山" userId="857b4835f3abfbd8" providerId="LiveId" clId="{AAA50866-A4A6-46FE-97B2-83087D12EAE3}" dt="2024-07-15T17:26:24.594" v="5098" actId="1076"/>
          <ac:picMkLst>
            <pc:docMk/>
            <pc:sldMk cId="2100189803" sldId="299"/>
            <ac:picMk id="8196" creationId="{4A771E36-399A-36BC-2021-A5B6747E2AE9}"/>
          </ac:picMkLst>
        </pc:picChg>
      </pc:sldChg>
      <pc:sldChg chg="addSp delSp modSp new add del mod ord">
        <pc:chgData name="泰弘 仲山" userId="857b4835f3abfbd8" providerId="LiveId" clId="{AAA50866-A4A6-46FE-97B2-83087D12EAE3}" dt="2024-07-15T17:30:54.939" v="5131" actId="6549"/>
        <pc:sldMkLst>
          <pc:docMk/>
          <pc:sldMk cId="3493720593" sldId="300"/>
        </pc:sldMkLst>
        <pc:spChg chg="mod">
          <ac:chgData name="泰弘 仲山" userId="857b4835f3abfbd8" providerId="LiveId" clId="{AAA50866-A4A6-46FE-97B2-83087D12EAE3}" dt="2024-07-15T17:03:12.159" v="4604"/>
          <ac:spMkLst>
            <pc:docMk/>
            <pc:sldMk cId="3493720593" sldId="300"/>
            <ac:spMk id="2" creationId="{09B79960-9F78-E523-3F99-F3F50CB1262E}"/>
          </ac:spMkLst>
        </pc:spChg>
        <pc:spChg chg="mod">
          <ac:chgData name="泰弘 仲山" userId="857b4835f3abfbd8" providerId="LiveId" clId="{AAA50866-A4A6-46FE-97B2-83087D12EAE3}" dt="2024-07-15T17:30:54.939" v="5131" actId="6549"/>
          <ac:spMkLst>
            <pc:docMk/>
            <pc:sldMk cId="3493720593" sldId="300"/>
            <ac:spMk id="3" creationId="{26B2CB0B-41E4-0AE2-91AC-129AD40247D6}"/>
          </ac:spMkLst>
        </pc:spChg>
        <pc:picChg chg="add del mod">
          <ac:chgData name="泰弘 仲山" userId="857b4835f3abfbd8" providerId="LiveId" clId="{AAA50866-A4A6-46FE-97B2-83087D12EAE3}" dt="2024-07-15T17:19:51.658" v="5088" actId="478"/>
          <ac:picMkLst>
            <pc:docMk/>
            <pc:sldMk cId="3493720593" sldId="300"/>
            <ac:picMk id="9218" creationId="{470AB5ED-74D1-5821-27F2-3440348FD153}"/>
          </ac:picMkLst>
        </pc:picChg>
        <pc:picChg chg="add del mod">
          <ac:chgData name="泰弘 仲山" userId="857b4835f3abfbd8" providerId="LiveId" clId="{AAA50866-A4A6-46FE-97B2-83087D12EAE3}" dt="2024-07-15T17:30:31.149" v="5126" actId="478"/>
          <ac:picMkLst>
            <pc:docMk/>
            <pc:sldMk cId="3493720593" sldId="300"/>
            <ac:picMk id="9220" creationId="{2C5B388D-F35E-0A25-08BF-E9D5080D5495}"/>
          </ac:picMkLst>
        </pc:picChg>
        <pc:picChg chg="add mod">
          <ac:chgData name="泰弘 仲山" userId="857b4835f3abfbd8" providerId="LiveId" clId="{AAA50866-A4A6-46FE-97B2-83087D12EAE3}" dt="2024-07-15T17:30:42.463" v="5130" actId="1076"/>
          <ac:picMkLst>
            <pc:docMk/>
            <pc:sldMk cId="3493720593" sldId="300"/>
            <ac:picMk id="9222" creationId="{B4A8428B-E4E4-1C05-52A4-F36BB01F2D97}"/>
          </ac:picMkLst>
        </pc:picChg>
      </pc:sldChg>
      <pc:sldChg chg="modSp new mod">
        <pc:chgData name="泰弘 仲山" userId="857b4835f3abfbd8" providerId="LiveId" clId="{AAA50866-A4A6-46FE-97B2-83087D12EAE3}" dt="2024-07-15T16:55:04.029" v="4576" actId="20577"/>
        <pc:sldMkLst>
          <pc:docMk/>
          <pc:sldMk cId="3830230192" sldId="301"/>
        </pc:sldMkLst>
        <pc:spChg chg="mod">
          <ac:chgData name="泰弘 仲山" userId="857b4835f3abfbd8" providerId="LiveId" clId="{AAA50866-A4A6-46FE-97B2-83087D12EAE3}" dt="2024-07-15T15:54:08.194" v="2884" actId="20577"/>
          <ac:spMkLst>
            <pc:docMk/>
            <pc:sldMk cId="3830230192" sldId="301"/>
            <ac:spMk id="2" creationId="{6BE2F47F-9516-DF69-92B6-654209FC69CB}"/>
          </ac:spMkLst>
        </pc:spChg>
        <pc:spChg chg="mod">
          <ac:chgData name="泰弘 仲山" userId="857b4835f3abfbd8" providerId="LiveId" clId="{AAA50866-A4A6-46FE-97B2-83087D12EAE3}" dt="2024-07-15T16:55:04.029" v="4576" actId="20577"/>
          <ac:spMkLst>
            <pc:docMk/>
            <pc:sldMk cId="3830230192" sldId="301"/>
            <ac:spMk id="3" creationId="{2AE686BB-8153-1C49-81F7-58CEF2F84076}"/>
          </ac:spMkLst>
        </pc:spChg>
      </pc:sldChg>
      <pc:sldChg chg="addSp delSp modSp new mod">
        <pc:chgData name="泰弘 仲山" userId="857b4835f3abfbd8" providerId="LiveId" clId="{AAA50866-A4A6-46FE-97B2-83087D12EAE3}" dt="2024-07-15T16:25:17.176" v="4535"/>
        <pc:sldMkLst>
          <pc:docMk/>
          <pc:sldMk cId="130216691" sldId="302"/>
        </pc:sldMkLst>
        <pc:spChg chg="mod">
          <ac:chgData name="泰弘 仲山" userId="857b4835f3abfbd8" providerId="LiveId" clId="{AAA50866-A4A6-46FE-97B2-83087D12EAE3}" dt="2024-07-15T16:01:41.958" v="3359"/>
          <ac:spMkLst>
            <pc:docMk/>
            <pc:sldMk cId="130216691" sldId="302"/>
            <ac:spMk id="2" creationId="{F2D11336-EF42-C0CF-7BE0-E38584FBD63F}"/>
          </ac:spMkLst>
        </pc:spChg>
        <pc:spChg chg="del">
          <ac:chgData name="泰弘 仲山" userId="857b4835f3abfbd8" providerId="LiveId" clId="{AAA50866-A4A6-46FE-97B2-83087D12EAE3}" dt="2024-07-15T16:02:11.992" v="3360"/>
          <ac:spMkLst>
            <pc:docMk/>
            <pc:sldMk cId="130216691" sldId="302"/>
            <ac:spMk id="3" creationId="{86BD5669-C1D8-EA15-FE46-EA8A20E70825}"/>
          </ac:spMkLst>
        </pc:spChg>
        <pc:spChg chg="add mod">
          <ac:chgData name="泰弘 仲山" userId="857b4835f3abfbd8" providerId="LiveId" clId="{AAA50866-A4A6-46FE-97B2-83087D12EAE3}" dt="2024-07-15T16:05:12.290" v="3472" actId="14100"/>
          <ac:spMkLst>
            <pc:docMk/>
            <pc:sldMk cId="130216691" sldId="302"/>
            <ac:spMk id="4" creationId="{4D7DF22A-5862-73C6-BC99-6CC13E2837BF}"/>
          </ac:spMkLst>
        </pc:spChg>
        <pc:spChg chg="add mod">
          <ac:chgData name="泰弘 仲山" userId="857b4835f3abfbd8" providerId="LiveId" clId="{AAA50866-A4A6-46FE-97B2-83087D12EAE3}" dt="2024-07-15T16:16:29.685" v="4296"/>
          <ac:spMkLst>
            <pc:docMk/>
            <pc:sldMk cId="130216691" sldId="302"/>
            <ac:spMk id="5" creationId="{75BF894E-D19F-99C0-8271-83810DDA2F8C}"/>
          </ac:spMkLst>
        </pc:spChg>
        <pc:spChg chg="add mod">
          <ac:chgData name="泰弘 仲山" userId="857b4835f3abfbd8" providerId="LiveId" clId="{AAA50866-A4A6-46FE-97B2-83087D12EAE3}" dt="2024-07-15T16:16:42.245" v="4301" actId="1076"/>
          <ac:spMkLst>
            <pc:docMk/>
            <pc:sldMk cId="130216691" sldId="302"/>
            <ac:spMk id="6" creationId="{FAEB374F-B360-00E2-AC14-D6C8C9CB4BCB}"/>
          </ac:spMkLst>
        </pc:spChg>
        <pc:picChg chg="add mod">
          <ac:chgData name="泰弘 仲山" userId="857b4835f3abfbd8" providerId="LiveId" clId="{AAA50866-A4A6-46FE-97B2-83087D12EAE3}" dt="2024-07-15T16:16:34.501" v="4298" actId="1076"/>
          <ac:picMkLst>
            <pc:docMk/>
            <pc:sldMk cId="130216691" sldId="302"/>
            <ac:picMk id="10242" creationId="{E63E7DE8-ADFF-FA86-864A-F1447533DA21}"/>
          </ac:picMkLst>
        </pc:picChg>
        <pc:picChg chg="add mod">
          <ac:chgData name="泰弘 仲山" userId="857b4835f3abfbd8" providerId="LiveId" clId="{AAA50866-A4A6-46FE-97B2-83087D12EAE3}" dt="2024-07-15T16:16:39.252" v="4300" actId="1076"/>
          <ac:picMkLst>
            <pc:docMk/>
            <pc:sldMk cId="130216691" sldId="302"/>
            <ac:picMk id="10244" creationId="{512610EA-A92E-B098-4949-93E950DEE5E6}"/>
          </ac:picMkLst>
        </pc:picChg>
        <pc:picChg chg="add">
          <ac:chgData name="泰弘 仲山" userId="857b4835f3abfbd8" providerId="LiveId" clId="{AAA50866-A4A6-46FE-97B2-83087D12EAE3}" dt="2024-07-15T16:25:17.176" v="4535"/>
          <ac:picMkLst>
            <pc:docMk/>
            <pc:sldMk cId="130216691" sldId="302"/>
            <ac:picMk id="10246" creationId="{87BFB81F-925D-46FB-0C7F-C8E64883540F}"/>
          </ac:picMkLst>
        </pc:picChg>
      </pc:sldChg>
      <pc:sldChg chg="addSp modSp new mod">
        <pc:chgData name="泰弘 仲山" userId="857b4835f3abfbd8" providerId="LiveId" clId="{AAA50866-A4A6-46FE-97B2-83087D12EAE3}" dt="2024-07-15T17:28:01.972" v="5125" actId="122"/>
        <pc:sldMkLst>
          <pc:docMk/>
          <pc:sldMk cId="3706749464" sldId="303"/>
        </pc:sldMkLst>
        <pc:spChg chg="mod">
          <ac:chgData name="泰弘 仲山" userId="857b4835f3abfbd8" providerId="LiveId" clId="{AAA50866-A4A6-46FE-97B2-83087D12EAE3}" dt="2024-07-15T16:15:44.449" v="4289" actId="20577"/>
          <ac:spMkLst>
            <pc:docMk/>
            <pc:sldMk cId="3706749464" sldId="303"/>
            <ac:spMk id="2" creationId="{59E26048-5795-43B9-495C-2D59F11BDD78}"/>
          </ac:spMkLst>
        </pc:spChg>
        <pc:spChg chg="mod">
          <ac:chgData name="泰弘 仲山" userId="857b4835f3abfbd8" providerId="LiveId" clId="{AAA50866-A4A6-46FE-97B2-83087D12EAE3}" dt="2024-07-15T16:24:11.522" v="4474" actId="20577"/>
          <ac:spMkLst>
            <pc:docMk/>
            <pc:sldMk cId="3706749464" sldId="303"/>
            <ac:spMk id="3" creationId="{992990EC-461D-BD3A-2500-A151F990F57A}"/>
          </ac:spMkLst>
        </pc:spChg>
        <pc:spChg chg="add mod">
          <ac:chgData name="泰弘 仲山" userId="857b4835f3abfbd8" providerId="LiveId" clId="{AAA50866-A4A6-46FE-97B2-83087D12EAE3}" dt="2024-07-15T17:28:01.972" v="5125" actId="122"/>
          <ac:spMkLst>
            <pc:docMk/>
            <pc:sldMk cId="3706749464" sldId="303"/>
            <ac:spMk id="4" creationId="{AA4FA703-B52B-0EA0-A927-26207BD85BDF}"/>
          </ac:spMkLst>
        </pc:spChg>
        <pc:picChg chg="add mod">
          <ac:chgData name="泰弘 仲山" userId="857b4835f3abfbd8" providerId="LiveId" clId="{AAA50866-A4A6-46FE-97B2-83087D12EAE3}" dt="2024-07-15T16:15:19.395" v="4277" actId="14100"/>
          <ac:picMkLst>
            <pc:docMk/>
            <pc:sldMk cId="3706749464" sldId="303"/>
            <ac:picMk id="11266" creationId="{58948A6E-5631-5904-DB6A-45016E674E7E}"/>
          </ac:picMkLst>
        </pc:picChg>
        <pc:picChg chg="add mod">
          <ac:chgData name="泰弘 仲山" userId="857b4835f3abfbd8" providerId="LiveId" clId="{AAA50866-A4A6-46FE-97B2-83087D12EAE3}" dt="2024-07-15T16:15:21.196" v="4278" actId="14100"/>
          <ac:picMkLst>
            <pc:docMk/>
            <pc:sldMk cId="3706749464" sldId="303"/>
            <ac:picMk id="11268" creationId="{2BDBCB3D-8B70-DB0C-7803-1DB26AF77CD6}"/>
          </ac:picMkLst>
        </pc:picChg>
        <pc:picChg chg="add">
          <ac:chgData name="泰弘 仲山" userId="857b4835f3abfbd8" providerId="LiveId" clId="{AAA50866-A4A6-46FE-97B2-83087D12EAE3}" dt="2024-07-15T16:25:21.832" v="4536"/>
          <ac:picMkLst>
            <pc:docMk/>
            <pc:sldMk cId="3706749464" sldId="303"/>
            <ac:picMk id="11270" creationId="{A79D6A09-ED0D-9173-4FBB-3D2270C053E2}"/>
          </ac:picMkLst>
        </pc:picChg>
      </pc:sldChg>
      <pc:sldChg chg="addSp delSp modSp add mod">
        <pc:chgData name="泰弘 仲山" userId="857b4835f3abfbd8" providerId="LiveId" clId="{AAA50866-A4A6-46FE-97B2-83087D12EAE3}" dt="2024-07-15T16:56:14.909" v="4603" actId="1037"/>
        <pc:sldMkLst>
          <pc:docMk/>
          <pc:sldMk cId="3180169642" sldId="304"/>
        </pc:sldMkLst>
        <pc:spChg chg="mod">
          <ac:chgData name="泰弘 仲山" userId="857b4835f3abfbd8" providerId="LiveId" clId="{AAA50866-A4A6-46FE-97B2-83087D12EAE3}" dt="2024-07-15T16:25:04.592" v="4532" actId="20577"/>
          <ac:spMkLst>
            <pc:docMk/>
            <pc:sldMk cId="3180169642" sldId="304"/>
            <ac:spMk id="3" creationId="{F3349862-5D94-9D7F-7559-2B47DD792637}"/>
          </ac:spMkLst>
        </pc:spChg>
        <pc:spChg chg="mod">
          <ac:chgData name="泰弘 仲山" userId="857b4835f3abfbd8" providerId="LiveId" clId="{AAA50866-A4A6-46FE-97B2-83087D12EAE3}" dt="2024-07-15T16:25:10.175" v="4534" actId="1038"/>
          <ac:spMkLst>
            <pc:docMk/>
            <pc:sldMk cId="3180169642" sldId="304"/>
            <ac:spMk id="4" creationId="{06F772F0-E5AE-9D0F-F1E1-ACB67DC8DE98}"/>
          </ac:spMkLst>
        </pc:spChg>
        <pc:spChg chg="mod">
          <ac:chgData name="泰弘 仲山" userId="857b4835f3abfbd8" providerId="LiveId" clId="{AAA50866-A4A6-46FE-97B2-83087D12EAE3}" dt="2024-07-15T16:56:14.909" v="4603" actId="1037"/>
          <ac:spMkLst>
            <pc:docMk/>
            <pc:sldMk cId="3180169642" sldId="304"/>
            <ac:spMk id="5" creationId="{12ECE17E-14BB-D9DC-5937-455383CF2FB7}"/>
          </ac:spMkLst>
        </pc:spChg>
        <pc:picChg chg="del">
          <ac:chgData name="泰弘 仲山" userId="857b4835f3abfbd8" providerId="LiveId" clId="{AAA50866-A4A6-46FE-97B2-83087D12EAE3}" dt="2024-07-15T16:24:23.423" v="4477" actId="478"/>
          <ac:picMkLst>
            <pc:docMk/>
            <pc:sldMk cId="3180169642" sldId="304"/>
            <ac:picMk id="7170" creationId="{3E22E2B2-1B66-4BF6-B5FE-302F355B662E}"/>
          </ac:picMkLst>
        </pc:picChg>
        <pc:picChg chg="del">
          <ac:chgData name="泰弘 仲山" userId="857b4835f3abfbd8" providerId="LiveId" clId="{AAA50866-A4A6-46FE-97B2-83087D12EAE3}" dt="2024-07-15T16:24:22.592" v="4476" actId="478"/>
          <ac:picMkLst>
            <pc:docMk/>
            <pc:sldMk cId="3180169642" sldId="304"/>
            <ac:picMk id="7172" creationId="{C0401A13-7857-7AFA-5C90-CF292001D08F}"/>
          </ac:picMkLst>
        </pc:picChg>
        <pc:picChg chg="add mod">
          <ac:chgData name="泰弘 仲山" userId="857b4835f3abfbd8" providerId="LiveId" clId="{AAA50866-A4A6-46FE-97B2-83087D12EAE3}" dt="2024-07-15T16:24:42.832" v="4482" actId="1076"/>
          <ac:picMkLst>
            <pc:docMk/>
            <pc:sldMk cId="3180169642" sldId="304"/>
            <ac:picMk id="13314" creationId="{F5B8F2DE-4B18-B521-A1BA-F47E8009BD73}"/>
          </ac:picMkLst>
        </pc:picChg>
        <pc:picChg chg="add mod">
          <ac:chgData name="泰弘 仲山" userId="857b4835f3abfbd8" providerId="LiveId" clId="{AAA50866-A4A6-46FE-97B2-83087D12EAE3}" dt="2024-07-15T16:56:13.063" v="4601" actId="1076"/>
          <ac:picMkLst>
            <pc:docMk/>
            <pc:sldMk cId="3180169642" sldId="304"/>
            <ac:picMk id="13316" creationId="{721EF35E-1D15-F017-8ED7-6D90211B017C}"/>
          </ac:picMkLst>
        </pc:picChg>
      </pc:sldChg>
      <pc:sldChg chg="addSp delSp modSp add mod">
        <pc:chgData name="泰弘 仲山" userId="857b4835f3abfbd8" providerId="LiveId" clId="{AAA50866-A4A6-46FE-97B2-83087D12EAE3}" dt="2024-07-15T16:26:03.810" v="4546" actId="1076"/>
        <pc:sldMkLst>
          <pc:docMk/>
          <pc:sldMk cId="2970409202" sldId="305"/>
        </pc:sldMkLst>
        <pc:spChg chg="mod">
          <ac:chgData name="泰弘 仲山" userId="857b4835f3abfbd8" providerId="LiveId" clId="{AAA50866-A4A6-46FE-97B2-83087D12EAE3}" dt="2024-07-15T16:26:03.810" v="4546" actId="1076"/>
          <ac:spMkLst>
            <pc:docMk/>
            <pc:sldMk cId="2970409202" sldId="305"/>
            <ac:spMk id="6" creationId="{FAEB374F-B360-00E2-AC14-D6C8C9CB4BCB}"/>
          </ac:spMkLst>
        </pc:spChg>
        <pc:picChg chg="del">
          <ac:chgData name="泰弘 仲山" userId="857b4835f3abfbd8" providerId="LiveId" clId="{AAA50866-A4A6-46FE-97B2-83087D12EAE3}" dt="2024-07-15T16:25:33.503" v="4538" actId="478"/>
          <ac:picMkLst>
            <pc:docMk/>
            <pc:sldMk cId="2970409202" sldId="305"/>
            <ac:picMk id="10242" creationId="{E63E7DE8-ADFF-FA86-864A-F1447533DA21}"/>
          </ac:picMkLst>
        </pc:picChg>
        <pc:picChg chg="del">
          <ac:chgData name="泰弘 仲山" userId="857b4835f3abfbd8" providerId="LiveId" clId="{AAA50866-A4A6-46FE-97B2-83087D12EAE3}" dt="2024-07-15T16:25:34.191" v="4539" actId="478"/>
          <ac:picMkLst>
            <pc:docMk/>
            <pc:sldMk cId="2970409202" sldId="305"/>
            <ac:picMk id="10244" creationId="{512610EA-A92E-B098-4949-93E950DEE5E6}"/>
          </ac:picMkLst>
        </pc:picChg>
        <pc:picChg chg="add mod">
          <ac:chgData name="泰弘 仲山" userId="857b4835f3abfbd8" providerId="LiveId" clId="{AAA50866-A4A6-46FE-97B2-83087D12EAE3}" dt="2024-07-15T16:25:56.382" v="4544" actId="1076"/>
          <ac:picMkLst>
            <pc:docMk/>
            <pc:sldMk cId="2970409202" sldId="305"/>
            <ac:picMk id="14338" creationId="{61199BC5-BCE3-C24C-82B9-92BE53C8893D}"/>
          </ac:picMkLst>
        </pc:picChg>
        <pc:picChg chg="add mod">
          <ac:chgData name="泰弘 仲山" userId="857b4835f3abfbd8" providerId="LiveId" clId="{AAA50866-A4A6-46FE-97B2-83087D12EAE3}" dt="2024-07-15T16:26:00.666" v="4545" actId="1076"/>
          <ac:picMkLst>
            <pc:docMk/>
            <pc:sldMk cId="2970409202" sldId="305"/>
            <ac:picMk id="14340" creationId="{D91C5310-A368-FE93-6070-80765B9F78C0}"/>
          </ac:picMkLst>
        </pc:picChg>
      </pc:sldChg>
      <pc:sldChg chg="addSp delSp modSp new mod">
        <pc:chgData name="泰弘 仲山" userId="857b4835f3abfbd8" providerId="LiveId" clId="{AAA50866-A4A6-46FE-97B2-83087D12EAE3}" dt="2024-07-15T17:34:02.857" v="5201" actId="20577"/>
        <pc:sldMkLst>
          <pc:docMk/>
          <pc:sldMk cId="3484668806" sldId="306"/>
        </pc:sldMkLst>
        <pc:spChg chg="mod">
          <ac:chgData name="泰弘 仲山" userId="857b4835f3abfbd8" providerId="LiveId" clId="{AAA50866-A4A6-46FE-97B2-83087D12EAE3}" dt="2024-07-15T17:09:25.641" v="4886" actId="20577"/>
          <ac:spMkLst>
            <pc:docMk/>
            <pc:sldMk cId="3484668806" sldId="306"/>
            <ac:spMk id="2" creationId="{E925929E-58C9-AB7F-893B-250EB548BB35}"/>
          </ac:spMkLst>
        </pc:spChg>
        <pc:spChg chg="mod">
          <ac:chgData name="泰弘 仲山" userId="857b4835f3abfbd8" providerId="LiveId" clId="{AAA50866-A4A6-46FE-97B2-83087D12EAE3}" dt="2024-07-15T17:34:02.857" v="5201" actId="20577"/>
          <ac:spMkLst>
            <pc:docMk/>
            <pc:sldMk cId="3484668806" sldId="306"/>
            <ac:spMk id="3" creationId="{2DB4EBCC-F0E4-A101-39AA-4B131CC10C03}"/>
          </ac:spMkLst>
        </pc:spChg>
        <pc:picChg chg="add del mod">
          <ac:chgData name="泰弘 仲山" userId="857b4835f3abfbd8" providerId="LiveId" clId="{AAA50866-A4A6-46FE-97B2-83087D12EAE3}" dt="2024-07-15T17:14:05.564" v="5074" actId="478"/>
          <ac:picMkLst>
            <pc:docMk/>
            <pc:sldMk cId="3484668806" sldId="306"/>
            <ac:picMk id="15362" creationId="{9748AF61-B068-BC25-6654-7E4AC0D57F4D}"/>
          </ac:picMkLst>
        </pc:picChg>
        <pc:picChg chg="add del mod">
          <ac:chgData name="泰弘 仲山" userId="857b4835f3abfbd8" providerId="LiveId" clId="{AAA50866-A4A6-46FE-97B2-83087D12EAE3}" dt="2024-07-15T17:14:45.593" v="5077" actId="478"/>
          <ac:picMkLst>
            <pc:docMk/>
            <pc:sldMk cId="3484668806" sldId="306"/>
            <ac:picMk id="15364" creationId="{8D66084F-D9DC-2B85-5F6E-DE2D754C150C}"/>
          </ac:picMkLst>
        </pc:picChg>
        <pc:picChg chg="add del mod">
          <ac:chgData name="泰弘 仲山" userId="857b4835f3abfbd8" providerId="LiveId" clId="{AAA50866-A4A6-46FE-97B2-83087D12EAE3}" dt="2024-07-15T17:19:38.953" v="5084" actId="478"/>
          <ac:picMkLst>
            <pc:docMk/>
            <pc:sldMk cId="3484668806" sldId="306"/>
            <ac:picMk id="15366" creationId="{06263EB7-BD6B-3689-D592-C5AD867C92DF}"/>
          </ac:picMkLst>
        </pc:picChg>
        <pc:picChg chg="add del">
          <ac:chgData name="泰弘 仲山" userId="857b4835f3abfbd8" providerId="LiveId" clId="{AAA50866-A4A6-46FE-97B2-83087D12EAE3}" dt="2024-07-15T17:14:45.593" v="5077" actId="478"/>
          <ac:picMkLst>
            <pc:docMk/>
            <pc:sldMk cId="3484668806" sldId="306"/>
            <ac:picMk id="15368" creationId="{CAD37A8D-7C95-33DD-2393-A28AFC1287EF}"/>
          </ac:picMkLst>
        </pc:picChg>
        <pc:picChg chg="add del mod">
          <ac:chgData name="泰弘 仲山" userId="857b4835f3abfbd8" providerId="LiveId" clId="{AAA50866-A4A6-46FE-97B2-83087D12EAE3}" dt="2024-07-15T17:19:29.833" v="5081" actId="478"/>
          <ac:picMkLst>
            <pc:docMk/>
            <pc:sldMk cId="3484668806" sldId="306"/>
            <ac:picMk id="15370" creationId="{E9EE24D4-5575-9E5E-D4F9-2127A1DB803B}"/>
          </ac:picMkLst>
        </pc:picChg>
        <pc:picChg chg="add del mod">
          <ac:chgData name="泰弘 仲山" userId="857b4835f3abfbd8" providerId="LiveId" clId="{AAA50866-A4A6-46FE-97B2-83087D12EAE3}" dt="2024-07-15T17:33:21.674" v="5133" actId="478"/>
          <ac:picMkLst>
            <pc:docMk/>
            <pc:sldMk cId="3484668806" sldId="306"/>
            <ac:picMk id="15372" creationId="{341DBDC3-DD19-AFBA-1FC0-98C86820E227}"/>
          </ac:picMkLst>
        </pc:picChg>
        <pc:picChg chg="add del mod">
          <ac:chgData name="泰弘 仲山" userId="857b4835f3abfbd8" providerId="LiveId" clId="{AAA50866-A4A6-46FE-97B2-83087D12EAE3}" dt="2024-07-15T17:33:21" v="5132" actId="478"/>
          <ac:picMkLst>
            <pc:docMk/>
            <pc:sldMk cId="3484668806" sldId="306"/>
            <ac:picMk id="15374" creationId="{40FCAE42-266D-ECE8-AA09-6BB19FFCD2BB}"/>
          </ac:picMkLst>
        </pc:picChg>
        <pc:picChg chg="add mod">
          <ac:chgData name="泰弘 仲山" userId="857b4835f3abfbd8" providerId="LiveId" clId="{AAA50866-A4A6-46FE-97B2-83087D12EAE3}" dt="2024-07-15T17:33:34.658" v="5137" actId="1076"/>
          <ac:picMkLst>
            <pc:docMk/>
            <pc:sldMk cId="3484668806" sldId="306"/>
            <ac:picMk id="15376" creationId="{8B371B74-D784-1DA9-D5CB-91CEDEEFBA9A}"/>
          </ac:picMkLst>
        </pc:picChg>
        <pc:picChg chg="add mod">
          <ac:chgData name="泰弘 仲山" userId="857b4835f3abfbd8" providerId="LiveId" clId="{AAA50866-A4A6-46FE-97B2-83087D12EAE3}" dt="2024-07-15T17:33:38.455" v="5138" actId="1076"/>
          <ac:picMkLst>
            <pc:docMk/>
            <pc:sldMk cId="3484668806" sldId="306"/>
            <ac:picMk id="15378" creationId="{C87C7FF8-FAE7-4314-D1B1-324AA02E6CEA}"/>
          </ac:picMkLst>
        </pc:picChg>
      </pc:sldChg>
      <pc:sldChg chg="addSp modSp new mod">
        <pc:chgData name="泰弘 仲山" userId="857b4835f3abfbd8" providerId="LiveId" clId="{AAA50866-A4A6-46FE-97B2-83087D12EAE3}" dt="2024-07-15T17:09:01.982" v="4869" actId="20577"/>
        <pc:sldMkLst>
          <pc:docMk/>
          <pc:sldMk cId="2653878675" sldId="307"/>
        </pc:sldMkLst>
        <pc:spChg chg="mod">
          <ac:chgData name="泰弘 仲山" userId="857b4835f3abfbd8" providerId="LiveId" clId="{AAA50866-A4A6-46FE-97B2-83087D12EAE3}" dt="2024-07-15T17:07:48.961" v="4820"/>
          <ac:spMkLst>
            <pc:docMk/>
            <pc:sldMk cId="2653878675" sldId="307"/>
            <ac:spMk id="2" creationId="{3BC53790-079F-18B9-7DD5-705952F2513F}"/>
          </ac:spMkLst>
        </pc:spChg>
        <pc:spChg chg="mod">
          <ac:chgData name="泰弘 仲山" userId="857b4835f3abfbd8" providerId="LiveId" clId="{AAA50866-A4A6-46FE-97B2-83087D12EAE3}" dt="2024-07-15T17:09:01.982" v="4869" actId="20577"/>
          <ac:spMkLst>
            <pc:docMk/>
            <pc:sldMk cId="2653878675" sldId="307"/>
            <ac:spMk id="3" creationId="{18D666AF-0E64-30F7-3D4D-A106E5124869}"/>
          </ac:spMkLst>
        </pc:spChg>
        <pc:spChg chg="add mod">
          <ac:chgData name="泰弘 仲山" userId="857b4835f3abfbd8" providerId="LiveId" clId="{AAA50866-A4A6-46FE-97B2-83087D12EAE3}" dt="2024-07-15T17:08:17.490" v="4826"/>
          <ac:spMkLst>
            <pc:docMk/>
            <pc:sldMk cId="2653878675" sldId="307"/>
            <ac:spMk id="5" creationId="{3CED0C87-3682-7C42-7B95-FA698365ECAB}"/>
          </ac:spMkLst>
        </pc:spChg>
        <pc:spChg chg="add mod">
          <ac:chgData name="泰弘 仲山" userId="857b4835f3abfbd8" providerId="LiveId" clId="{AAA50866-A4A6-46FE-97B2-83087D12EAE3}" dt="2024-07-15T17:08:17.490" v="4826"/>
          <ac:spMkLst>
            <pc:docMk/>
            <pc:sldMk cId="2653878675" sldId="307"/>
            <ac:spMk id="6" creationId="{CDCC7BC5-AD4C-1BA9-D230-E917E7658172}"/>
          </ac:spMkLst>
        </pc:spChg>
        <pc:picChg chg="add mod">
          <ac:chgData name="泰弘 仲山" userId="857b4835f3abfbd8" providerId="LiveId" clId="{AAA50866-A4A6-46FE-97B2-83087D12EAE3}" dt="2024-07-15T17:08:24.908" v="4828" actId="14100"/>
          <ac:picMkLst>
            <pc:docMk/>
            <pc:sldMk cId="2653878675" sldId="307"/>
            <ac:picMk id="4" creationId="{905917FC-A697-E5B3-EFE0-ACFBA58FDB29}"/>
          </ac:picMkLst>
        </pc:picChg>
        <pc:picChg chg="add mod">
          <ac:chgData name="泰弘 仲山" userId="857b4835f3abfbd8" providerId="LiveId" clId="{AAA50866-A4A6-46FE-97B2-83087D12EAE3}" dt="2024-07-15T17:08:21.750" v="4827" actId="14100"/>
          <ac:picMkLst>
            <pc:docMk/>
            <pc:sldMk cId="2653878675" sldId="307"/>
            <ac:picMk id="16386" creationId="{43AFEDA1-06D0-51FE-A879-0B9CF64ECAAD}"/>
          </ac:picMkLst>
        </pc:picChg>
      </pc:sldChg>
      <pc:sldMasterChg chg="delSldLayout">
        <pc:chgData name="泰弘 仲山" userId="857b4835f3abfbd8" providerId="LiveId" clId="{AAA50866-A4A6-46FE-97B2-83087D12EAE3}" dt="2024-07-13T16:35:28.444" v="64" actId="47"/>
        <pc:sldMasterMkLst>
          <pc:docMk/>
          <pc:sldMasterMk cId="2167471496" sldId="2147483648"/>
        </pc:sldMasterMkLst>
        <pc:sldLayoutChg chg="del">
          <pc:chgData name="泰弘 仲山" userId="857b4835f3abfbd8" providerId="LiveId" clId="{AAA50866-A4A6-46FE-97B2-83087D12EAE3}" dt="2024-07-13T16:35:28.444" v="64" actId="47"/>
          <pc:sldLayoutMkLst>
            <pc:docMk/>
            <pc:sldMasterMk cId="2167471496" sldId="2147483648"/>
            <pc:sldLayoutMk cId="1207602850" sldId="21474836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F26EE-E03D-5A2B-9242-DD4EB82D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F78DED-EE9F-8236-0D4C-A570B5DED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9554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84DE-41B2-A6CC-725D-EB80EC0E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060D85-3D5A-371C-DB11-097E82E11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592BAF-5074-55CB-A844-560A6AA02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7CD686-8A68-1274-A974-8D8A142E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AA74AC-C7EB-1092-CBBA-80BBE043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1BE558-D1E5-B4E4-6103-8714E748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77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9A29A-6DFF-E19A-4E25-01756233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83B031-18A9-2BFB-FE14-901D0F2E1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9FD5AB-9EA3-872F-B001-561F909E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F2AF98-3DA7-764C-3C22-3002A2A8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0518DF-DF84-C850-F6CE-35CDBC7A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969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F04884-1854-C8AA-1140-4E922ED81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AEFCA5-71BB-6DA8-6C7B-2F2CF9657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179D8-89EA-45F4-ADB9-2B794685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BE4C7F-7DDE-1F8D-9A55-3216A5D6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102BFA-1A00-B933-8F81-7DA658EC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54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9D05A-7B34-7E1C-E6CE-84CB0473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A6AB43-9D0B-74DD-45A4-8EC3CDE91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A52FD-E951-7159-1F54-B22855B3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7593EA-C401-C51A-FFE6-113BC99F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7B0BEA-2CB1-6733-E171-45E80B65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55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6C362-CE64-5183-EE99-441BA894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36526"/>
            <a:ext cx="11723254" cy="8055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98E4F1-0D70-4860-277C-965FE3109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7"/>
            <a:ext cx="11723253" cy="514783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7A8AC-036F-259C-DC0D-57750BAB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A018A6-2763-DA04-3C90-6DE5953A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E8F156-A257-84F8-62AA-1BD345C4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86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5A057-BF70-C07B-7B48-013D1E83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C7987D-706E-049A-ECF6-2AE956507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FD1256-4EFF-4E1B-8121-27F1702B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C09A04-5930-3C38-E456-9DBB0E93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37D497-7FFB-DE9E-6360-C72F2418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8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039FE-541A-2990-D09D-DDD6B07F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D9C80F-6CC5-E967-842B-304208261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335F3E-B145-0F2A-F41F-4459C806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4E5464-74D4-8C55-9AAF-457027E3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C11E44-879A-9D8A-BB26-CE5EFF5B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90D3C0-31E4-9D3C-1002-7DB81279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53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8BB2A-8AE0-D3DE-30BA-B258C206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7DD27F-0879-F757-E3CD-194A63D6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3EA10C-4D3C-982C-0C3D-5E0A667B7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BBDA5D-380D-F20F-1F8E-19CC2E740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6DF1CC-4FC9-CA63-0774-E662DC749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9CB1AC-AD93-55F5-6900-E47BE860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8307E1-D1EA-25BC-9929-524A2A41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CD62CF-A711-818F-C20E-875B15D1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475A6-4DEE-DDDD-3FDE-ADF98448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B2012B-7710-F74F-A6DF-9F64A49F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8C7335-B945-C7EC-10B4-5C8D8B55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CBC552-5BFA-D966-8DC9-88698573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5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E2F947-A32E-8425-AA88-13800445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CD2A34-1D73-DF08-7084-D832FAE7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995436-74A8-4FBA-B955-2E93C6E9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02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A67A8F-08BB-4FC4-DB92-7B28FC41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35C07B-2492-8F2B-6E15-B39201783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42BF82-70B1-67FB-3ACF-F30F28BB0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1FA958-790E-7773-5A06-0002588D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409776-916A-93D4-ADD0-C6BA68A4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580008-B1C5-A376-5878-8A8B4879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19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47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62D06C-6DC5-AD3F-E8A9-4A37DF0C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8BB974-CA96-8D45-86FE-A0064152C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3BA139-9000-AFE9-C6F7-5C9167231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D9FF69-25D4-4677-88A0-8A6E25AD24DF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BDCB26-B3D5-F501-B94F-2ACB440A7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9A250C-A25D-CB49-2F6C-55A9865DB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69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E960DC-73C2-C04F-FDF5-96ED8B702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000" dirty="0"/>
              <a:t>VAE(</a:t>
            </a:r>
            <a:r>
              <a:rPr lang="ja-JP" altLang="en-US" sz="4000" dirty="0"/>
              <a:t>変分オートエンコーダ</a:t>
            </a:r>
            <a:r>
              <a:rPr lang="en-US" altLang="ja-JP" sz="4000" dirty="0"/>
              <a:t>)</a:t>
            </a:r>
            <a:r>
              <a:rPr lang="ja-JP" altLang="en-US" sz="4000" dirty="0"/>
              <a:t>を用いたデータ生成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95F54F-9371-9621-499E-E3DE2B01D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3858" y="4267200"/>
            <a:ext cx="3274142" cy="990600"/>
          </a:xfrm>
        </p:spPr>
        <p:txBody>
          <a:bodyPr/>
          <a:lstStyle/>
          <a:p>
            <a:r>
              <a:rPr kumimoji="1" lang="en-US" altLang="ja-JP" dirty="0"/>
              <a:t>2024/7/17</a:t>
            </a:r>
          </a:p>
          <a:p>
            <a:r>
              <a:rPr lang="ja-JP" altLang="en-US" dirty="0"/>
              <a:t>仲山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651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D11336-EF42-C0CF-7BE0-E38584FB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学習の経過</a:t>
            </a:r>
            <a:endParaRPr kumimoji="1" lang="ja-JP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63E7DE8-ADFF-FA86-864A-F1447533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93" y="3000102"/>
            <a:ext cx="5172077" cy="372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512610EA-A92E-B098-4949-93E950DEE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532" y="3000102"/>
            <a:ext cx="4877684" cy="370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4D7DF22A-5862-73C6-BC99-6CC13E2837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6050" y="1133476"/>
            <a:ext cx="11722100" cy="1403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8</a:t>
            </a:r>
            <a:r>
              <a:rPr lang="ja-JP" altLang="en-US" dirty="0"/>
              <a:t>割を</a:t>
            </a:r>
            <a:r>
              <a:rPr lang="en-US" altLang="ja-JP" dirty="0"/>
              <a:t>train</a:t>
            </a:r>
            <a:r>
              <a:rPr lang="ja-JP" altLang="en-US" dirty="0"/>
              <a:t>データ、</a:t>
            </a:r>
            <a:r>
              <a:rPr lang="en-US" altLang="ja-JP" dirty="0"/>
              <a:t>2</a:t>
            </a:r>
            <a:r>
              <a:rPr lang="ja-JP" altLang="en-US" dirty="0"/>
              <a:t>割を</a:t>
            </a:r>
            <a:r>
              <a:rPr lang="en-US" altLang="ja-JP" dirty="0"/>
              <a:t>validation</a:t>
            </a:r>
            <a:r>
              <a:rPr lang="ja-JP" altLang="en-US" dirty="0"/>
              <a:t>データとして</a:t>
            </a:r>
            <a:r>
              <a:rPr lang="en-US" altLang="ja-JP" dirty="0"/>
              <a:t>loss</a:t>
            </a:r>
            <a:r>
              <a:rPr lang="ja-JP" altLang="en-US" dirty="0"/>
              <a:t>の推移を確認</a:t>
            </a:r>
            <a:endParaRPr lang="en-US" altLang="ja-JP" dirty="0"/>
          </a:p>
          <a:p>
            <a:pPr lvl="1"/>
            <a:r>
              <a:rPr lang="en-US" altLang="ja-JP" dirty="0"/>
              <a:t>Loss</a:t>
            </a:r>
            <a:r>
              <a:rPr lang="ja-JP" altLang="en-US" dirty="0"/>
              <a:t>がきちんと減少して学習が進んでいる</a:t>
            </a:r>
            <a:endParaRPr lang="en-US" altLang="ja-JP" dirty="0"/>
          </a:p>
          <a:p>
            <a:pPr lvl="1"/>
            <a:r>
              <a:rPr lang="ja-JP" altLang="en-US" dirty="0"/>
              <a:t>見にくいが、</a:t>
            </a:r>
            <a:r>
              <a:rPr lang="en-US" altLang="ja-JP" dirty="0"/>
              <a:t>Train</a:t>
            </a:r>
            <a:r>
              <a:rPr lang="ja-JP" altLang="en-US" dirty="0"/>
              <a:t>と</a:t>
            </a:r>
            <a:r>
              <a:rPr lang="en-US" altLang="ja-JP" dirty="0"/>
              <a:t>Validation</a:t>
            </a:r>
            <a:r>
              <a:rPr lang="ja-JP" altLang="en-US" dirty="0"/>
              <a:t>の</a:t>
            </a:r>
            <a:r>
              <a:rPr lang="en-US" altLang="ja-JP" dirty="0"/>
              <a:t>loss</a:t>
            </a:r>
            <a:r>
              <a:rPr lang="ja-JP" altLang="en-US" dirty="0"/>
              <a:t>はほぼ同じ水準に収束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BF894E-D19F-99C0-8271-83810DDA2F8C}"/>
              </a:ext>
            </a:extLst>
          </p:cNvPr>
          <p:cNvSpPr txBox="1"/>
          <p:nvPr/>
        </p:nvSpPr>
        <p:spPr>
          <a:xfrm>
            <a:off x="1573161" y="2566219"/>
            <a:ext cx="303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train</a:t>
            </a:r>
            <a:r>
              <a:rPr kumimoji="1" lang="ja-JP" altLang="en-US" dirty="0"/>
              <a:t>データに対する</a:t>
            </a:r>
            <a:r>
              <a:rPr kumimoji="1" lang="en-US" altLang="ja-JP" dirty="0"/>
              <a:t>loss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AEB374F-B360-00E2-AC14-D6C8C9CB4BCB}"/>
              </a:ext>
            </a:extLst>
          </p:cNvPr>
          <p:cNvSpPr txBox="1"/>
          <p:nvPr/>
        </p:nvSpPr>
        <p:spPr>
          <a:xfrm>
            <a:off x="7290618" y="2630770"/>
            <a:ext cx="372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validation</a:t>
            </a:r>
            <a:r>
              <a:rPr kumimoji="1" lang="ja-JP" altLang="en-US" dirty="0"/>
              <a:t>データに対する</a:t>
            </a:r>
            <a:r>
              <a:rPr kumimoji="1" lang="en-US" altLang="ja-JP" dirty="0"/>
              <a:t>loss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216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87733-4384-50D1-DB80-496ECE0A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潜在変数の分布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49862-5D94-9D7F-7559-2B47DD792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7"/>
            <a:ext cx="11723253" cy="786333"/>
          </a:xfrm>
        </p:spPr>
        <p:txBody>
          <a:bodyPr/>
          <a:lstStyle/>
          <a:p>
            <a:r>
              <a:rPr kumimoji="1" lang="ja-JP" altLang="en-US" dirty="0"/>
              <a:t>潜在変数の分布はほとんど変わっていないように見える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E22E2B2-1B66-4BF6-B5FE-302F355B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65" y="2644774"/>
            <a:ext cx="416242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0401A13-7857-7AFA-5C90-CF292001D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32" y="2644774"/>
            <a:ext cx="416242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F772F0-E5AE-9D0F-F1E1-ACB67DC8DE98}"/>
              </a:ext>
            </a:extLst>
          </p:cNvPr>
          <p:cNvSpPr txBox="1"/>
          <p:nvPr/>
        </p:nvSpPr>
        <p:spPr>
          <a:xfrm>
            <a:off x="2071396" y="2275442"/>
            <a:ext cx="245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学習初期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ECE17E-14BB-D9DC-5937-455383CF2FB7}"/>
              </a:ext>
            </a:extLst>
          </p:cNvPr>
          <p:cNvSpPr txBox="1"/>
          <p:nvPr/>
        </p:nvSpPr>
        <p:spPr>
          <a:xfrm>
            <a:off x="7940863" y="2275442"/>
            <a:ext cx="227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学習終了間際</a:t>
            </a:r>
          </a:p>
        </p:txBody>
      </p:sp>
    </p:spTree>
    <p:extLst>
      <p:ext uri="{BB962C8B-B14F-4D97-AF65-F5344CB8AC3E}">
        <p14:creationId xmlns:p14="http://schemas.microsoft.com/office/powerpoint/2010/main" val="426188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02DD0-5D7A-3621-45FF-3F35BFDF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データ生成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AA9D9F-381F-EE49-10C9-61F6A0A8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1" y="960400"/>
            <a:ext cx="11723253" cy="1266174"/>
          </a:xfrm>
        </p:spPr>
        <p:txBody>
          <a:bodyPr/>
          <a:lstStyle/>
          <a:p>
            <a:r>
              <a:rPr kumimoji="1" lang="ja-JP" altLang="en-US" dirty="0"/>
              <a:t>潜在変数の平均値をデコーダーの入力とした場合の、対数リターンの分布と累積リターン（それぞれ青が実データから適当に抽出したサンプルで、オレンジが生成データ）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692A0B2-9A4B-3A17-2975-2CB7AB9D0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2" y="2768599"/>
            <a:ext cx="517207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E589DEE-993A-6A70-BFED-D92AE84BB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784" y="2787649"/>
            <a:ext cx="52578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9884270-01CB-B473-409A-2D728597D002}"/>
              </a:ext>
            </a:extLst>
          </p:cNvPr>
          <p:cNvSpPr txBox="1"/>
          <p:nvPr/>
        </p:nvSpPr>
        <p:spPr>
          <a:xfrm>
            <a:off x="2051731" y="2399267"/>
            <a:ext cx="245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分布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D18BFF-495C-D53B-EEFD-7D2DC95ED1DF}"/>
              </a:ext>
            </a:extLst>
          </p:cNvPr>
          <p:cNvSpPr txBox="1"/>
          <p:nvPr/>
        </p:nvSpPr>
        <p:spPr>
          <a:xfrm>
            <a:off x="7995331" y="2348577"/>
            <a:ext cx="245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累積リターン</a:t>
            </a:r>
          </a:p>
        </p:txBody>
      </p:sp>
    </p:spTree>
    <p:extLst>
      <p:ext uri="{BB962C8B-B14F-4D97-AF65-F5344CB8AC3E}">
        <p14:creationId xmlns:p14="http://schemas.microsoft.com/office/powerpoint/2010/main" val="428024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3DB3D-6E60-390F-A3AC-950C1201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自己相関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6E0468-4F6D-C620-0AFF-99B101E7C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3" y="1082207"/>
            <a:ext cx="11723253" cy="102189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自己相関は全く再現できていない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下図はリターンの絶対値の自己相関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AD8C04D-DB98-3A6D-57BB-8DADC1FE1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524125"/>
            <a:ext cx="55911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D4712A4-6384-3FC5-81E7-CB9CFD7E8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550" y="2486995"/>
            <a:ext cx="55911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000271-D6B9-5BE6-546E-443424ED6376}"/>
              </a:ext>
            </a:extLst>
          </p:cNvPr>
          <p:cNvSpPr txBox="1"/>
          <p:nvPr/>
        </p:nvSpPr>
        <p:spPr>
          <a:xfrm>
            <a:off x="2199215" y="2154793"/>
            <a:ext cx="245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実データ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3FB0FB-81CE-E6C4-4B36-FAA91148EBBC}"/>
              </a:ext>
            </a:extLst>
          </p:cNvPr>
          <p:cNvSpPr txBox="1"/>
          <p:nvPr/>
        </p:nvSpPr>
        <p:spPr>
          <a:xfrm>
            <a:off x="8142815" y="2104103"/>
            <a:ext cx="245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生成データ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574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41030-E6B4-DE23-3F6E-2D304ABF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データ生成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81769B-F1B2-62A7-58A8-22CA95444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942110"/>
            <a:ext cx="11723253" cy="1417633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/>
              <a:t>潜在変数を変化させて生成させたデータ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実際に生成しているのは対数リターンだ</a:t>
            </a:r>
            <a:r>
              <a:rPr kumimoji="1" lang="ja-JP" altLang="en-US"/>
              <a:t>が、累積リターンにして表示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(-3, 3)</a:t>
            </a:r>
            <a:r>
              <a:rPr kumimoji="1" lang="ja-JP" altLang="en-US" dirty="0"/>
              <a:t>を入力した場合と</a:t>
            </a:r>
            <a:r>
              <a:rPr kumimoji="1" lang="en-US" altLang="ja-JP" dirty="0"/>
              <a:t>(0, 0)</a:t>
            </a:r>
            <a:r>
              <a:rPr kumimoji="1" lang="ja-JP" altLang="en-US" dirty="0"/>
              <a:t>を入力とした場合のリターンは大きく異なっている</a:t>
            </a:r>
            <a:endParaRPr kumimoji="1" lang="en-US" altLang="ja-JP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4A771E36-399A-36BC-2021-A5B6747E2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" y="2509326"/>
            <a:ext cx="12046528" cy="397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189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E26048-5795-43B9-495C-2D59F11B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時系列データの生成</a:t>
            </a:r>
            <a:r>
              <a:rPr kumimoji="1" lang="en-US" altLang="ja-JP" dirty="0"/>
              <a:t>_v2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2990EC-461D-BD3A-2500-A151F990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8"/>
            <a:ext cx="11723253" cy="1816780"/>
          </a:xfrm>
        </p:spPr>
        <p:txBody>
          <a:bodyPr/>
          <a:lstStyle/>
          <a:p>
            <a:r>
              <a:rPr lang="ja-JP" altLang="en-US" dirty="0"/>
              <a:t>対数リターンを取らずに、原系列を切り出し、</a:t>
            </a:r>
            <a:r>
              <a:rPr lang="en-US" altLang="ja-JP" dirty="0"/>
              <a:t>0-1</a:t>
            </a:r>
            <a:r>
              <a:rPr lang="ja-JP" altLang="en-US" dirty="0"/>
              <a:t>正規化を行ったデータを学習データとした</a:t>
            </a:r>
            <a:endParaRPr kumimoji="1" lang="ja-JP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8948A6E-5631-5904-DB6A-45016E674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75" y="3241540"/>
            <a:ext cx="4650658" cy="350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BDBCB3D-8B70-DB0C-7803-1DB26AF77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67" y="3241540"/>
            <a:ext cx="4650658" cy="350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4FA703-B52B-0EA0-A927-26207BD85BDF}"/>
              </a:ext>
            </a:extLst>
          </p:cNvPr>
          <p:cNvSpPr txBox="1"/>
          <p:nvPr/>
        </p:nvSpPr>
        <p:spPr>
          <a:xfrm>
            <a:off x="4576916" y="2580346"/>
            <a:ext cx="303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学習データの例</a:t>
            </a:r>
          </a:p>
        </p:txBody>
      </p:sp>
    </p:spTree>
    <p:extLst>
      <p:ext uri="{BB962C8B-B14F-4D97-AF65-F5344CB8AC3E}">
        <p14:creationId xmlns:p14="http://schemas.microsoft.com/office/powerpoint/2010/main" val="3706749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D11336-EF42-C0CF-7BE0-E38584FB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学習の経過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4D7DF22A-5862-73C6-BC99-6CC13E2837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6050" y="1133476"/>
            <a:ext cx="11722100" cy="1403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8</a:t>
            </a:r>
            <a:r>
              <a:rPr lang="ja-JP" altLang="en-US" dirty="0"/>
              <a:t>割を</a:t>
            </a:r>
            <a:r>
              <a:rPr lang="en-US" altLang="ja-JP" dirty="0"/>
              <a:t>train</a:t>
            </a:r>
            <a:r>
              <a:rPr lang="ja-JP" altLang="en-US" dirty="0"/>
              <a:t>データ、</a:t>
            </a:r>
            <a:r>
              <a:rPr lang="en-US" altLang="ja-JP" dirty="0"/>
              <a:t>2</a:t>
            </a:r>
            <a:r>
              <a:rPr lang="ja-JP" altLang="en-US" dirty="0"/>
              <a:t>割を</a:t>
            </a:r>
            <a:r>
              <a:rPr lang="en-US" altLang="ja-JP" dirty="0"/>
              <a:t>validation</a:t>
            </a:r>
            <a:r>
              <a:rPr lang="ja-JP" altLang="en-US" dirty="0"/>
              <a:t>データとして</a:t>
            </a:r>
            <a:r>
              <a:rPr lang="en-US" altLang="ja-JP" dirty="0"/>
              <a:t>loss</a:t>
            </a:r>
            <a:r>
              <a:rPr lang="ja-JP" altLang="en-US" dirty="0"/>
              <a:t>の推移を確認</a:t>
            </a:r>
            <a:endParaRPr lang="en-US" altLang="ja-JP" dirty="0"/>
          </a:p>
          <a:p>
            <a:pPr lvl="1"/>
            <a:r>
              <a:rPr lang="en-US" altLang="ja-JP" dirty="0"/>
              <a:t>Loss</a:t>
            </a:r>
            <a:r>
              <a:rPr lang="ja-JP" altLang="en-US" dirty="0"/>
              <a:t>がきちんと減少して学習が進んでいる</a:t>
            </a:r>
            <a:endParaRPr lang="en-US" altLang="ja-JP" dirty="0"/>
          </a:p>
          <a:p>
            <a:pPr lvl="1"/>
            <a:r>
              <a:rPr lang="ja-JP" altLang="en-US" dirty="0"/>
              <a:t>見にくいが、</a:t>
            </a:r>
            <a:r>
              <a:rPr lang="en-US" altLang="ja-JP" dirty="0"/>
              <a:t>Train</a:t>
            </a:r>
            <a:r>
              <a:rPr lang="ja-JP" altLang="en-US" dirty="0"/>
              <a:t>と</a:t>
            </a:r>
            <a:r>
              <a:rPr lang="en-US" altLang="ja-JP" dirty="0"/>
              <a:t>Validation</a:t>
            </a:r>
            <a:r>
              <a:rPr lang="ja-JP" altLang="en-US" dirty="0"/>
              <a:t>の</a:t>
            </a:r>
            <a:r>
              <a:rPr lang="en-US" altLang="ja-JP" dirty="0"/>
              <a:t>loss</a:t>
            </a:r>
            <a:r>
              <a:rPr lang="ja-JP" altLang="en-US" dirty="0"/>
              <a:t>はほぼ同じ水準に収束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BF894E-D19F-99C0-8271-83810DDA2F8C}"/>
              </a:ext>
            </a:extLst>
          </p:cNvPr>
          <p:cNvSpPr txBox="1"/>
          <p:nvPr/>
        </p:nvSpPr>
        <p:spPr>
          <a:xfrm>
            <a:off x="1573161" y="2566219"/>
            <a:ext cx="303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train</a:t>
            </a:r>
            <a:r>
              <a:rPr kumimoji="1" lang="ja-JP" altLang="en-US" dirty="0"/>
              <a:t>データに対する</a:t>
            </a:r>
            <a:r>
              <a:rPr kumimoji="1" lang="en-US" altLang="ja-JP" dirty="0"/>
              <a:t>loss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AEB374F-B360-00E2-AC14-D6C8C9CB4BCB}"/>
              </a:ext>
            </a:extLst>
          </p:cNvPr>
          <p:cNvSpPr txBox="1"/>
          <p:nvPr/>
        </p:nvSpPr>
        <p:spPr>
          <a:xfrm>
            <a:off x="7398773" y="2566219"/>
            <a:ext cx="372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validation</a:t>
            </a:r>
            <a:r>
              <a:rPr kumimoji="1" lang="ja-JP" altLang="en-US" dirty="0"/>
              <a:t>データに対する</a:t>
            </a:r>
            <a:r>
              <a:rPr kumimoji="1" lang="en-US" altLang="ja-JP" dirty="0"/>
              <a:t>loss</a:t>
            </a:r>
            <a:endParaRPr kumimoji="1" lang="ja-JP" alt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1199BC5-BCE3-C24C-82B9-92BE53C88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" y="2924175"/>
            <a:ext cx="55530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D91C5310-A368-FE93-6070-80765B9F7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019" y="2924175"/>
            <a:ext cx="53340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0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87733-4384-50D1-DB80-496ECE0A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潜在変数の分布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49862-5D94-9D7F-7559-2B47DD792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7"/>
            <a:ext cx="11723253" cy="786333"/>
          </a:xfrm>
        </p:spPr>
        <p:txBody>
          <a:bodyPr/>
          <a:lstStyle/>
          <a:p>
            <a:r>
              <a:rPr kumimoji="1" lang="ja-JP" altLang="en-US" dirty="0"/>
              <a:t>潜在変数の分布は先ほどと異なり大きく変化している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F772F0-E5AE-9D0F-F1E1-ACB67DC8DE98}"/>
              </a:ext>
            </a:extLst>
          </p:cNvPr>
          <p:cNvSpPr txBox="1"/>
          <p:nvPr/>
        </p:nvSpPr>
        <p:spPr>
          <a:xfrm>
            <a:off x="2091060" y="2275442"/>
            <a:ext cx="245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学習初期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ECE17E-14BB-D9DC-5937-455383CF2FB7}"/>
              </a:ext>
            </a:extLst>
          </p:cNvPr>
          <p:cNvSpPr txBox="1"/>
          <p:nvPr/>
        </p:nvSpPr>
        <p:spPr>
          <a:xfrm>
            <a:off x="7921199" y="2275442"/>
            <a:ext cx="227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学習終了間際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5B8F2DE-4B18-B521-A1BA-F47E8009B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15" y="2644774"/>
            <a:ext cx="416242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21EF35E-1D15-F017-8ED7-6D90211B0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62" y="2644774"/>
            <a:ext cx="416242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169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79960-9F78-E523-3F99-F3F50CB1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データ生成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B2CB0B-41E4-0AE2-91AC-129AD402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4" y="1037503"/>
            <a:ext cx="11723253" cy="1495268"/>
          </a:xfrm>
        </p:spPr>
        <p:txBody>
          <a:bodyPr/>
          <a:lstStyle/>
          <a:p>
            <a:r>
              <a:rPr kumimoji="1" lang="ja-JP" altLang="en-US" dirty="0"/>
              <a:t>潜在変数を変化させて生成させたデータ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実際のデータとは全く似ていないが、トレンドのようなものができている</a:t>
            </a:r>
            <a:endParaRPr kumimoji="1" lang="en-US" altLang="ja-JP" dirty="0"/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B4A8428B-E4E4-1C05-52A4-F36BB01F2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" y="2731851"/>
            <a:ext cx="12034684" cy="398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720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5929E-58C9-AB7F-893B-250EB548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リターン分布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B4EBCC-F0E4-A101-39AA-4B131CC10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2" y="1132897"/>
            <a:ext cx="11642583" cy="902380"/>
          </a:xfrm>
        </p:spPr>
        <p:txBody>
          <a:bodyPr/>
          <a:lstStyle/>
          <a:p>
            <a:r>
              <a:rPr kumimoji="1" lang="ja-JP" altLang="en-US" dirty="0"/>
              <a:t>生成した系列の差分の分布</a:t>
            </a:r>
            <a:endParaRPr kumimoji="1" lang="en-US" altLang="ja-JP" dirty="0"/>
          </a:p>
          <a:p>
            <a:pPr lvl="1"/>
            <a:r>
              <a:rPr lang="ja-JP" altLang="en-US" dirty="0"/>
              <a:t>実際のデータと比べて大きな変動が少ない</a:t>
            </a:r>
            <a:endParaRPr kumimoji="1" lang="ja-JP" altLang="en-US" dirty="0"/>
          </a:p>
        </p:txBody>
      </p:sp>
      <p:pic>
        <p:nvPicPr>
          <p:cNvPr id="15376" name="Picture 16">
            <a:extLst>
              <a:ext uri="{FF2B5EF4-FFF2-40B4-BE49-F238E27FC236}">
                <a16:creationId xmlns:a16="http://schemas.microsoft.com/office/drawing/2014/main" id="{8B371B74-D784-1DA9-D5CB-91CEDEEFB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56" y="2787649"/>
            <a:ext cx="51720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8" name="Picture 18">
            <a:extLst>
              <a:ext uri="{FF2B5EF4-FFF2-40B4-BE49-F238E27FC236}">
                <a16:creationId xmlns:a16="http://schemas.microsoft.com/office/drawing/2014/main" id="{C87C7FF8-FAE7-4314-D1B1-324AA02E6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3" y="2787648"/>
            <a:ext cx="51720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66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386E-D72E-65BE-11B7-DC0FB9C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4C2F8-DE03-C390-A674-4892B0893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VAE</a:t>
            </a:r>
            <a:r>
              <a:rPr kumimoji="1" lang="ja-JP" altLang="en-US" dirty="0"/>
              <a:t>（</a:t>
            </a:r>
            <a:r>
              <a:rPr kumimoji="1" lang="en-US" altLang="ja-JP" dirty="0"/>
              <a:t>Variational Autoencoder</a:t>
            </a:r>
            <a:r>
              <a:rPr kumimoji="1" lang="ja-JP" altLang="en-US" dirty="0"/>
              <a:t>、変分オートエンコーダ）は、生成モデルの一種であり、深層学習を用いている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前回</a:t>
            </a:r>
            <a:r>
              <a:rPr lang="ja-JP" altLang="en-US" dirty="0"/>
              <a:t>発表した</a:t>
            </a:r>
            <a:r>
              <a:rPr kumimoji="1" lang="ja-JP" altLang="en-US" dirty="0"/>
              <a:t>時系列生成の続きとして</a:t>
            </a:r>
            <a:r>
              <a:rPr kumimoji="1" lang="en-US" altLang="ja-JP" dirty="0"/>
              <a:t>VAE</a:t>
            </a:r>
            <a:r>
              <a:rPr kumimoji="1" lang="ja-JP" altLang="en-US" dirty="0"/>
              <a:t>を試す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8031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53790-079F-18B9-7DD5-705952F2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自己相関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D666AF-0E64-30F7-3D4D-A106E5124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022555"/>
            <a:ext cx="11723253" cy="1365044"/>
          </a:xfrm>
        </p:spPr>
        <p:txBody>
          <a:bodyPr/>
          <a:lstStyle/>
          <a:p>
            <a:r>
              <a:rPr kumimoji="1" lang="ja-JP" altLang="en-US" dirty="0"/>
              <a:t>自己相関は再現できていないが、</a:t>
            </a:r>
            <a:r>
              <a:rPr kumimoji="1" lang="en-US" altLang="ja-JP" dirty="0"/>
              <a:t>lag=1</a:t>
            </a:r>
            <a:r>
              <a:rPr lang="ja-JP" altLang="en-US" dirty="0"/>
              <a:t>に有意な相関がある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下図はリターンの絶対値の自己相関</a:t>
            </a:r>
          </a:p>
          <a:p>
            <a:endParaRPr kumimoji="1" lang="ja-JP" alt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43AFEDA1-06D0-51FE-A879-0B9CF64EC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360" y="2522028"/>
            <a:ext cx="5521528" cy="427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05917FC-A697-E5B3-EFE0-ACFBA58FD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13" y="2468044"/>
            <a:ext cx="5591176" cy="433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ED0C87-3682-7C42-7B95-FA698365ECAB}"/>
              </a:ext>
            </a:extLst>
          </p:cNvPr>
          <p:cNvSpPr txBox="1"/>
          <p:nvPr/>
        </p:nvSpPr>
        <p:spPr>
          <a:xfrm>
            <a:off x="2199215" y="2154793"/>
            <a:ext cx="245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実データ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CC7BC5-AD4C-1BA9-D230-E917E7658172}"/>
              </a:ext>
            </a:extLst>
          </p:cNvPr>
          <p:cNvSpPr txBox="1"/>
          <p:nvPr/>
        </p:nvSpPr>
        <p:spPr>
          <a:xfrm>
            <a:off x="8142815" y="2104103"/>
            <a:ext cx="245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生成データ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3878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2F47F-9516-DF69-92B6-654209FC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686BB-8153-1C49-81F7-58CEF2F84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上手くいかなかった要因の調査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入力の工夫</a:t>
            </a:r>
            <a:endParaRPr lang="en-US" altLang="ja-JP" dirty="0"/>
          </a:p>
          <a:p>
            <a:pPr lvl="1"/>
            <a:r>
              <a:rPr lang="ja-JP" altLang="en-US" dirty="0"/>
              <a:t>ウェーブレット変換した画像として入力するなど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先行研究の調査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VAE</a:t>
            </a:r>
            <a:r>
              <a:rPr kumimoji="1" lang="ja-JP" altLang="en-US" dirty="0"/>
              <a:t>の理論的理解</a:t>
            </a:r>
          </a:p>
        </p:txBody>
      </p:sp>
    </p:spTree>
    <p:extLst>
      <p:ext uri="{BB962C8B-B14F-4D97-AF65-F5344CB8AC3E}">
        <p14:creationId xmlns:p14="http://schemas.microsoft.com/office/powerpoint/2010/main" val="3830230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88D07-4C1B-3EAE-6FED-55C8A149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593762-C05F-F055-F1C3-5E381EBAE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ゼロから作る　</a:t>
            </a:r>
            <a:r>
              <a:rPr kumimoji="1" lang="en-US" altLang="ja-JP" dirty="0"/>
              <a:t>Deep </a:t>
            </a:r>
            <a:r>
              <a:rPr kumimoji="1" lang="en-US" altLang="ja-JP" dirty="0" err="1"/>
              <a:t>Lrarning</a:t>
            </a:r>
            <a:r>
              <a:rPr kumimoji="1" lang="en-US" altLang="ja-JP" dirty="0"/>
              <a:t> 5 </a:t>
            </a:r>
            <a:r>
              <a:rPr kumimoji="1" lang="ja-JP" altLang="en-US" dirty="0"/>
              <a:t>生成モデル編</a:t>
            </a:r>
            <a:endParaRPr kumimoji="1" lang="en-US" altLang="ja-JP" dirty="0"/>
          </a:p>
          <a:p>
            <a:r>
              <a:rPr kumimoji="1" lang="en-US" altLang="ja-JP" dirty="0"/>
              <a:t>https://qiita.com/kenmatsu4/items/b029d697e9995d93aa24</a:t>
            </a:r>
          </a:p>
          <a:p>
            <a:r>
              <a:rPr kumimoji="1" lang="en-US" altLang="ja-JP" dirty="0"/>
              <a:t>https://qiita.com/gensal/items/613d04b5ff50b6413aa0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307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D7F1C-B217-3D43-9E33-FEA50FF0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オートエンコーダと</a:t>
            </a:r>
            <a:r>
              <a:rPr kumimoji="1" lang="en-US" altLang="ja-JP" dirty="0"/>
              <a:t>VAE</a:t>
            </a:r>
            <a:r>
              <a:rPr kumimoji="1" lang="ja-JP" altLang="en-US" dirty="0"/>
              <a:t>の違い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68071A-C690-BA8D-62FF-613338AC9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7"/>
            <a:ext cx="6589625" cy="5147830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オートエンコーダ</a:t>
            </a:r>
            <a:endParaRPr kumimoji="1" lang="en-US" altLang="ja-JP" sz="2400" dirty="0"/>
          </a:p>
          <a:p>
            <a:pPr lvl="1"/>
            <a:r>
              <a:rPr kumimoji="1" lang="ja-JP" altLang="en-US" sz="2000" dirty="0"/>
              <a:t>教師なし学習の一つであり、入力データをより少ない次元の変数（潜在変数）で表し、次元圧縮や特徴量抽出を行うことが目的</a:t>
            </a:r>
            <a:endParaRPr kumimoji="1" lang="en-US" altLang="ja-JP" sz="2000" dirty="0"/>
          </a:p>
          <a:p>
            <a:pPr lvl="1"/>
            <a:r>
              <a:rPr lang="ja-JP" altLang="en-US" sz="2000" dirty="0"/>
              <a:t>エンコーダとデコーダの２つのニューラルネットワークから構成される</a:t>
            </a:r>
            <a:endParaRPr lang="en-US" altLang="ja-JP" sz="2000" dirty="0"/>
          </a:p>
          <a:p>
            <a:pPr lvl="1"/>
            <a:endParaRPr kumimoji="1" lang="en-US" altLang="ja-JP" sz="2000" dirty="0"/>
          </a:p>
          <a:p>
            <a:r>
              <a:rPr lang="en-US" altLang="ja-JP" sz="2400" dirty="0"/>
              <a:t>VAE</a:t>
            </a:r>
          </a:p>
          <a:p>
            <a:pPr lvl="1"/>
            <a:r>
              <a:rPr lang="ja-JP" altLang="en-US" sz="2000" dirty="0"/>
              <a:t>オートエンコーダと同様エンコーダとデコーダから構成される点は一緒だた、潜在変数が正規分布に従うと仮定する点が異なる</a:t>
            </a:r>
            <a:endParaRPr lang="en-US" altLang="ja-JP" sz="2000" dirty="0"/>
          </a:p>
          <a:p>
            <a:pPr lvl="1"/>
            <a:r>
              <a:rPr lang="ja-JP" altLang="en-US" sz="2000" dirty="0"/>
              <a:t>入力と潜在変数は</a:t>
            </a:r>
            <a:r>
              <a:rPr lang="en-US" altLang="ja-JP" sz="2000" dirty="0"/>
              <a:t>1:1</a:t>
            </a:r>
            <a:r>
              <a:rPr lang="ja-JP" altLang="en-US" sz="2000" dirty="0"/>
              <a:t>で対応しない</a:t>
            </a:r>
            <a:endParaRPr lang="en-US" altLang="ja-JP" sz="2000" dirty="0"/>
          </a:p>
          <a:p>
            <a:pPr lvl="1"/>
            <a:r>
              <a:rPr kumimoji="1" lang="ja-JP" altLang="en-US" sz="2000" dirty="0"/>
              <a:t>確率的な生成モデルとしてデータの分布を学習し、新しいデータを生成することができる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C96384-57D8-A65D-CBAD-58335A209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568" y="1408201"/>
            <a:ext cx="5222036" cy="17086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C015FC7-4D00-D662-BE23-9C3513966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175" y="4039466"/>
            <a:ext cx="5311429" cy="195526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BC5043-29A9-D274-E95A-91FC1A85FA87}"/>
              </a:ext>
            </a:extLst>
          </p:cNvPr>
          <p:cNvSpPr txBox="1"/>
          <p:nvPr/>
        </p:nvSpPr>
        <p:spPr>
          <a:xfrm>
            <a:off x="6735097" y="6214183"/>
            <a:ext cx="513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※ε</a:t>
            </a:r>
            <a:r>
              <a:rPr lang="ja-JP" altLang="en-US" dirty="0"/>
              <a:t>は再パラメータ化トリックのためのもの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626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例：</a:t>
            </a:r>
            <a:r>
              <a:rPr kumimoji="1" lang="en-US" altLang="ja-JP" dirty="0"/>
              <a:t>MNIST</a:t>
            </a:r>
            <a:r>
              <a:rPr kumimoji="1" lang="ja-JP" altLang="en-US" dirty="0"/>
              <a:t>データ</a:t>
            </a:r>
            <a:r>
              <a:rPr lang="ja-JP" altLang="en-US" dirty="0"/>
              <a:t>の学習と生成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A36E0-6B97-A042-21D7-427F97405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MNIST</a:t>
            </a:r>
            <a:r>
              <a:rPr kumimoji="1" lang="ja-JP" altLang="en-US" dirty="0"/>
              <a:t>のデータを用いて学習を行う</a:t>
            </a:r>
            <a:endParaRPr kumimoji="1" lang="en-US" altLang="ja-JP" dirty="0"/>
          </a:p>
          <a:p>
            <a:r>
              <a:rPr kumimoji="1" lang="ja-JP" altLang="en-US" dirty="0"/>
              <a:t>潜在変数の次元は２次元とした</a:t>
            </a:r>
            <a:endParaRPr kumimoji="1" lang="en-US" altLang="ja-JP" dirty="0"/>
          </a:p>
          <a:p>
            <a:r>
              <a:rPr lang="ja-JP" altLang="en-US" dirty="0"/>
              <a:t>エンコーダ（</a:t>
            </a:r>
            <a:r>
              <a:rPr lang="en-US" altLang="ja-JP" dirty="0"/>
              <a:t>3</a:t>
            </a:r>
            <a:r>
              <a:rPr lang="ja-JP" altLang="en-US" dirty="0"/>
              <a:t>層）</a:t>
            </a:r>
            <a:endParaRPr lang="en-US" altLang="ja-JP" dirty="0"/>
          </a:p>
          <a:p>
            <a:pPr lvl="1"/>
            <a:r>
              <a:rPr kumimoji="1" lang="en-US" altLang="ja-JP" dirty="0"/>
              <a:t>784</a:t>
            </a:r>
            <a:r>
              <a:rPr kumimoji="1" lang="ja-JP" altLang="en-US" dirty="0"/>
              <a:t>⇒</a:t>
            </a:r>
            <a:r>
              <a:rPr kumimoji="1" lang="en-US" altLang="ja-JP" dirty="0"/>
              <a:t>300</a:t>
            </a:r>
            <a:r>
              <a:rPr kumimoji="1" lang="ja-JP" altLang="en-US" dirty="0"/>
              <a:t>⇒</a:t>
            </a:r>
            <a:r>
              <a:rPr kumimoji="1" lang="en-US" altLang="ja-JP" dirty="0"/>
              <a:t>100</a:t>
            </a:r>
            <a:r>
              <a:rPr kumimoji="1" lang="ja-JP" altLang="en-US" dirty="0"/>
              <a:t>⇒</a:t>
            </a:r>
            <a:r>
              <a:rPr kumimoji="1" lang="en-US" altLang="ja-JP" dirty="0"/>
              <a:t>2</a:t>
            </a:r>
          </a:p>
          <a:p>
            <a:r>
              <a:rPr kumimoji="1" lang="ja-JP" altLang="en-US" dirty="0"/>
              <a:t>デコーダ（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層）</a:t>
            </a:r>
            <a:endParaRPr kumimoji="1"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 dirty="0"/>
              <a:t>⇒</a:t>
            </a:r>
            <a:r>
              <a:rPr lang="en-US" altLang="ja-JP" dirty="0"/>
              <a:t>100</a:t>
            </a:r>
            <a:r>
              <a:rPr lang="ja-JP" altLang="en-US" dirty="0"/>
              <a:t>⇒</a:t>
            </a:r>
            <a:r>
              <a:rPr lang="en-US" altLang="ja-JP" dirty="0"/>
              <a:t>300</a:t>
            </a:r>
            <a:r>
              <a:rPr lang="ja-JP" altLang="en-US" dirty="0"/>
              <a:t>⇒</a:t>
            </a:r>
            <a:r>
              <a:rPr lang="en-US" altLang="ja-JP" dirty="0"/>
              <a:t>784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10</a:t>
            </a:r>
            <a:r>
              <a:rPr lang="ja-JP" altLang="en-US" dirty="0"/>
              <a:t>エポック学習</a:t>
            </a:r>
            <a:endParaRPr lang="en-US" altLang="ja-JP" dirty="0"/>
          </a:p>
          <a:p>
            <a:pPr lvl="1"/>
            <a:r>
              <a:rPr lang="ja-JP" altLang="en-US" dirty="0"/>
              <a:t>それ以上実施するとメモリエラーとなってしまったため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82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78B22-98FD-1274-A98E-D720352E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36526"/>
            <a:ext cx="11723254" cy="630390"/>
          </a:xfrm>
        </p:spPr>
        <p:txBody>
          <a:bodyPr>
            <a:normAutofit/>
          </a:bodyPr>
          <a:lstStyle/>
          <a:p>
            <a:r>
              <a:rPr lang="ja-JP" altLang="en-US" dirty="0"/>
              <a:t>学習の経過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A19B43-D6AC-2065-EAA4-F275BE34FF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44" y="3004767"/>
            <a:ext cx="5246586" cy="371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4DEBFA6-A26C-2E2D-B3B6-910BC1D52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12" y="3004767"/>
            <a:ext cx="5246586" cy="380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D472346-7A3A-29DF-251A-89F49FC2463F}"/>
              </a:ext>
            </a:extLst>
          </p:cNvPr>
          <p:cNvSpPr txBox="1">
            <a:spLocks/>
          </p:cNvSpPr>
          <p:nvPr/>
        </p:nvSpPr>
        <p:spPr>
          <a:xfrm>
            <a:off x="145472" y="1132896"/>
            <a:ext cx="11723253" cy="1138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8</a:t>
            </a:r>
            <a:r>
              <a:rPr lang="ja-JP" altLang="en-US" dirty="0"/>
              <a:t>割を</a:t>
            </a:r>
            <a:r>
              <a:rPr lang="en-US" altLang="ja-JP" dirty="0"/>
              <a:t>train</a:t>
            </a:r>
            <a:r>
              <a:rPr lang="ja-JP" altLang="en-US" dirty="0"/>
              <a:t>データ、</a:t>
            </a:r>
            <a:r>
              <a:rPr lang="en-US" altLang="ja-JP" dirty="0"/>
              <a:t>2</a:t>
            </a:r>
            <a:r>
              <a:rPr lang="ja-JP" altLang="en-US" dirty="0"/>
              <a:t>割を</a:t>
            </a:r>
            <a:r>
              <a:rPr lang="en-US" altLang="ja-JP" dirty="0"/>
              <a:t>validation</a:t>
            </a:r>
            <a:r>
              <a:rPr lang="ja-JP" altLang="en-US" dirty="0"/>
              <a:t>データとして</a:t>
            </a:r>
            <a:r>
              <a:rPr lang="en-US" altLang="ja-JP" dirty="0"/>
              <a:t>loss</a:t>
            </a:r>
            <a:r>
              <a:rPr lang="ja-JP" altLang="en-US" dirty="0"/>
              <a:t>の推移を確認</a:t>
            </a:r>
            <a:endParaRPr lang="en-US" altLang="ja-JP" dirty="0"/>
          </a:p>
          <a:p>
            <a:pPr lvl="1"/>
            <a:r>
              <a:rPr lang="en-US" altLang="ja-JP" dirty="0"/>
              <a:t>Loss</a:t>
            </a:r>
            <a:r>
              <a:rPr lang="ja-JP" altLang="en-US" dirty="0"/>
              <a:t>がきちんと減少して学習が進んでいる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D68DCE-2BC5-6B98-FD20-387A0BFEFB79}"/>
              </a:ext>
            </a:extLst>
          </p:cNvPr>
          <p:cNvSpPr txBox="1"/>
          <p:nvPr/>
        </p:nvSpPr>
        <p:spPr>
          <a:xfrm>
            <a:off x="1573161" y="2566219"/>
            <a:ext cx="303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train</a:t>
            </a:r>
            <a:r>
              <a:rPr kumimoji="1" lang="ja-JP" altLang="en-US" dirty="0"/>
              <a:t>データに対する</a:t>
            </a:r>
            <a:r>
              <a:rPr kumimoji="1" lang="en-US" altLang="ja-JP" dirty="0"/>
              <a:t>loss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B3439A-DE65-8F37-3B74-0189353A0174}"/>
              </a:ext>
            </a:extLst>
          </p:cNvPr>
          <p:cNvSpPr txBox="1"/>
          <p:nvPr/>
        </p:nvSpPr>
        <p:spPr>
          <a:xfrm>
            <a:off x="7231625" y="2635435"/>
            <a:ext cx="372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validation</a:t>
            </a:r>
            <a:r>
              <a:rPr kumimoji="1" lang="ja-JP" altLang="en-US" dirty="0"/>
              <a:t>データに対する</a:t>
            </a:r>
            <a:r>
              <a:rPr kumimoji="1" lang="en-US" altLang="ja-JP" dirty="0"/>
              <a:t>loss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891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8C842-DD88-BFAF-46C1-1483F7F4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36526"/>
            <a:ext cx="11723254" cy="738545"/>
          </a:xfrm>
        </p:spPr>
        <p:txBody>
          <a:bodyPr/>
          <a:lstStyle/>
          <a:p>
            <a:r>
              <a:rPr kumimoji="1" lang="ja-JP" altLang="en-US" dirty="0"/>
              <a:t>潜在変数の分布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C099306-07D4-A365-FCF7-4BAF1E67A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0" y="1641842"/>
            <a:ext cx="5204272" cy="50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2DF8EE4-212B-CEBC-8A45-C90E5E2A6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70" y="1593178"/>
            <a:ext cx="5204271" cy="512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9D6F93-724B-3775-71DD-50084575290B}"/>
              </a:ext>
            </a:extLst>
          </p:cNvPr>
          <p:cNvSpPr txBox="1"/>
          <p:nvPr/>
        </p:nvSpPr>
        <p:spPr>
          <a:xfrm>
            <a:off x="2078018" y="1223846"/>
            <a:ext cx="245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学習初期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994159-67D8-7F9D-140C-01A0D91EFADC}"/>
              </a:ext>
            </a:extLst>
          </p:cNvPr>
          <p:cNvSpPr txBox="1"/>
          <p:nvPr/>
        </p:nvSpPr>
        <p:spPr>
          <a:xfrm>
            <a:off x="7947485" y="1223846"/>
            <a:ext cx="227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学習終了間際</a:t>
            </a:r>
          </a:p>
        </p:txBody>
      </p:sp>
    </p:spTree>
    <p:extLst>
      <p:ext uri="{BB962C8B-B14F-4D97-AF65-F5344CB8AC3E}">
        <p14:creationId xmlns:p14="http://schemas.microsoft.com/office/powerpoint/2010/main" val="28966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0E8CD-D57E-D76D-9122-20215A6C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データ生成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862788-08CC-908F-99FA-83A06A341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1" y="973795"/>
            <a:ext cx="11723253" cy="1120354"/>
          </a:xfrm>
        </p:spPr>
        <p:txBody>
          <a:bodyPr>
            <a:normAutofit/>
          </a:bodyPr>
          <a:lstStyle/>
          <a:p>
            <a:r>
              <a:rPr lang="ja-JP" altLang="en-US" dirty="0"/>
              <a:t>ラベル０の画像を潜在変数の平均値をインプットとして、デコーダで生成した画像</a:t>
            </a:r>
            <a:endParaRPr kumimoji="1" lang="ja-JP" alt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056707B-9C74-0FCB-2D5B-C7C0AC2C5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70" y="2519213"/>
            <a:ext cx="4232787" cy="420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C801E35-8FFB-4F74-0507-C2A14A852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516" y="2519212"/>
            <a:ext cx="4232786" cy="420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83C411-F1F6-A57B-261F-4CFEFE8074AB}"/>
              </a:ext>
            </a:extLst>
          </p:cNvPr>
          <p:cNvSpPr txBox="1"/>
          <p:nvPr/>
        </p:nvSpPr>
        <p:spPr>
          <a:xfrm>
            <a:off x="1881372" y="2088963"/>
            <a:ext cx="245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学習初期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E397E1-0BE9-9F66-1731-788B672A6CAC}"/>
              </a:ext>
            </a:extLst>
          </p:cNvPr>
          <p:cNvSpPr txBox="1"/>
          <p:nvPr/>
        </p:nvSpPr>
        <p:spPr>
          <a:xfrm>
            <a:off x="7623020" y="2071566"/>
            <a:ext cx="227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学習終了間際</a:t>
            </a:r>
          </a:p>
        </p:txBody>
      </p:sp>
    </p:spTree>
    <p:extLst>
      <p:ext uri="{BB962C8B-B14F-4D97-AF65-F5344CB8AC3E}">
        <p14:creationId xmlns:p14="http://schemas.microsoft.com/office/powerpoint/2010/main" val="21607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404C0-5173-20DA-8534-020DF350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39" y="77368"/>
            <a:ext cx="11723254" cy="805584"/>
          </a:xfrm>
        </p:spPr>
        <p:txBody>
          <a:bodyPr/>
          <a:lstStyle/>
          <a:p>
            <a:r>
              <a:rPr kumimoji="1" lang="ja-JP" altLang="en-US" dirty="0"/>
              <a:t>データ生成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D75F52-A5FE-4D99-E443-CD9464ACB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73" y="942110"/>
            <a:ext cx="11723253" cy="473756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潜在変数を</a:t>
            </a:r>
            <a:r>
              <a:rPr kumimoji="1" lang="en-US" altLang="ja-JP" dirty="0"/>
              <a:t>-2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</a:t>
            </a:r>
            <a:r>
              <a:rPr kumimoji="1" lang="ja-JP" altLang="en-US" dirty="0"/>
              <a:t>まで少しずつ変化させながら生成された画像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EB06CD8-AE2E-18FF-2648-967D44A93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471" y="1497601"/>
            <a:ext cx="5320942" cy="528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6F8EBDB4-4B7D-5477-93B4-0629DEA4A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1574969"/>
            <a:ext cx="5204271" cy="512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12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FDEE21-9C78-303F-7DE6-07A0CC1E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時系列データの生成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39FC84-FBBD-9DAA-49D8-7CEC272C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S&amp;P500</a:t>
            </a:r>
            <a:r>
              <a:rPr kumimoji="1" lang="ja-JP" altLang="en-US" dirty="0"/>
              <a:t>の</a:t>
            </a:r>
            <a:r>
              <a:rPr kumimoji="1" lang="en-US" altLang="ja-JP" dirty="0"/>
              <a:t>1928</a:t>
            </a:r>
            <a:r>
              <a:rPr kumimoji="1" lang="ja-JP" altLang="en-US" dirty="0"/>
              <a:t>年～</a:t>
            </a:r>
            <a:r>
              <a:rPr lang="en-US" altLang="ja-JP" dirty="0"/>
              <a:t>2024</a:t>
            </a:r>
            <a:r>
              <a:rPr lang="ja-JP" altLang="en-US" dirty="0"/>
              <a:t>年</a:t>
            </a:r>
            <a:r>
              <a:rPr kumimoji="1" lang="ja-JP" altLang="en-US" dirty="0"/>
              <a:t>のデータを学習データとして使用</a:t>
            </a:r>
            <a:endParaRPr kumimoji="1" lang="en-US" altLang="ja-JP" dirty="0"/>
          </a:p>
          <a:p>
            <a:r>
              <a:rPr lang="ja-JP" altLang="en-US" dirty="0"/>
              <a:t>対数リターンを取った系列から、ランダムに一定期間（今回は</a:t>
            </a:r>
            <a:r>
              <a:rPr lang="en-US" altLang="ja-JP" dirty="0"/>
              <a:t>784</a:t>
            </a:r>
            <a:r>
              <a:rPr lang="ja-JP" altLang="en-US" dirty="0"/>
              <a:t>営業日）を切り出し学習データとした</a:t>
            </a:r>
            <a:endParaRPr lang="en-US" altLang="ja-JP" dirty="0"/>
          </a:p>
          <a:p>
            <a:r>
              <a:rPr kumimoji="1" lang="ja-JP" altLang="en-US" dirty="0"/>
              <a:t>潜在変数の次元は２次元とした</a:t>
            </a:r>
            <a:endParaRPr kumimoji="1" lang="en-US" altLang="ja-JP" dirty="0"/>
          </a:p>
          <a:p>
            <a:r>
              <a:rPr lang="ja-JP" altLang="en-US" dirty="0"/>
              <a:t>エンコーダ（</a:t>
            </a:r>
            <a:r>
              <a:rPr lang="en-US" altLang="ja-JP" dirty="0"/>
              <a:t>2</a:t>
            </a:r>
            <a:r>
              <a:rPr lang="ja-JP" altLang="en-US" dirty="0"/>
              <a:t>層）</a:t>
            </a:r>
            <a:endParaRPr lang="en-US" altLang="ja-JP" dirty="0"/>
          </a:p>
          <a:p>
            <a:pPr lvl="1"/>
            <a:r>
              <a:rPr kumimoji="1" lang="en-US" altLang="ja-JP" dirty="0"/>
              <a:t>784</a:t>
            </a:r>
            <a:r>
              <a:rPr kumimoji="1" lang="ja-JP" altLang="en-US" dirty="0"/>
              <a:t>⇒</a:t>
            </a:r>
            <a:r>
              <a:rPr kumimoji="1" lang="en-US" altLang="ja-JP" dirty="0"/>
              <a:t>100</a:t>
            </a:r>
            <a:r>
              <a:rPr kumimoji="1" lang="ja-JP" altLang="en-US" dirty="0"/>
              <a:t>⇒</a:t>
            </a:r>
            <a:r>
              <a:rPr kumimoji="1" lang="en-US" altLang="ja-JP" dirty="0"/>
              <a:t>2</a:t>
            </a:r>
          </a:p>
          <a:p>
            <a:r>
              <a:rPr kumimoji="1" lang="ja-JP" altLang="en-US" dirty="0"/>
              <a:t>デコーダ（</a:t>
            </a:r>
            <a:r>
              <a:rPr lang="en-US" altLang="ja-JP" dirty="0"/>
              <a:t>2</a:t>
            </a:r>
            <a:r>
              <a:rPr kumimoji="1" lang="ja-JP" altLang="en-US" dirty="0"/>
              <a:t>層）</a:t>
            </a:r>
            <a:endParaRPr kumimoji="1"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 dirty="0"/>
              <a:t>⇒</a:t>
            </a:r>
            <a:r>
              <a:rPr lang="en-US" altLang="ja-JP" dirty="0"/>
              <a:t>100</a:t>
            </a:r>
            <a:r>
              <a:rPr lang="ja-JP" altLang="en-US" dirty="0"/>
              <a:t>⇒</a:t>
            </a:r>
            <a:r>
              <a:rPr lang="en-US" altLang="ja-JP" dirty="0"/>
              <a:t>784</a:t>
            </a:r>
          </a:p>
          <a:p>
            <a:r>
              <a:rPr lang="en-US" altLang="ja-JP" dirty="0"/>
              <a:t>5</a:t>
            </a:r>
            <a:r>
              <a:rPr lang="ja-JP" altLang="en-US" dirty="0"/>
              <a:t>エポック学習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33DF51A-21B5-6C73-5300-2173C09A3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412" y="3303257"/>
            <a:ext cx="4891444" cy="341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70B905-E55B-37F8-69E0-0CB1445DE4EA}"/>
              </a:ext>
            </a:extLst>
          </p:cNvPr>
          <p:cNvSpPr txBox="1"/>
          <p:nvPr/>
        </p:nvSpPr>
        <p:spPr>
          <a:xfrm>
            <a:off x="8295915" y="2838532"/>
            <a:ext cx="245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学習データの例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31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6739</TotalTime>
  <Words>827</Words>
  <Application>Microsoft Office PowerPoint</Application>
  <PresentationFormat>ワイド画面</PresentationFormat>
  <Paragraphs>111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游ゴシック</vt:lpstr>
      <vt:lpstr>游ゴシック Light</vt:lpstr>
      <vt:lpstr>Arial</vt:lpstr>
      <vt:lpstr>Office テーマ</vt:lpstr>
      <vt:lpstr>デザインの設定</vt:lpstr>
      <vt:lpstr>VAE(変分オートエンコーダ)を用いたデータ生成</vt:lpstr>
      <vt:lpstr>はじめに</vt:lpstr>
      <vt:lpstr>オートエンコーダとVAEの違い</vt:lpstr>
      <vt:lpstr>例：MNISTデータの学習と生成</vt:lpstr>
      <vt:lpstr>学習の経過</vt:lpstr>
      <vt:lpstr>潜在変数の分布</vt:lpstr>
      <vt:lpstr>データ生成</vt:lpstr>
      <vt:lpstr>データ生成</vt:lpstr>
      <vt:lpstr>時系列データの生成</vt:lpstr>
      <vt:lpstr>学習の経過</vt:lpstr>
      <vt:lpstr>潜在変数の分布</vt:lpstr>
      <vt:lpstr>データ生成</vt:lpstr>
      <vt:lpstr>自己相関</vt:lpstr>
      <vt:lpstr>データ生成</vt:lpstr>
      <vt:lpstr>時系列データの生成_v2</vt:lpstr>
      <vt:lpstr>学習の経過</vt:lpstr>
      <vt:lpstr>潜在変数の分布</vt:lpstr>
      <vt:lpstr>データ生成</vt:lpstr>
      <vt:lpstr>リターン分布</vt:lpstr>
      <vt:lpstr>自己相関</vt:lpstr>
      <vt:lpstr>課題</vt:lpstr>
      <vt:lpstr>参考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金融時系列データ生成について</dc:title>
  <dc:creator>泰弘 仲山</dc:creator>
  <cp:lastModifiedBy>泰弘 仲山</cp:lastModifiedBy>
  <cp:revision>1</cp:revision>
  <dcterms:created xsi:type="dcterms:W3CDTF">2024-05-30T23:40:23Z</dcterms:created>
  <dcterms:modified xsi:type="dcterms:W3CDTF">2024-07-15T17:45:29Z</dcterms:modified>
</cp:coreProperties>
</file>