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60" r:id="rId4"/>
    <p:sldId id="262" r:id="rId5"/>
    <p:sldId id="261" r:id="rId6"/>
    <p:sldId id="263" r:id="rId7"/>
    <p:sldId id="264" r:id="rId8"/>
    <p:sldId id="267" r:id="rId9"/>
    <p:sldId id="265" r:id="rId10"/>
    <p:sldId id="266" r:id="rId11"/>
    <p:sldId id="268" r:id="rId12"/>
    <p:sldId id="269" r:id="rId13"/>
    <p:sldId id="270" r:id="rId14"/>
    <p:sldId id="271" r:id="rId15"/>
    <p:sldId id="272" r:id="rId16"/>
    <p:sldId id="283" r:id="rId17"/>
    <p:sldId id="273" r:id="rId18"/>
    <p:sldId id="275" r:id="rId19"/>
    <p:sldId id="274" r:id="rId20"/>
    <p:sldId id="282" r:id="rId21"/>
    <p:sldId id="276" r:id="rId22"/>
    <p:sldId id="277" r:id="rId23"/>
    <p:sldId id="278" r:id="rId24"/>
    <p:sldId id="279" r:id="rId25"/>
    <p:sldId id="280" r:id="rId26"/>
    <p:sldId id="284" r:id="rId27"/>
    <p:sldId id="259"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540E0-6B91-49EB-8636-E841B1852816}" v="32" dt="2024-04-16T04:52:13.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7C1540E0-6B91-49EB-8636-E841B1852816}"/>
    <pc:docChg chg="custSel addSld delSld modSld sldOrd">
      <pc:chgData name="泰弘 仲山" userId="857b4835f3abfbd8" providerId="LiveId" clId="{7C1540E0-6B91-49EB-8636-E841B1852816}" dt="2024-04-16T05:08:53.024" v="1296" actId="20577"/>
      <pc:docMkLst>
        <pc:docMk/>
      </pc:docMkLst>
      <pc:sldChg chg="del">
        <pc:chgData name="泰弘 仲山" userId="857b4835f3abfbd8" providerId="LiveId" clId="{7C1540E0-6B91-49EB-8636-E841B1852816}" dt="2024-04-16T00:51:37.327" v="0" actId="47"/>
        <pc:sldMkLst>
          <pc:docMk/>
          <pc:sldMk cId="3435118487" sldId="257"/>
        </pc:sldMkLst>
      </pc:sldChg>
      <pc:sldChg chg="modSp mod">
        <pc:chgData name="泰弘 仲山" userId="857b4835f3abfbd8" providerId="LiveId" clId="{7C1540E0-6B91-49EB-8636-E841B1852816}" dt="2024-04-16T00:54:12.642" v="16" actId="20577"/>
        <pc:sldMkLst>
          <pc:docMk/>
          <pc:sldMk cId="4161668039" sldId="258"/>
        </pc:sldMkLst>
        <pc:spChg chg="mod">
          <ac:chgData name="泰弘 仲山" userId="857b4835f3abfbd8" providerId="LiveId" clId="{7C1540E0-6B91-49EB-8636-E841B1852816}" dt="2024-04-16T00:54:12.642" v="16" actId="20577"/>
          <ac:spMkLst>
            <pc:docMk/>
            <pc:sldMk cId="4161668039" sldId="258"/>
            <ac:spMk id="3" creationId="{67F69D87-F420-2816-8D7F-E13C6CFA56BB}"/>
          </ac:spMkLst>
        </pc:spChg>
      </pc:sldChg>
      <pc:sldChg chg="modSp mod">
        <pc:chgData name="泰弘 仲山" userId="857b4835f3abfbd8" providerId="LiveId" clId="{7C1540E0-6B91-49EB-8636-E841B1852816}" dt="2024-04-16T01:11:31.622" v="20" actId="1035"/>
        <pc:sldMkLst>
          <pc:docMk/>
          <pc:sldMk cId="3443446979" sldId="260"/>
        </pc:sldMkLst>
        <pc:spChg chg="mod">
          <ac:chgData name="泰弘 仲山" userId="857b4835f3abfbd8" providerId="LiveId" clId="{7C1540E0-6B91-49EB-8636-E841B1852816}" dt="2024-04-16T01:11:31.622" v="20" actId="1035"/>
          <ac:spMkLst>
            <pc:docMk/>
            <pc:sldMk cId="3443446979" sldId="260"/>
            <ac:spMk id="6" creationId="{864D9942-489B-6CCD-E12B-1A5712CA924D}"/>
          </ac:spMkLst>
        </pc:spChg>
        <pc:picChg chg="mod">
          <ac:chgData name="泰弘 仲山" userId="857b4835f3abfbd8" providerId="LiveId" clId="{7C1540E0-6B91-49EB-8636-E841B1852816}" dt="2024-04-16T01:11:02.746" v="17" actId="1076"/>
          <ac:picMkLst>
            <pc:docMk/>
            <pc:sldMk cId="3443446979" sldId="260"/>
            <ac:picMk id="5" creationId="{93EDBB37-1954-3C29-DA16-4F904B357B78}"/>
          </ac:picMkLst>
        </pc:picChg>
      </pc:sldChg>
      <pc:sldChg chg="modSp mod">
        <pc:chgData name="泰弘 仲山" userId="857b4835f3abfbd8" providerId="LiveId" clId="{7C1540E0-6B91-49EB-8636-E841B1852816}" dt="2024-04-16T01:49:08.383" v="25" actId="14100"/>
        <pc:sldMkLst>
          <pc:docMk/>
          <pc:sldMk cId="3780065610" sldId="261"/>
        </pc:sldMkLst>
        <pc:spChg chg="mod">
          <ac:chgData name="泰弘 仲山" userId="857b4835f3abfbd8" providerId="LiveId" clId="{7C1540E0-6B91-49EB-8636-E841B1852816}" dt="2024-04-16T01:49:08.383" v="25" actId="14100"/>
          <ac:spMkLst>
            <pc:docMk/>
            <pc:sldMk cId="3780065610" sldId="261"/>
            <ac:spMk id="6" creationId="{D96ED59D-ACB8-8205-C3C5-39F073F27E67}"/>
          </ac:spMkLst>
        </pc:spChg>
      </pc:sldChg>
      <pc:sldChg chg="modSp mod">
        <pc:chgData name="泰弘 仲山" userId="857b4835f3abfbd8" providerId="LiveId" clId="{7C1540E0-6B91-49EB-8636-E841B1852816}" dt="2024-04-16T01:48:57.782" v="21" actId="14100"/>
        <pc:sldMkLst>
          <pc:docMk/>
          <pc:sldMk cId="3759766127" sldId="263"/>
        </pc:sldMkLst>
        <pc:spChg chg="mod">
          <ac:chgData name="泰弘 仲山" userId="857b4835f3abfbd8" providerId="LiveId" clId="{7C1540E0-6B91-49EB-8636-E841B1852816}" dt="2024-04-16T01:48:57.782" v="21" actId="14100"/>
          <ac:spMkLst>
            <pc:docMk/>
            <pc:sldMk cId="3759766127" sldId="263"/>
            <ac:spMk id="3" creationId="{7E1B2DB7-7A7C-B3D9-BC49-E70C5BCB8868}"/>
          </ac:spMkLst>
        </pc:spChg>
      </pc:sldChg>
      <pc:sldChg chg="addSp modSp mod">
        <pc:chgData name="泰弘 仲山" userId="857b4835f3abfbd8" providerId="LiveId" clId="{7C1540E0-6B91-49EB-8636-E841B1852816}" dt="2024-04-16T01:58:10.053" v="191" actId="1076"/>
        <pc:sldMkLst>
          <pc:docMk/>
          <pc:sldMk cId="1147547480" sldId="265"/>
        </pc:sldMkLst>
        <pc:spChg chg="mod">
          <ac:chgData name="泰弘 仲山" userId="857b4835f3abfbd8" providerId="LiveId" clId="{7C1540E0-6B91-49EB-8636-E841B1852816}" dt="2024-04-16T01:57:58.220" v="187" actId="14100"/>
          <ac:spMkLst>
            <pc:docMk/>
            <pc:sldMk cId="1147547480" sldId="265"/>
            <ac:spMk id="10" creationId="{51E09392-DA77-9094-FDD3-D0F8878D1065}"/>
          </ac:spMkLst>
        </pc:spChg>
        <pc:picChg chg="add mod">
          <ac:chgData name="泰弘 仲山" userId="857b4835f3abfbd8" providerId="LiveId" clId="{7C1540E0-6B91-49EB-8636-E841B1852816}" dt="2024-04-16T01:58:10.053" v="191" actId="1076"/>
          <ac:picMkLst>
            <pc:docMk/>
            <pc:sldMk cId="1147547480" sldId="265"/>
            <ac:picMk id="6" creationId="{B3250594-5E0A-6E5F-D772-39CC6C03927F}"/>
          </ac:picMkLst>
        </pc:picChg>
      </pc:sldChg>
      <pc:sldChg chg="addSp modSp mod">
        <pc:chgData name="泰弘 仲山" userId="857b4835f3abfbd8" providerId="LiveId" clId="{7C1540E0-6B91-49EB-8636-E841B1852816}" dt="2024-04-16T01:55:16.103" v="148" actId="14100"/>
        <pc:sldMkLst>
          <pc:docMk/>
          <pc:sldMk cId="3690210647" sldId="267"/>
        </pc:sldMkLst>
        <pc:spChg chg="add mod">
          <ac:chgData name="泰弘 仲山" userId="857b4835f3abfbd8" providerId="LiveId" clId="{7C1540E0-6B91-49EB-8636-E841B1852816}" dt="2024-04-16T01:55:16.103" v="148" actId="14100"/>
          <ac:spMkLst>
            <pc:docMk/>
            <pc:sldMk cId="3690210647" sldId="267"/>
            <ac:spMk id="3" creationId="{7FFF1989-E70C-3299-4E4B-F17CF0D20D94}"/>
          </ac:spMkLst>
        </pc:spChg>
      </pc:sldChg>
      <pc:sldChg chg="modSp mod">
        <pc:chgData name="泰弘 仲山" userId="857b4835f3abfbd8" providerId="LiveId" clId="{7C1540E0-6B91-49EB-8636-E841B1852816}" dt="2024-04-16T02:10:30.402" v="199" actId="1076"/>
        <pc:sldMkLst>
          <pc:docMk/>
          <pc:sldMk cId="3753427200" sldId="269"/>
        </pc:sldMkLst>
        <pc:picChg chg="mod">
          <ac:chgData name="泰弘 仲山" userId="857b4835f3abfbd8" providerId="LiveId" clId="{7C1540E0-6B91-49EB-8636-E841B1852816}" dt="2024-04-16T02:10:30.402" v="199" actId="1076"/>
          <ac:picMkLst>
            <pc:docMk/>
            <pc:sldMk cId="3753427200" sldId="269"/>
            <ac:picMk id="5" creationId="{926DB173-E485-326C-714B-C581EA4C25D5}"/>
          </ac:picMkLst>
        </pc:picChg>
      </pc:sldChg>
      <pc:sldChg chg="addSp modSp mod">
        <pc:chgData name="泰弘 仲山" userId="857b4835f3abfbd8" providerId="LiveId" clId="{7C1540E0-6B91-49EB-8636-E841B1852816}" dt="2024-04-16T02:29:05.363" v="360" actId="1076"/>
        <pc:sldMkLst>
          <pc:docMk/>
          <pc:sldMk cId="4064348815" sldId="270"/>
        </pc:sldMkLst>
        <pc:spChg chg="mod">
          <ac:chgData name="泰弘 仲山" userId="857b4835f3abfbd8" providerId="LiveId" clId="{7C1540E0-6B91-49EB-8636-E841B1852816}" dt="2024-04-16T02:26:36.001" v="306" actId="1076"/>
          <ac:spMkLst>
            <pc:docMk/>
            <pc:sldMk cId="4064348815" sldId="270"/>
            <ac:spMk id="3" creationId="{4E434EC8-DE86-FC0F-5909-D741DD53CA36}"/>
          </ac:spMkLst>
        </pc:spChg>
        <pc:spChg chg="mod">
          <ac:chgData name="泰弘 仲山" userId="857b4835f3abfbd8" providerId="LiveId" clId="{7C1540E0-6B91-49EB-8636-E841B1852816}" dt="2024-04-16T02:26:44.056" v="310" actId="1076"/>
          <ac:spMkLst>
            <pc:docMk/>
            <pc:sldMk cId="4064348815" sldId="270"/>
            <ac:spMk id="6" creationId="{7B914E2A-E3DF-57AE-86F6-56D760E13026}"/>
          </ac:spMkLst>
        </pc:spChg>
        <pc:spChg chg="add mod">
          <ac:chgData name="泰弘 仲山" userId="857b4835f3abfbd8" providerId="LiveId" clId="{7C1540E0-6B91-49EB-8636-E841B1852816}" dt="2024-04-16T02:27:41.709" v="354" actId="20577"/>
          <ac:spMkLst>
            <pc:docMk/>
            <pc:sldMk cId="4064348815" sldId="270"/>
            <ac:spMk id="10" creationId="{9279108F-FDFD-CD90-9AA8-49B1A6B2B86E}"/>
          </ac:spMkLst>
        </pc:spChg>
        <pc:picChg chg="mod">
          <ac:chgData name="泰弘 仲山" userId="857b4835f3abfbd8" providerId="LiveId" clId="{7C1540E0-6B91-49EB-8636-E841B1852816}" dt="2024-04-16T02:29:05.363" v="360" actId="1076"/>
          <ac:picMkLst>
            <pc:docMk/>
            <pc:sldMk cId="4064348815" sldId="270"/>
            <ac:picMk id="5" creationId="{6EC9E866-44C7-9DB4-121E-CF0C52D349CD}"/>
          </ac:picMkLst>
        </pc:picChg>
        <pc:picChg chg="add mod">
          <ac:chgData name="泰弘 仲山" userId="857b4835f3abfbd8" providerId="LiveId" clId="{7C1540E0-6B91-49EB-8636-E841B1852816}" dt="2024-04-16T02:28:01.808" v="357" actId="1076"/>
          <ac:picMkLst>
            <pc:docMk/>
            <pc:sldMk cId="4064348815" sldId="270"/>
            <ac:picMk id="7" creationId="{493D6D8B-8112-BDE8-9ADC-2A2C350FC05A}"/>
          </ac:picMkLst>
        </pc:picChg>
        <pc:picChg chg="add mod">
          <ac:chgData name="泰弘 仲山" userId="857b4835f3abfbd8" providerId="LiveId" clId="{7C1540E0-6B91-49EB-8636-E841B1852816}" dt="2024-04-16T02:28:15.264" v="359" actId="1076"/>
          <ac:picMkLst>
            <pc:docMk/>
            <pc:sldMk cId="4064348815" sldId="270"/>
            <ac:picMk id="9" creationId="{92175638-8CDB-6EC7-AD71-19052FE4CAAE}"/>
          </ac:picMkLst>
        </pc:picChg>
      </pc:sldChg>
      <pc:sldChg chg="modSp mod">
        <pc:chgData name="泰弘 仲山" userId="857b4835f3abfbd8" providerId="LiveId" clId="{7C1540E0-6B91-49EB-8636-E841B1852816}" dt="2024-04-16T02:26:31.958" v="305" actId="1076"/>
        <pc:sldMkLst>
          <pc:docMk/>
          <pc:sldMk cId="2305061686" sldId="271"/>
        </pc:sldMkLst>
        <pc:picChg chg="mod">
          <ac:chgData name="泰弘 仲山" userId="857b4835f3abfbd8" providerId="LiveId" clId="{7C1540E0-6B91-49EB-8636-E841B1852816}" dt="2024-04-16T02:26:31.958" v="305" actId="1076"/>
          <ac:picMkLst>
            <pc:docMk/>
            <pc:sldMk cId="2305061686" sldId="271"/>
            <ac:picMk id="5" creationId="{F37CB93A-BF5A-5A28-35F5-5BFDF68B4425}"/>
          </ac:picMkLst>
        </pc:picChg>
      </pc:sldChg>
      <pc:sldChg chg="addSp delSp modSp mod">
        <pc:chgData name="泰弘 仲山" userId="857b4835f3abfbd8" providerId="LiveId" clId="{7C1540E0-6B91-49EB-8636-E841B1852816}" dt="2024-04-16T02:10:49.972" v="209" actId="21"/>
        <pc:sldMkLst>
          <pc:docMk/>
          <pc:sldMk cId="3117658546" sldId="272"/>
        </pc:sldMkLst>
        <pc:picChg chg="add del mod">
          <ac:chgData name="泰弘 仲山" userId="857b4835f3abfbd8" providerId="LiveId" clId="{7C1540E0-6B91-49EB-8636-E841B1852816}" dt="2024-04-16T02:10:49.972" v="209" actId="21"/>
          <ac:picMkLst>
            <pc:docMk/>
            <pc:sldMk cId="3117658546" sldId="272"/>
            <ac:picMk id="3" creationId="{DFA32178-FA47-9FD9-2452-509FE59F371E}"/>
          </ac:picMkLst>
        </pc:picChg>
        <pc:picChg chg="mod">
          <ac:chgData name="泰弘 仲山" userId="857b4835f3abfbd8" providerId="LiveId" clId="{7C1540E0-6B91-49EB-8636-E841B1852816}" dt="2024-04-16T02:10:44.737" v="207" actId="1076"/>
          <ac:picMkLst>
            <pc:docMk/>
            <pc:sldMk cId="3117658546" sldId="272"/>
            <ac:picMk id="5" creationId="{FEEBA631-BB6B-CB8E-EF2C-72E5BEA307B3}"/>
          </ac:picMkLst>
        </pc:picChg>
      </pc:sldChg>
      <pc:sldChg chg="modSp mod">
        <pc:chgData name="泰弘 仲山" userId="857b4835f3abfbd8" providerId="LiveId" clId="{7C1540E0-6B91-49EB-8636-E841B1852816}" dt="2024-04-16T02:12:56.366" v="282" actId="20577"/>
        <pc:sldMkLst>
          <pc:docMk/>
          <pc:sldMk cId="3916774759" sldId="273"/>
        </pc:sldMkLst>
        <pc:spChg chg="mod">
          <ac:chgData name="泰弘 仲山" userId="857b4835f3abfbd8" providerId="LiveId" clId="{7C1540E0-6B91-49EB-8636-E841B1852816}" dt="2024-04-16T02:12:56.366" v="282" actId="20577"/>
          <ac:spMkLst>
            <pc:docMk/>
            <pc:sldMk cId="3916774759" sldId="273"/>
            <ac:spMk id="3" creationId="{A6F48653-70F3-FD9C-7A45-180E29E261C0}"/>
          </ac:spMkLst>
        </pc:spChg>
        <pc:picChg chg="mod">
          <ac:chgData name="泰弘 仲山" userId="857b4835f3abfbd8" providerId="LiveId" clId="{7C1540E0-6B91-49EB-8636-E841B1852816}" dt="2024-04-16T02:09:45.187" v="197" actId="1076"/>
          <ac:picMkLst>
            <pc:docMk/>
            <pc:sldMk cId="3916774759" sldId="273"/>
            <ac:picMk id="5" creationId="{6D17021F-5012-E7DA-763D-9F945282A23C}"/>
          </ac:picMkLst>
        </pc:picChg>
        <pc:picChg chg="mod">
          <ac:chgData name="泰弘 仲山" userId="857b4835f3abfbd8" providerId="LiveId" clId="{7C1540E0-6B91-49EB-8636-E841B1852816}" dt="2024-04-16T02:09:43.926" v="196" actId="14100"/>
          <ac:picMkLst>
            <pc:docMk/>
            <pc:sldMk cId="3916774759" sldId="273"/>
            <ac:picMk id="7" creationId="{6D33663C-F5EE-C668-AF4A-334C4AEBA39D}"/>
          </ac:picMkLst>
        </pc:picChg>
      </pc:sldChg>
      <pc:sldChg chg="addSp modSp mod">
        <pc:chgData name="泰弘 仲山" userId="857b4835f3abfbd8" providerId="LiveId" clId="{7C1540E0-6B91-49EB-8636-E841B1852816}" dt="2024-04-16T02:13:34.413" v="292" actId="1076"/>
        <pc:sldMkLst>
          <pc:docMk/>
          <pc:sldMk cId="1403475064" sldId="275"/>
        </pc:sldMkLst>
        <pc:spChg chg="add mod">
          <ac:chgData name="泰弘 仲山" userId="857b4835f3abfbd8" providerId="LiveId" clId="{7C1540E0-6B91-49EB-8636-E841B1852816}" dt="2024-04-16T02:13:34.413" v="292" actId="1076"/>
          <ac:spMkLst>
            <pc:docMk/>
            <pc:sldMk cId="1403475064" sldId="275"/>
            <ac:spMk id="4" creationId="{3E44CBEB-B2C9-EDE5-14A1-9F84E5305D33}"/>
          </ac:spMkLst>
        </pc:spChg>
        <pc:spChg chg="add mod">
          <ac:chgData name="泰弘 仲山" userId="857b4835f3abfbd8" providerId="LiveId" clId="{7C1540E0-6B91-49EB-8636-E841B1852816}" dt="2024-04-16T02:13:06.617" v="288" actId="1076"/>
          <ac:spMkLst>
            <pc:docMk/>
            <pc:sldMk cId="1403475064" sldId="275"/>
            <ac:spMk id="6" creationId="{4B1544B4-2580-46E6-ABE6-825CA3CF3C4B}"/>
          </ac:spMkLst>
        </pc:spChg>
        <pc:picChg chg="add mod">
          <ac:chgData name="泰弘 仲山" userId="857b4835f3abfbd8" providerId="LiveId" clId="{7C1540E0-6B91-49EB-8636-E841B1852816}" dt="2024-04-16T02:11:48.820" v="215" actId="1076"/>
          <ac:picMkLst>
            <pc:docMk/>
            <pc:sldMk cId="1403475064" sldId="275"/>
            <ac:picMk id="3" creationId="{DFA32178-FA47-9FD9-2452-509FE59F371E}"/>
          </ac:picMkLst>
        </pc:picChg>
        <pc:picChg chg="mod">
          <ac:chgData name="泰弘 仲山" userId="857b4835f3abfbd8" providerId="LiveId" clId="{7C1540E0-6B91-49EB-8636-E841B1852816}" dt="2024-04-16T02:13:10.919" v="289" actId="1076"/>
          <ac:picMkLst>
            <pc:docMk/>
            <pc:sldMk cId="1403475064" sldId="275"/>
            <ac:picMk id="5" creationId="{46BACBAA-1737-8C48-B6EA-12A9DA9BDFA6}"/>
          </ac:picMkLst>
        </pc:picChg>
      </pc:sldChg>
      <pc:sldChg chg="modSp mod">
        <pc:chgData name="泰弘 仲山" userId="857b4835f3abfbd8" providerId="LiveId" clId="{7C1540E0-6B91-49EB-8636-E841B1852816}" dt="2024-04-16T02:14:55.309" v="300" actId="20577"/>
        <pc:sldMkLst>
          <pc:docMk/>
          <pc:sldMk cId="2132654930" sldId="276"/>
        </pc:sldMkLst>
        <pc:spChg chg="mod">
          <ac:chgData name="泰弘 仲山" userId="857b4835f3abfbd8" providerId="LiveId" clId="{7C1540E0-6B91-49EB-8636-E841B1852816}" dt="2024-04-16T02:14:55.309" v="300" actId="20577"/>
          <ac:spMkLst>
            <pc:docMk/>
            <pc:sldMk cId="2132654930" sldId="276"/>
            <ac:spMk id="3" creationId="{5037297B-2F26-B969-1DA3-1F66779C1780}"/>
          </ac:spMkLst>
        </pc:spChg>
      </pc:sldChg>
      <pc:sldChg chg="modSp mod">
        <pc:chgData name="泰弘 仲山" userId="857b4835f3abfbd8" providerId="LiveId" clId="{7C1540E0-6B91-49EB-8636-E841B1852816}" dt="2024-04-16T02:16:32.971" v="302" actId="1076"/>
        <pc:sldMkLst>
          <pc:docMk/>
          <pc:sldMk cId="2552107434" sldId="278"/>
        </pc:sldMkLst>
        <pc:spChg chg="mod">
          <ac:chgData name="泰弘 仲山" userId="857b4835f3abfbd8" providerId="LiveId" clId="{7C1540E0-6B91-49EB-8636-E841B1852816}" dt="2024-04-16T02:16:32.971" v="302" actId="1076"/>
          <ac:spMkLst>
            <pc:docMk/>
            <pc:sldMk cId="2552107434" sldId="278"/>
            <ac:spMk id="6" creationId="{E4DE56E5-1C04-1C36-53AE-C3C40358910A}"/>
          </ac:spMkLst>
        </pc:spChg>
      </pc:sldChg>
      <pc:sldChg chg="del">
        <pc:chgData name="泰弘 仲山" userId="857b4835f3abfbd8" providerId="LiveId" clId="{7C1540E0-6B91-49EB-8636-E841B1852816}" dt="2024-04-16T04:54:01.833" v="586" actId="47"/>
        <pc:sldMkLst>
          <pc:docMk/>
          <pc:sldMk cId="1305979843" sldId="281"/>
        </pc:sldMkLst>
      </pc:sldChg>
      <pc:sldChg chg="addSp delSp modSp new mod">
        <pc:chgData name="泰弘 仲山" userId="857b4835f3abfbd8" providerId="LiveId" clId="{7C1540E0-6B91-49EB-8636-E841B1852816}" dt="2024-04-16T04:25:58.474" v="457" actId="20577"/>
        <pc:sldMkLst>
          <pc:docMk/>
          <pc:sldMk cId="2545799615" sldId="282"/>
        </pc:sldMkLst>
        <pc:spChg chg="mod">
          <ac:chgData name="泰弘 仲山" userId="857b4835f3abfbd8" providerId="LiveId" clId="{7C1540E0-6B91-49EB-8636-E841B1852816}" dt="2024-04-16T04:25:58.474" v="457" actId="20577"/>
          <ac:spMkLst>
            <pc:docMk/>
            <pc:sldMk cId="2545799615" sldId="282"/>
            <ac:spMk id="2" creationId="{202E800A-4800-1EAF-D15A-DCF050BEDFD6}"/>
          </ac:spMkLst>
        </pc:spChg>
        <pc:spChg chg="del mod">
          <ac:chgData name="泰弘 仲山" userId="857b4835f3abfbd8" providerId="LiveId" clId="{7C1540E0-6B91-49EB-8636-E841B1852816}" dt="2024-04-16T04:24:38.325" v="395"/>
          <ac:spMkLst>
            <pc:docMk/>
            <pc:sldMk cId="2545799615" sldId="282"/>
            <ac:spMk id="3" creationId="{A723445B-3517-6507-EA7F-7371F5F797EA}"/>
          </ac:spMkLst>
        </pc:spChg>
        <pc:spChg chg="add mod">
          <ac:chgData name="泰弘 仲山" userId="857b4835f3abfbd8" providerId="LiveId" clId="{7C1540E0-6B91-49EB-8636-E841B1852816}" dt="2024-04-16T04:25:49.857" v="441" actId="1076"/>
          <ac:spMkLst>
            <pc:docMk/>
            <pc:sldMk cId="2545799615" sldId="282"/>
            <ac:spMk id="4" creationId="{44EC234D-D7AD-E256-E619-51CEE86409CB}"/>
          </ac:spMkLst>
        </pc:spChg>
        <pc:picChg chg="add mod">
          <ac:chgData name="泰弘 仲山" userId="857b4835f3abfbd8" providerId="LiveId" clId="{7C1540E0-6B91-49EB-8636-E841B1852816}" dt="2024-04-16T04:25:52.890" v="442" actId="1076"/>
          <ac:picMkLst>
            <pc:docMk/>
            <pc:sldMk cId="2545799615" sldId="282"/>
            <ac:picMk id="1026" creationId="{63FC001D-C8D3-12DD-07C6-9EFE84989483}"/>
          </ac:picMkLst>
        </pc:picChg>
      </pc:sldChg>
      <pc:sldChg chg="addSp delSp modSp new mod">
        <pc:chgData name="泰弘 仲山" userId="857b4835f3abfbd8" providerId="LiveId" clId="{7C1540E0-6B91-49EB-8636-E841B1852816}" dt="2024-04-16T04:52:18.564" v="585" actId="14100"/>
        <pc:sldMkLst>
          <pc:docMk/>
          <pc:sldMk cId="2360106200" sldId="283"/>
        </pc:sldMkLst>
        <pc:spChg chg="mod">
          <ac:chgData name="泰弘 仲山" userId="857b4835f3abfbd8" providerId="LiveId" clId="{7C1540E0-6B91-49EB-8636-E841B1852816}" dt="2024-04-16T04:52:18.564" v="585" actId="14100"/>
          <ac:spMkLst>
            <pc:docMk/>
            <pc:sldMk cId="2360106200" sldId="283"/>
            <ac:spMk id="2" creationId="{3F1AF26F-2B8E-B2E7-D6E9-F80B2E702D2A}"/>
          </ac:spMkLst>
        </pc:spChg>
        <pc:spChg chg="del">
          <ac:chgData name="泰弘 仲山" userId="857b4835f3abfbd8" providerId="LiveId" clId="{7C1540E0-6B91-49EB-8636-E841B1852816}" dt="2024-04-16T04:49:14.833" v="459" actId="478"/>
          <ac:spMkLst>
            <pc:docMk/>
            <pc:sldMk cId="2360106200" sldId="283"/>
            <ac:spMk id="3" creationId="{CF1E4995-67D4-6DE0-7286-A81CC65BD427}"/>
          </ac:spMkLst>
        </pc:spChg>
        <pc:spChg chg="add mod">
          <ac:chgData name="泰弘 仲山" userId="857b4835f3abfbd8" providerId="LiveId" clId="{7C1540E0-6B91-49EB-8636-E841B1852816}" dt="2024-04-16T04:50:55.873" v="578" actId="20577"/>
          <ac:spMkLst>
            <pc:docMk/>
            <pc:sldMk cId="2360106200" sldId="283"/>
            <ac:spMk id="4" creationId="{B72FD6F0-168B-8852-0765-393AF7903290}"/>
          </ac:spMkLst>
        </pc:spChg>
        <pc:picChg chg="add del mod">
          <ac:chgData name="泰弘 仲山" userId="857b4835f3abfbd8" providerId="LiveId" clId="{7C1540E0-6B91-49EB-8636-E841B1852816}" dt="2024-04-16T04:52:00.107" v="579" actId="478"/>
          <ac:picMkLst>
            <pc:docMk/>
            <pc:sldMk cId="2360106200" sldId="283"/>
            <ac:picMk id="2050" creationId="{970EE0CE-6F30-C638-8365-3F3746D55D1E}"/>
          </ac:picMkLst>
        </pc:picChg>
        <pc:picChg chg="add mod">
          <ac:chgData name="泰弘 仲山" userId="857b4835f3abfbd8" providerId="LiveId" clId="{7C1540E0-6B91-49EB-8636-E841B1852816}" dt="2024-04-16T04:52:13.380" v="584" actId="14100"/>
          <ac:picMkLst>
            <pc:docMk/>
            <pc:sldMk cId="2360106200" sldId="283"/>
            <ac:picMk id="2052" creationId="{DC354461-79B5-A450-C8C0-BE8A4254F2C6}"/>
          </ac:picMkLst>
        </pc:picChg>
      </pc:sldChg>
      <pc:sldChg chg="modSp new mod ord">
        <pc:chgData name="泰弘 仲山" userId="857b4835f3abfbd8" providerId="LiveId" clId="{7C1540E0-6B91-49EB-8636-E841B1852816}" dt="2024-04-16T05:08:53.024" v="1296" actId="20577"/>
        <pc:sldMkLst>
          <pc:docMk/>
          <pc:sldMk cId="1933583219" sldId="284"/>
        </pc:sldMkLst>
        <pc:spChg chg="mod">
          <ac:chgData name="泰弘 仲山" userId="857b4835f3abfbd8" providerId="LiveId" clId="{7C1540E0-6B91-49EB-8636-E841B1852816}" dt="2024-04-16T04:58:06.944" v="602" actId="20577"/>
          <ac:spMkLst>
            <pc:docMk/>
            <pc:sldMk cId="1933583219" sldId="284"/>
            <ac:spMk id="2" creationId="{60B1DAD3-F2B3-96AA-34D1-2911CBDB55A5}"/>
          </ac:spMkLst>
        </pc:spChg>
        <pc:spChg chg="mod">
          <ac:chgData name="泰弘 仲山" userId="857b4835f3abfbd8" providerId="LiveId" clId="{7C1540E0-6B91-49EB-8636-E841B1852816}" dt="2024-04-16T05:08:53.024" v="1296" actId="20577"/>
          <ac:spMkLst>
            <pc:docMk/>
            <pc:sldMk cId="1933583219" sldId="284"/>
            <ac:spMk id="3" creationId="{92F3BABF-AB4C-4885-EE94-52BAC13C077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B2B980-C661-4C90-A21C-7AF5D1F1CB55}" type="datetimeFigureOut">
              <a:rPr kumimoji="1" lang="ja-JP" altLang="en-US" smtClean="0"/>
              <a:t>2024/4/16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547C4-9848-40AD-BC5A-9B04ABF29D82}" type="slidenum">
              <a:rPr kumimoji="1" lang="ja-JP" altLang="en-US" smtClean="0"/>
              <a:t>‹#›</a:t>
            </a:fld>
            <a:endParaRPr kumimoji="1" lang="ja-JP" altLang="en-US"/>
          </a:p>
        </p:txBody>
      </p:sp>
    </p:spTree>
    <p:extLst>
      <p:ext uri="{BB962C8B-B14F-4D97-AF65-F5344CB8AC3E}">
        <p14:creationId xmlns:p14="http://schemas.microsoft.com/office/powerpoint/2010/main" val="35702955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A1547C4-9848-40AD-BC5A-9B04ABF29D82}" type="slidenum">
              <a:rPr kumimoji="1" lang="ja-JP" altLang="en-US" smtClean="0"/>
              <a:t>9</a:t>
            </a:fld>
            <a:endParaRPr kumimoji="1" lang="ja-JP" altLang="en-US"/>
          </a:p>
        </p:txBody>
      </p:sp>
    </p:spTree>
    <p:extLst>
      <p:ext uri="{BB962C8B-B14F-4D97-AF65-F5344CB8AC3E}">
        <p14:creationId xmlns:p14="http://schemas.microsoft.com/office/powerpoint/2010/main" val="3047570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E6A7F1-A272-5106-63B7-C0F1D622223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11482CF-E932-B981-FFD0-81379218A2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AC6923D-0AB2-1011-6EF9-D68841F876C2}"/>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4C72ED5E-B3DE-8BF2-7760-D5426780E8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52474C-CF04-DDAD-0910-D3BE58EA7762}"/>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343184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38715D-1E97-5671-4ED2-CF0CACE4F0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E3D45A-9706-7A68-0EED-6230E3C94FA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5FBA41-3B5D-7793-2544-E6B7151A9FB4}"/>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A2E22021-2112-7BEF-4957-9D40288414A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C31076-721D-290B-840F-8B8BDCE6FAB3}"/>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2647537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281E083-01A8-5B94-2B3D-1EF5B8927F5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16B87B-FB23-69DB-F52B-6F9B95F38D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95CE64-C4AD-2EDA-F51A-7C4D243C16DE}"/>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86B8D985-4F92-F4B9-276C-F38FE667EE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0855A9-6BDD-9EE9-D63D-FA2E91BC37C0}"/>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155530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6BEC0F-E63B-26FC-61EA-4A7F4BF8C623}"/>
              </a:ext>
            </a:extLst>
          </p:cNvPr>
          <p:cNvSpPr>
            <a:spLocks noGrp="1"/>
          </p:cNvSpPr>
          <p:nvPr>
            <p:ph type="title"/>
          </p:nvPr>
        </p:nvSpPr>
        <p:spPr>
          <a:xfrm>
            <a:off x="136236" y="136525"/>
            <a:ext cx="11664700" cy="840075"/>
          </a:xfrm>
        </p:spPr>
        <p:txBody>
          <a:bodyPr>
            <a:normAutofit/>
          </a:bodyPr>
          <a:lstStyle>
            <a:lvl1pPr>
              <a:defRPr sz="32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D98C09A-00B2-5C72-C2FC-CE5485437F1A}"/>
              </a:ext>
            </a:extLst>
          </p:cNvPr>
          <p:cNvSpPr>
            <a:spLocks noGrp="1"/>
          </p:cNvSpPr>
          <p:nvPr>
            <p:ph idx="1"/>
          </p:nvPr>
        </p:nvSpPr>
        <p:spPr>
          <a:xfrm>
            <a:off x="136236" y="1168123"/>
            <a:ext cx="11664700" cy="5086027"/>
          </a:xfrm>
        </p:spPr>
        <p:txBody>
          <a:bodyPr/>
          <a:lstStyle>
            <a:lvl1pPr>
              <a:defRPr sz="2400"/>
            </a:lvl1pPr>
            <a:lvl2pPr>
              <a:defRPr sz="1800"/>
            </a:lvl2pPr>
            <a:lvl3pPr>
              <a:defRPr sz="1800"/>
            </a:lvl3pPr>
            <a:lvl4pPr>
              <a:defRPr sz="1800"/>
            </a:lvl4pPr>
            <a:lvl5pPr>
              <a:defRPr sz="18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91A1ECD-051A-526B-CFDB-5D4401E80B37}"/>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5E9C7362-34D1-33A0-D5AD-E7745BB996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747E05-F747-7D85-C1E3-8C47B668015E}"/>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231148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FA7A65-7E19-6B19-1781-7310A334DFF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B8A3A7C-684C-AE59-9CD0-31756FA5DA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B4DFCAB-9AB0-745C-BFEC-BA1EC3CA7184}"/>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3414870D-AEB7-2F4D-3155-B5287B18D6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0AF1E9-1A10-FE22-F699-86DA67EE1B90}"/>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234586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73FB84-0AAA-C396-7CFE-1B5E4A7E710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A784A54-1E9A-2672-4069-96C7FF5151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FDEE82A-DE60-19D1-3FFA-48895708DF4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F284683-7F2A-C622-B4A0-BD23794624C6}"/>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6" name="フッター プレースホルダー 5">
            <a:extLst>
              <a:ext uri="{FF2B5EF4-FFF2-40B4-BE49-F238E27FC236}">
                <a16:creationId xmlns:a16="http://schemas.microsoft.com/office/drawing/2014/main" id="{81AB8295-4A20-3FD3-8C4D-2E813A7EE8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68D7F79-CF78-C36E-FFBD-E87CF701E8C9}"/>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1104074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BC83C4-4BEB-5F08-4D2D-6E8DDE7D400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61F97B-085C-0ED5-8372-B7DFD5BD95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CF9DDE-45DF-7858-68C7-426B87EAA0F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507B12B-F97E-CE94-2C31-AE2145EC1C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61FE11D-F834-11D8-284F-4344D2FA00E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12D38B2-BC74-C5E2-B369-A8EE177058CB}"/>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8" name="フッター プレースホルダー 7">
            <a:extLst>
              <a:ext uri="{FF2B5EF4-FFF2-40B4-BE49-F238E27FC236}">
                <a16:creationId xmlns:a16="http://schemas.microsoft.com/office/drawing/2014/main" id="{C1C57CE6-BC5A-8E31-3CCE-71CA3BCE85B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6DF36F8-C007-203E-A3B4-2599FB991439}"/>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404380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41330F-64CE-6A47-239A-39A24985F58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502B6E8-A21D-643F-DAF8-5BFB81E53708}"/>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4" name="フッター プレースホルダー 3">
            <a:extLst>
              <a:ext uri="{FF2B5EF4-FFF2-40B4-BE49-F238E27FC236}">
                <a16:creationId xmlns:a16="http://schemas.microsoft.com/office/drawing/2014/main" id="{0AED6BCB-26C7-07C6-1CE6-615B646BA18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0CE2B0F-3855-FEB4-1736-B68F86CCF467}"/>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2974288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80222B7-782C-FAD7-DAB8-667BA40BC41E}"/>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3" name="フッター プレースホルダー 2">
            <a:extLst>
              <a:ext uri="{FF2B5EF4-FFF2-40B4-BE49-F238E27FC236}">
                <a16:creationId xmlns:a16="http://schemas.microsoft.com/office/drawing/2014/main" id="{C6657A4D-B2C7-762C-655C-05A8C620333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743DFA89-A152-512B-CBC8-9F8F61A60DE0}"/>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806001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06FAE-E3E3-86F2-2E5B-00BCCC8C67F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22E8C71-E015-236B-8C1E-614F97B74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F908FBD-F952-D5AF-E448-AC85AFF2AA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04B7F45-F189-6DD7-3A2B-B2106E80D81D}"/>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6" name="フッター プレースホルダー 5">
            <a:extLst>
              <a:ext uri="{FF2B5EF4-FFF2-40B4-BE49-F238E27FC236}">
                <a16:creationId xmlns:a16="http://schemas.microsoft.com/office/drawing/2014/main" id="{806514D2-3653-D56F-C72A-FCC185416E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D1D3028-9FD4-F12D-3B03-474FC1D53BC5}"/>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3040457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525B6-B2C2-ED28-6812-E90386D9D67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1F2AF8E-E98C-FF49-FE8E-4A540EB32E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E12AFB8-EA93-3DCD-C391-2AC1D8C42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6233499-225E-79C6-3E67-91DAA37EAA5A}"/>
              </a:ext>
            </a:extLst>
          </p:cNvPr>
          <p:cNvSpPr>
            <a:spLocks noGrp="1"/>
          </p:cNvSpPr>
          <p:nvPr>
            <p:ph type="dt" sz="half" idx="10"/>
          </p:nvPr>
        </p:nvSpPr>
        <p:spPr/>
        <p:txBody>
          <a:bodyPr/>
          <a:lstStyle/>
          <a:p>
            <a:fld id="{67B0A9B3-C37E-4927-A95E-2B2A4F3DCA82}" type="datetimeFigureOut">
              <a:rPr kumimoji="1" lang="ja-JP" altLang="en-US" smtClean="0"/>
              <a:t>2024/4/16</a:t>
            </a:fld>
            <a:endParaRPr kumimoji="1" lang="ja-JP" altLang="en-US"/>
          </a:p>
        </p:txBody>
      </p:sp>
      <p:sp>
        <p:nvSpPr>
          <p:cNvPr id="6" name="フッター プレースホルダー 5">
            <a:extLst>
              <a:ext uri="{FF2B5EF4-FFF2-40B4-BE49-F238E27FC236}">
                <a16:creationId xmlns:a16="http://schemas.microsoft.com/office/drawing/2014/main" id="{C7E74F1A-0653-DF21-A24B-941823C1217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FDCEF8-615C-3EFA-6FCA-5BC195439133}"/>
              </a:ext>
            </a:extLst>
          </p:cNvPr>
          <p:cNvSpPr>
            <a:spLocks noGrp="1"/>
          </p:cNvSpPr>
          <p:nvPr>
            <p:ph type="sldNum" sz="quarter" idx="12"/>
          </p:nvPr>
        </p:nvSpPr>
        <p:spPr/>
        <p:txBody>
          <a:body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284765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782D6C6-6F29-7F97-4F6A-664F9EA5C3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E4323B6-4F9A-611C-894E-BD83AAB5EF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8D190E-8F80-B606-E385-271ABADA68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B0A9B3-C37E-4927-A95E-2B2A4F3DCA82}" type="datetimeFigureOut">
              <a:rPr kumimoji="1" lang="ja-JP" altLang="en-US" smtClean="0"/>
              <a:t>2024/4/16</a:t>
            </a:fld>
            <a:endParaRPr kumimoji="1" lang="ja-JP" altLang="en-US"/>
          </a:p>
        </p:txBody>
      </p:sp>
      <p:sp>
        <p:nvSpPr>
          <p:cNvPr id="5" name="フッター プレースホルダー 4">
            <a:extLst>
              <a:ext uri="{FF2B5EF4-FFF2-40B4-BE49-F238E27FC236}">
                <a16:creationId xmlns:a16="http://schemas.microsoft.com/office/drawing/2014/main" id="{4BDAB3C8-CBFB-E15B-B8F7-04A6B11776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15C3F92-5535-4CE8-06B7-01A8E0E450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998933-184B-4295-A514-7E8AD9A359DF}" type="slidenum">
              <a:rPr kumimoji="1" lang="ja-JP" altLang="en-US" smtClean="0"/>
              <a:t>‹#›</a:t>
            </a:fld>
            <a:endParaRPr kumimoji="1" lang="ja-JP" altLang="en-US"/>
          </a:p>
        </p:txBody>
      </p:sp>
    </p:spTree>
    <p:extLst>
      <p:ext uri="{BB962C8B-B14F-4D97-AF65-F5344CB8AC3E}">
        <p14:creationId xmlns:p14="http://schemas.microsoft.com/office/powerpoint/2010/main" val="1711742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5F192-C607-5195-7E91-80243370A1E9}"/>
              </a:ext>
            </a:extLst>
          </p:cNvPr>
          <p:cNvSpPr>
            <a:spLocks noGrp="1"/>
          </p:cNvSpPr>
          <p:nvPr>
            <p:ph type="ctrTitle"/>
          </p:nvPr>
        </p:nvSpPr>
        <p:spPr>
          <a:xfrm>
            <a:off x="1524000" y="1122363"/>
            <a:ext cx="9144000" cy="1722437"/>
          </a:xfrm>
        </p:spPr>
        <p:txBody>
          <a:bodyPr>
            <a:normAutofit/>
          </a:bodyPr>
          <a:lstStyle/>
          <a:p>
            <a:r>
              <a:rPr lang="ja-JP" altLang="en-US" sz="4400" dirty="0"/>
              <a:t>ウェーブレット変換について</a:t>
            </a:r>
            <a:endParaRPr kumimoji="1" lang="ja-JP" altLang="en-US" sz="4400" dirty="0"/>
          </a:p>
        </p:txBody>
      </p:sp>
      <p:sp>
        <p:nvSpPr>
          <p:cNvPr id="3" name="字幕 2">
            <a:extLst>
              <a:ext uri="{FF2B5EF4-FFF2-40B4-BE49-F238E27FC236}">
                <a16:creationId xmlns:a16="http://schemas.microsoft.com/office/drawing/2014/main" id="{5E135AD7-2701-E614-6A87-C6EC144E5200}"/>
              </a:ext>
            </a:extLst>
          </p:cNvPr>
          <p:cNvSpPr>
            <a:spLocks noGrp="1"/>
          </p:cNvSpPr>
          <p:nvPr>
            <p:ph type="subTitle" idx="1"/>
          </p:nvPr>
        </p:nvSpPr>
        <p:spPr>
          <a:xfrm>
            <a:off x="1524000" y="4621160"/>
            <a:ext cx="9144000" cy="636639"/>
          </a:xfrm>
        </p:spPr>
        <p:txBody>
          <a:bodyPr/>
          <a:lstStyle/>
          <a:p>
            <a:r>
              <a:rPr kumimoji="1" lang="en-US" altLang="ja-JP" dirty="0"/>
              <a:t>2024/4/17</a:t>
            </a:r>
            <a:endParaRPr kumimoji="1" lang="ja-JP" altLang="en-US" dirty="0"/>
          </a:p>
        </p:txBody>
      </p:sp>
    </p:spTree>
    <p:extLst>
      <p:ext uri="{BB962C8B-B14F-4D97-AF65-F5344CB8AC3E}">
        <p14:creationId xmlns:p14="http://schemas.microsoft.com/office/powerpoint/2010/main" val="2801872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98C072-415C-E71C-AF66-585D90CFF61A}"/>
              </a:ext>
            </a:extLst>
          </p:cNvPr>
          <p:cNvSpPr>
            <a:spLocks noGrp="1"/>
          </p:cNvSpPr>
          <p:nvPr>
            <p:ph type="title"/>
          </p:nvPr>
        </p:nvSpPr>
        <p:spPr/>
        <p:txBody>
          <a:bodyPr/>
          <a:lstStyle/>
          <a:p>
            <a:r>
              <a:rPr kumimoji="1" lang="ja-JP" altLang="en-US" dirty="0"/>
              <a:t>ウェーブレット変換のイメージ</a:t>
            </a:r>
          </a:p>
        </p:txBody>
      </p:sp>
      <p:pic>
        <p:nvPicPr>
          <p:cNvPr id="5" name="図 4">
            <a:extLst>
              <a:ext uri="{FF2B5EF4-FFF2-40B4-BE49-F238E27FC236}">
                <a16:creationId xmlns:a16="http://schemas.microsoft.com/office/drawing/2014/main" id="{69B6CE48-DF2C-7941-E517-D66E6AAA799F}"/>
              </a:ext>
            </a:extLst>
          </p:cNvPr>
          <p:cNvPicPr>
            <a:picLocks noChangeAspect="1"/>
          </p:cNvPicPr>
          <p:nvPr/>
        </p:nvPicPr>
        <p:blipFill>
          <a:blip r:embed="rId2"/>
          <a:stretch>
            <a:fillRect/>
          </a:stretch>
        </p:blipFill>
        <p:spPr>
          <a:xfrm>
            <a:off x="136236" y="976600"/>
            <a:ext cx="6972612" cy="5736816"/>
          </a:xfrm>
          <a:prstGeom prst="rect">
            <a:avLst/>
          </a:prstGeom>
        </p:spPr>
      </p:pic>
      <p:sp>
        <p:nvSpPr>
          <p:cNvPr id="6" name="テキスト ボックス 5">
            <a:extLst>
              <a:ext uri="{FF2B5EF4-FFF2-40B4-BE49-F238E27FC236}">
                <a16:creationId xmlns:a16="http://schemas.microsoft.com/office/drawing/2014/main" id="{20D44E87-18E5-31EB-2D93-CDAAE1202283}"/>
              </a:ext>
            </a:extLst>
          </p:cNvPr>
          <p:cNvSpPr txBox="1"/>
          <p:nvPr/>
        </p:nvSpPr>
        <p:spPr>
          <a:xfrm>
            <a:off x="6254732" y="1102313"/>
            <a:ext cx="5692877" cy="1015663"/>
          </a:xfrm>
          <a:prstGeom prst="rect">
            <a:avLst/>
          </a:prstGeom>
          <a:noFill/>
          <a:ln>
            <a:solidFill>
              <a:schemeClr val="tx1"/>
            </a:solidFill>
            <a:prstDash val="sysDot"/>
          </a:ln>
        </p:spPr>
        <p:txBody>
          <a:bodyPr wrap="square" rtlCol="0">
            <a:spAutoFit/>
          </a:bodyPr>
          <a:lstStyle/>
          <a:p>
            <a:r>
              <a:rPr lang="ja-JP" altLang="en-US" sz="2000" u="sng" dirty="0"/>
              <a:t>イメージ</a:t>
            </a:r>
            <a:endParaRPr lang="en-US" altLang="ja-JP" sz="2000" u="sng" dirty="0"/>
          </a:p>
          <a:p>
            <a:r>
              <a:rPr lang="ja-JP" altLang="en-US" sz="2000" dirty="0"/>
              <a:t>ウェーブレットフィルタは一階差を取る操作</a:t>
            </a:r>
            <a:endParaRPr lang="en-US" altLang="ja-JP" sz="2000" dirty="0"/>
          </a:p>
          <a:p>
            <a:r>
              <a:rPr kumimoji="1" lang="ja-JP" altLang="en-US" sz="2000" dirty="0"/>
              <a:t>スケーリングフィルタは移動平均を取る操作</a:t>
            </a:r>
          </a:p>
        </p:txBody>
      </p:sp>
      <p:sp>
        <p:nvSpPr>
          <p:cNvPr id="7" name="テキスト ボックス 6">
            <a:extLst>
              <a:ext uri="{FF2B5EF4-FFF2-40B4-BE49-F238E27FC236}">
                <a16:creationId xmlns:a16="http://schemas.microsoft.com/office/drawing/2014/main" id="{BD512B48-1C44-F35F-AF34-50B7B25AC676}"/>
              </a:ext>
            </a:extLst>
          </p:cNvPr>
          <p:cNvSpPr txBox="1"/>
          <p:nvPr/>
        </p:nvSpPr>
        <p:spPr>
          <a:xfrm>
            <a:off x="6254732" y="2634885"/>
            <a:ext cx="4995925" cy="646331"/>
          </a:xfrm>
          <a:prstGeom prst="rect">
            <a:avLst/>
          </a:prstGeom>
          <a:noFill/>
        </p:spPr>
        <p:txBody>
          <a:bodyPr wrap="square" rtlCol="0">
            <a:spAutoFit/>
          </a:bodyPr>
          <a:lstStyle/>
          <a:p>
            <a:r>
              <a:rPr kumimoji="1" lang="ja-JP" altLang="en-US" dirty="0"/>
              <a:t>２回目（レベル２）ではスケーリング係数をさらにウェーブレット変換する</a:t>
            </a:r>
          </a:p>
        </p:txBody>
      </p:sp>
      <p:pic>
        <p:nvPicPr>
          <p:cNvPr id="9" name="図 8">
            <a:extLst>
              <a:ext uri="{FF2B5EF4-FFF2-40B4-BE49-F238E27FC236}">
                <a16:creationId xmlns:a16="http://schemas.microsoft.com/office/drawing/2014/main" id="{694E3469-1F5F-98C3-F1CF-4E606AEE2A6C}"/>
              </a:ext>
            </a:extLst>
          </p:cNvPr>
          <p:cNvPicPr>
            <a:picLocks noChangeAspect="1"/>
          </p:cNvPicPr>
          <p:nvPr/>
        </p:nvPicPr>
        <p:blipFill>
          <a:blip r:embed="rId3"/>
          <a:stretch>
            <a:fillRect/>
          </a:stretch>
        </p:blipFill>
        <p:spPr>
          <a:xfrm>
            <a:off x="6841466" y="3652783"/>
            <a:ext cx="3835701" cy="830727"/>
          </a:xfrm>
          <a:prstGeom prst="rect">
            <a:avLst/>
          </a:prstGeom>
        </p:spPr>
      </p:pic>
      <p:pic>
        <p:nvPicPr>
          <p:cNvPr id="11" name="図 10">
            <a:extLst>
              <a:ext uri="{FF2B5EF4-FFF2-40B4-BE49-F238E27FC236}">
                <a16:creationId xmlns:a16="http://schemas.microsoft.com/office/drawing/2014/main" id="{B306B094-FD07-3337-256F-272D4B73EE4D}"/>
              </a:ext>
            </a:extLst>
          </p:cNvPr>
          <p:cNvPicPr>
            <a:picLocks noChangeAspect="1"/>
          </p:cNvPicPr>
          <p:nvPr/>
        </p:nvPicPr>
        <p:blipFill>
          <a:blip r:embed="rId4"/>
          <a:stretch>
            <a:fillRect/>
          </a:stretch>
        </p:blipFill>
        <p:spPr>
          <a:xfrm>
            <a:off x="6841466" y="4694371"/>
            <a:ext cx="3845116" cy="904092"/>
          </a:xfrm>
          <a:prstGeom prst="rect">
            <a:avLst/>
          </a:prstGeom>
        </p:spPr>
      </p:pic>
    </p:spTree>
    <p:extLst>
      <p:ext uri="{BB962C8B-B14F-4D97-AF65-F5344CB8AC3E}">
        <p14:creationId xmlns:p14="http://schemas.microsoft.com/office/powerpoint/2010/main" val="1074574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F6184-B854-E5AE-9AFE-1EE96EFBFA6A}"/>
              </a:ext>
            </a:extLst>
          </p:cNvPr>
          <p:cNvSpPr>
            <a:spLocks noGrp="1"/>
          </p:cNvSpPr>
          <p:nvPr>
            <p:ph type="title"/>
          </p:nvPr>
        </p:nvSpPr>
        <p:spPr/>
        <p:txBody>
          <a:bodyPr/>
          <a:lstStyle/>
          <a:p>
            <a:r>
              <a:rPr kumimoji="1" lang="ja-JP" altLang="en-US" dirty="0"/>
              <a:t>ウェーブレット逆変換</a:t>
            </a:r>
          </a:p>
        </p:txBody>
      </p:sp>
      <p:sp>
        <p:nvSpPr>
          <p:cNvPr id="3" name="コンテンツ プレースホルダー 2">
            <a:extLst>
              <a:ext uri="{FF2B5EF4-FFF2-40B4-BE49-F238E27FC236}">
                <a16:creationId xmlns:a16="http://schemas.microsoft.com/office/drawing/2014/main" id="{DEF5C2BF-14F1-A8B1-8641-505E8789778F}"/>
              </a:ext>
            </a:extLst>
          </p:cNvPr>
          <p:cNvSpPr>
            <a:spLocks noGrp="1"/>
          </p:cNvSpPr>
          <p:nvPr>
            <p:ph idx="1"/>
          </p:nvPr>
        </p:nvSpPr>
        <p:spPr>
          <a:xfrm>
            <a:off x="136236" y="1168124"/>
            <a:ext cx="11664700" cy="1155290"/>
          </a:xfrm>
        </p:spPr>
        <p:txBody>
          <a:bodyPr>
            <a:normAutofit/>
          </a:bodyPr>
          <a:lstStyle/>
          <a:p>
            <a:r>
              <a:rPr kumimoji="1" lang="ja-JP" altLang="en-US" dirty="0"/>
              <a:t>ウェーブレット変換は、変換するたびにダウン・サンプリングでデータ数が減少してしまうため、まず</a:t>
            </a:r>
            <a:r>
              <a:rPr lang="ja-JP" altLang="en-US" dirty="0"/>
              <a:t>「</a:t>
            </a:r>
            <a:r>
              <a:rPr lang="en-US" altLang="ja-JP" dirty="0"/>
              <a:t>0</a:t>
            </a:r>
            <a:r>
              <a:rPr lang="ja-JP" altLang="en-US" dirty="0"/>
              <a:t>」をデータ間に入れて１つ上のレベルの系列の長さに合わせる（アップ・サンプリング）</a:t>
            </a:r>
            <a:endParaRPr lang="en-US" altLang="ja-JP" dirty="0"/>
          </a:p>
        </p:txBody>
      </p:sp>
      <p:pic>
        <p:nvPicPr>
          <p:cNvPr id="5" name="図 4">
            <a:extLst>
              <a:ext uri="{FF2B5EF4-FFF2-40B4-BE49-F238E27FC236}">
                <a16:creationId xmlns:a16="http://schemas.microsoft.com/office/drawing/2014/main" id="{00F3ABFF-E5E3-03C9-2CB3-52FD5CE2C5FB}"/>
              </a:ext>
            </a:extLst>
          </p:cNvPr>
          <p:cNvPicPr>
            <a:picLocks noChangeAspect="1"/>
          </p:cNvPicPr>
          <p:nvPr/>
        </p:nvPicPr>
        <p:blipFill>
          <a:blip r:embed="rId2"/>
          <a:stretch>
            <a:fillRect/>
          </a:stretch>
        </p:blipFill>
        <p:spPr>
          <a:xfrm>
            <a:off x="1360409" y="4231517"/>
            <a:ext cx="8829713" cy="1155290"/>
          </a:xfrm>
          <a:prstGeom prst="rect">
            <a:avLst/>
          </a:prstGeom>
        </p:spPr>
      </p:pic>
      <p:pic>
        <p:nvPicPr>
          <p:cNvPr id="7" name="図 6">
            <a:extLst>
              <a:ext uri="{FF2B5EF4-FFF2-40B4-BE49-F238E27FC236}">
                <a16:creationId xmlns:a16="http://schemas.microsoft.com/office/drawing/2014/main" id="{519A6197-BF81-E0C3-7520-32387A4D8913}"/>
              </a:ext>
            </a:extLst>
          </p:cNvPr>
          <p:cNvPicPr>
            <a:picLocks noChangeAspect="1"/>
          </p:cNvPicPr>
          <p:nvPr/>
        </p:nvPicPr>
        <p:blipFill>
          <a:blip r:embed="rId3"/>
          <a:stretch>
            <a:fillRect/>
          </a:stretch>
        </p:blipFill>
        <p:spPr>
          <a:xfrm>
            <a:off x="1128286" y="2404614"/>
            <a:ext cx="4646980" cy="578916"/>
          </a:xfrm>
          <a:prstGeom prst="rect">
            <a:avLst/>
          </a:prstGeom>
        </p:spPr>
      </p:pic>
      <p:pic>
        <p:nvPicPr>
          <p:cNvPr id="9" name="図 8">
            <a:extLst>
              <a:ext uri="{FF2B5EF4-FFF2-40B4-BE49-F238E27FC236}">
                <a16:creationId xmlns:a16="http://schemas.microsoft.com/office/drawing/2014/main" id="{D1A13F4C-20B6-23E1-ECA1-D5676F97686A}"/>
              </a:ext>
            </a:extLst>
          </p:cNvPr>
          <p:cNvPicPr>
            <a:picLocks noChangeAspect="1"/>
          </p:cNvPicPr>
          <p:nvPr/>
        </p:nvPicPr>
        <p:blipFill>
          <a:blip r:embed="rId4"/>
          <a:stretch>
            <a:fillRect/>
          </a:stretch>
        </p:blipFill>
        <p:spPr>
          <a:xfrm>
            <a:off x="6416736" y="2514938"/>
            <a:ext cx="4025247" cy="427591"/>
          </a:xfrm>
          <a:prstGeom prst="rect">
            <a:avLst/>
          </a:prstGeom>
        </p:spPr>
      </p:pic>
      <p:sp>
        <p:nvSpPr>
          <p:cNvPr id="10" name="コンテンツ プレースホルダー 2">
            <a:extLst>
              <a:ext uri="{FF2B5EF4-FFF2-40B4-BE49-F238E27FC236}">
                <a16:creationId xmlns:a16="http://schemas.microsoft.com/office/drawing/2014/main" id="{E4442E3D-1B5F-BC67-60BD-D92F34595AAC}"/>
              </a:ext>
            </a:extLst>
          </p:cNvPr>
          <p:cNvSpPr txBox="1">
            <a:spLocks/>
          </p:cNvSpPr>
          <p:nvPr/>
        </p:nvSpPr>
        <p:spPr>
          <a:xfrm>
            <a:off x="136236" y="3429000"/>
            <a:ext cx="11664700" cy="7615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アップ・サンプリングされたウェーブレット係数とスケーリング係数を以下の式で１つ上のレベルのスケーリング係数に戻す</a:t>
            </a:r>
            <a:endParaRPr lang="en-US" altLang="ja-JP" dirty="0"/>
          </a:p>
        </p:txBody>
      </p:sp>
    </p:spTree>
    <p:extLst>
      <p:ext uri="{BB962C8B-B14F-4D97-AF65-F5344CB8AC3E}">
        <p14:creationId xmlns:p14="http://schemas.microsoft.com/office/powerpoint/2010/main" val="1509415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674C69-EC3A-4875-CC67-897EDAC49071}"/>
              </a:ext>
            </a:extLst>
          </p:cNvPr>
          <p:cNvSpPr>
            <a:spLocks noGrp="1"/>
          </p:cNvSpPr>
          <p:nvPr>
            <p:ph type="title"/>
          </p:nvPr>
        </p:nvSpPr>
        <p:spPr>
          <a:xfrm>
            <a:off x="136236" y="136525"/>
            <a:ext cx="5861441" cy="840075"/>
          </a:xfrm>
        </p:spPr>
        <p:txBody>
          <a:bodyPr/>
          <a:lstStyle/>
          <a:p>
            <a:r>
              <a:rPr kumimoji="1" lang="ja-JP" altLang="en-US" dirty="0"/>
              <a:t>数値例による変換イメージ</a:t>
            </a:r>
          </a:p>
        </p:txBody>
      </p:sp>
      <p:pic>
        <p:nvPicPr>
          <p:cNvPr id="5" name="図 4">
            <a:extLst>
              <a:ext uri="{FF2B5EF4-FFF2-40B4-BE49-F238E27FC236}">
                <a16:creationId xmlns:a16="http://schemas.microsoft.com/office/drawing/2014/main" id="{926DB173-E485-326C-714B-C581EA4C25D5}"/>
              </a:ext>
            </a:extLst>
          </p:cNvPr>
          <p:cNvPicPr>
            <a:picLocks noChangeAspect="1"/>
          </p:cNvPicPr>
          <p:nvPr/>
        </p:nvPicPr>
        <p:blipFill>
          <a:blip r:embed="rId2"/>
          <a:stretch>
            <a:fillRect/>
          </a:stretch>
        </p:blipFill>
        <p:spPr>
          <a:xfrm>
            <a:off x="5997677" y="90492"/>
            <a:ext cx="5236281" cy="6767508"/>
          </a:xfrm>
          <a:prstGeom prst="rect">
            <a:avLst/>
          </a:prstGeom>
        </p:spPr>
      </p:pic>
    </p:spTree>
    <p:extLst>
      <p:ext uri="{BB962C8B-B14F-4D97-AF65-F5344CB8AC3E}">
        <p14:creationId xmlns:p14="http://schemas.microsoft.com/office/powerpoint/2010/main" val="3753427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EBD487-4570-7E19-02C4-B4FC87DCDA83}"/>
              </a:ext>
            </a:extLst>
          </p:cNvPr>
          <p:cNvSpPr>
            <a:spLocks noGrp="1"/>
          </p:cNvSpPr>
          <p:nvPr>
            <p:ph type="title"/>
          </p:nvPr>
        </p:nvSpPr>
        <p:spPr/>
        <p:txBody>
          <a:bodyPr/>
          <a:lstStyle/>
          <a:p>
            <a:r>
              <a:rPr kumimoji="1" lang="ja-JP" altLang="en-US" dirty="0"/>
              <a:t>多重解像度解析</a:t>
            </a:r>
          </a:p>
        </p:txBody>
      </p:sp>
      <p:sp>
        <p:nvSpPr>
          <p:cNvPr id="3" name="コンテンツ プレースホルダー 2">
            <a:extLst>
              <a:ext uri="{FF2B5EF4-FFF2-40B4-BE49-F238E27FC236}">
                <a16:creationId xmlns:a16="http://schemas.microsoft.com/office/drawing/2014/main" id="{4E434EC8-DE86-FC0F-5909-D741DD53CA36}"/>
              </a:ext>
            </a:extLst>
          </p:cNvPr>
          <p:cNvSpPr>
            <a:spLocks noGrp="1"/>
          </p:cNvSpPr>
          <p:nvPr>
            <p:ph idx="1"/>
          </p:nvPr>
        </p:nvSpPr>
        <p:spPr>
          <a:xfrm>
            <a:off x="136236" y="958087"/>
            <a:ext cx="11664700" cy="3807120"/>
          </a:xfrm>
        </p:spPr>
        <p:txBody>
          <a:bodyPr>
            <a:normAutofit lnSpcReduction="10000"/>
          </a:bodyPr>
          <a:lstStyle/>
          <a:p>
            <a:r>
              <a:rPr lang="ja-JP" altLang="en-US" dirty="0"/>
              <a:t>特定のレベルのウェーブレット係数またはスケーリング係数以外を「</a:t>
            </a:r>
            <a:r>
              <a:rPr lang="en-US" altLang="ja-JP" dirty="0"/>
              <a:t>0</a:t>
            </a:r>
            <a:r>
              <a:rPr lang="ja-JP" altLang="en-US" dirty="0"/>
              <a:t>」に置き換えてウェーブレット逆変換を行う</a:t>
            </a:r>
            <a:endParaRPr lang="en-US" altLang="ja-JP" dirty="0"/>
          </a:p>
          <a:p>
            <a:endParaRPr lang="en-US" altLang="ja-JP" dirty="0"/>
          </a:p>
          <a:p>
            <a:r>
              <a:rPr lang="ja-JP" altLang="en-US" dirty="0"/>
              <a:t>ウェーブレット・ディテール </a:t>
            </a:r>
            <a:r>
              <a:rPr lang="en-US" altLang="ja-JP" dirty="0"/>
              <a:t>(d)</a:t>
            </a:r>
          </a:p>
          <a:p>
            <a:pPr lvl="1"/>
            <a:r>
              <a:rPr lang="ja-JP" altLang="en-US" sz="2400" dirty="0"/>
              <a:t>ウェーブレット係数を逆変換して得られた系列</a:t>
            </a:r>
            <a:endParaRPr lang="en-US" altLang="ja-JP" sz="2400" dirty="0"/>
          </a:p>
          <a:p>
            <a:r>
              <a:rPr kumimoji="1" lang="ja-JP" altLang="en-US" dirty="0"/>
              <a:t>ウェーブレット・スムース（</a:t>
            </a:r>
            <a:r>
              <a:rPr kumimoji="1" lang="en-US" altLang="ja-JP" dirty="0"/>
              <a:t>s</a:t>
            </a:r>
            <a:r>
              <a:rPr kumimoji="1" lang="ja-JP" altLang="en-US" dirty="0"/>
              <a:t>）</a:t>
            </a:r>
            <a:endParaRPr kumimoji="1" lang="en-US" altLang="ja-JP" dirty="0"/>
          </a:p>
          <a:p>
            <a:pPr lvl="1"/>
            <a:r>
              <a:rPr lang="ja-JP" altLang="en-US" sz="2400" dirty="0"/>
              <a:t>スケーリング係数を逆変換して得られた系列</a:t>
            </a:r>
            <a:endParaRPr lang="en-US" altLang="ja-JP" sz="2400" dirty="0"/>
          </a:p>
          <a:p>
            <a:pPr lvl="1"/>
            <a:endParaRPr kumimoji="1" lang="en-US" altLang="ja-JP" sz="2400" dirty="0"/>
          </a:p>
          <a:p>
            <a:r>
              <a:rPr lang="ja-JP" altLang="en-US" dirty="0"/>
              <a:t>ウェーブレット・ディテールとウェーブレット・スムースの間には以下の関係が成り立つ</a:t>
            </a:r>
            <a:endParaRPr kumimoji="1" lang="en-US" altLang="ja-JP" dirty="0"/>
          </a:p>
        </p:txBody>
      </p:sp>
      <p:pic>
        <p:nvPicPr>
          <p:cNvPr id="5" name="図 4">
            <a:extLst>
              <a:ext uri="{FF2B5EF4-FFF2-40B4-BE49-F238E27FC236}">
                <a16:creationId xmlns:a16="http://schemas.microsoft.com/office/drawing/2014/main" id="{6EC9E866-44C7-9DB4-121E-CF0C52D349CD}"/>
              </a:ext>
            </a:extLst>
          </p:cNvPr>
          <p:cNvPicPr>
            <a:picLocks noChangeAspect="1"/>
          </p:cNvPicPr>
          <p:nvPr/>
        </p:nvPicPr>
        <p:blipFill>
          <a:blip r:embed="rId2"/>
          <a:stretch>
            <a:fillRect/>
          </a:stretch>
        </p:blipFill>
        <p:spPr>
          <a:xfrm>
            <a:off x="4778478" y="4370365"/>
            <a:ext cx="2232163" cy="687899"/>
          </a:xfrm>
          <a:prstGeom prst="rect">
            <a:avLst/>
          </a:prstGeom>
        </p:spPr>
      </p:pic>
      <p:sp>
        <p:nvSpPr>
          <p:cNvPr id="6" name="テキスト ボックス 5">
            <a:extLst>
              <a:ext uri="{FF2B5EF4-FFF2-40B4-BE49-F238E27FC236}">
                <a16:creationId xmlns:a16="http://schemas.microsoft.com/office/drawing/2014/main" id="{7B914E2A-E3DF-57AE-86F6-56D760E13026}"/>
              </a:ext>
            </a:extLst>
          </p:cNvPr>
          <p:cNvSpPr txBox="1"/>
          <p:nvPr/>
        </p:nvSpPr>
        <p:spPr>
          <a:xfrm>
            <a:off x="315339" y="5179006"/>
            <a:ext cx="11561321" cy="400110"/>
          </a:xfrm>
          <a:prstGeom prst="rect">
            <a:avLst/>
          </a:prstGeom>
          <a:noFill/>
        </p:spPr>
        <p:txBody>
          <a:bodyPr wrap="square" rtlCol="0">
            <a:spAutoFit/>
          </a:bodyPr>
          <a:lstStyle/>
          <a:p>
            <a:r>
              <a:rPr lang="ja-JP" altLang="en-US" sz="2000" dirty="0"/>
              <a:t>つまり、レベル１のウェーブレット・ディテールとウェーブレットスムースを足すと原系列に戻る</a:t>
            </a:r>
            <a:endParaRPr kumimoji="1" lang="ja-JP" altLang="en-US" sz="2000" dirty="0"/>
          </a:p>
        </p:txBody>
      </p:sp>
      <p:pic>
        <p:nvPicPr>
          <p:cNvPr id="7" name="図 6">
            <a:extLst>
              <a:ext uri="{FF2B5EF4-FFF2-40B4-BE49-F238E27FC236}">
                <a16:creationId xmlns:a16="http://schemas.microsoft.com/office/drawing/2014/main" id="{493D6D8B-8112-BDE8-9ADC-2A2C350FC05A}"/>
              </a:ext>
            </a:extLst>
          </p:cNvPr>
          <p:cNvPicPr>
            <a:picLocks noChangeAspect="1"/>
          </p:cNvPicPr>
          <p:nvPr/>
        </p:nvPicPr>
        <p:blipFill>
          <a:blip r:embed="rId3"/>
          <a:stretch>
            <a:fillRect/>
          </a:stretch>
        </p:blipFill>
        <p:spPr>
          <a:xfrm>
            <a:off x="3560070" y="5588244"/>
            <a:ext cx="1704983" cy="588446"/>
          </a:xfrm>
          <a:prstGeom prst="rect">
            <a:avLst/>
          </a:prstGeom>
        </p:spPr>
      </p:pic>
      <p:pic>
        <p:nvPicPr>
          <p:cNvPr id="9" name="図 8">
            <a:extLst>
              <a:ext uri="{FF2B5EF4-FFF2-40B4-BE49-F238E27FC236}">
                <a16:creationId xmlns:a16="http://schemas.microsoft.com/office/drawing/2014/main" id="{92175638-8CDB-6EC7-AD71-19052FE4CAAE}"/>
              </a:ext>
            </a:extLst>
          </p:cNvPr>
          <p:cNvPicPr>
            <a:picLocks noChangeAspect="1"/>
          </p:cNvPicPr>
          <p:nvPr/>
        </p:nvPicPr>
        <p:blipFill>
          <a:blip r:embed="rId4"/>
          <a:stretch>
            <a:fillRect/>
          </a:stretch>
        </p:blipFill>
        <p:spPr>
          <a:xfrm>
            <a:off x="5265053" y="6099968"/>
            <a:ext cx="1524828" cy="636742"/>
          </a:xfrm>
          <a:prstGeom prst="rect">
            <a:avLst/>
          </a:prstGeom>
        </p:spPr>
      </p:pic>
      <p:sp>
        <p:nvSpPr>
          <p:cNvPr id="10" name="テキスト ボックス 9">
            <a:extLst>
              <a:ext uri="{FF2B5EF4-FFF2-40B4-BE49-F238E27FC236}">
                <a16:creationId xmlns:a16="http://schemas.microsoft.com/office/drawing/2014/main" id="{9279108F-FDFD-CD90-9AA8-49B1A6B2B86E}"/>
              </a:ext>
            </a:extLst>
          </p:cNvPr>
          <p:cNvSpPr txBox="1"/>
          <p:nvPr/>
        </p:nvSpPr>
        <p:spPr>
          <a:xfrm>
            <a:off x="5226552" y="5699858"/>
            <a:ext cx="3337345" cy="400110"/>
          </a:xfrm>
          <a:prstGeom prst="rect">
            <a:avLst/>
          </a:prstGeom>
          <a:noFill/>
        </p:spPr>
        <p:txBody>
          <a:bodyPr wrap="square" rtlCol="0">
            <a:spAutoFit/>
          </a:bodyPr>
          <a:lstStyle/>
          <a:p>
            <a:r>
              <a:rPr kumimoji="1" lang="ja-JP" altLang="en-US" sz="2000" dirty="0"/>
              <a:t>：ウェーブレット・ラフ</a:t>
            </a:r>
          </a:p>
        </p:txBody>
      </p:sp>
    </p:spTree>
    <p:extLst>
      <p:ext uri="{BB962C8B-B14F-4D97-AF65-F5344CB8AC3E}">
        <p14:creationId xmlns:p14="http://schemas.microsoft.com/office/powerpoint/2010/main" val="4064348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68362-A216-C8D2-D388-3F6531E3F8F2}"/>
              </a:ext>
            </a:extLst>
          </p:cNvPr>
          <p:cNvSpPr>
            <a:spLocks noGrp="1"/>
          </p:cNvSpPr>
          <p:nvPr>
            <p:ph type="title"/>
          </p:nvPr>
        </p:nvSpPr>
        <p:spPr/>
        <p:txBody>
          <a:bodyPr/>
          <a:lstStyle/>
          <a:p>
            <a:r>
              <a:rPr kumimoji="1" lang="ja-JP" altLang="en-US" dirty="0"/>
              <a:t>多重解像度解析のイメージ</a:t>
            </a:r>
          </a:p>
        </p:txBody>
      </p:sp>
      <p:pic>
        <p:nvPicPr>
          <p:cNvPr id="5" name="図 4">
            <a:extLst>
              <a:ext uri="{FF2B5EF4-FFF2-40B4-BE49-F238E27FC236}">
                <a16:creationId xmlns:a16="http://schemas.microsoft.com/office/drawing/2014/main" id="{F37CB93A-BF5A-5A28-35F5-5BFDF68B4425}"/>
              </a:ext>
            </a:extLst>
          </p:cNvPr>
          <p:cNvPicPr>
            <a:picLocks noChangeAspect="1"/>
          </p:cNvPicPr>
          <p:nvPr/>
        </p:nvPicPr>
        <p:blipFill>
          <a:blip r:embed="rId2"/>
          <a:stretch>
            <a:fillRect/>
          </a:stretch>
        </p:blipFill>
        <p:spPr>
          <a:xfrm>
            <a:off x="692764" y="899280"/>
            <a:ext cx="10806472" cy="5059440"/>
          </a:xfrm>
          <a:prstGeom prst="rect">
            <a:avLst/>
          </a:prstGeom>
        </p:spPr>
      </p:pic>
    </p:spTree>
    <p:extLst>
      <p:ext uri="{BB962C8B-B14F-4D97-AF65-F5344CB8AC3E}">
        <p14:creationId xmlns:p14="http://schemas.microsoft.com/office/powerpoint/2010/main" val="2305061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FFB73C-0A24-AE83-4D88-EED3542AD39D}"/>
              </a:ext>
            </a:extLst>
          </p:cNvPr>
          <p:cNvSpPr>
            <a:spLocks noGrp="1"/>
          </p:cNvSpPr>
          <p:nvPr>
            <p:ph type="title"/>
          </p:nvPr>
        </p:nvSpPr>
        <p:spPr/>
        <p:txBody>
          <a:bodyPr/>
          <a:lstStyle/>
          <a:p>
            <a:r>
              <a:rPr kumimoji="1" lang="ja-JP" altLang="en-US" dirty="0"/>
              <a:t>多重解像度解析の数値例</a:t>
            </a:r>
          </a:p>
        </p:txBody>
      </p:sp>
      <p:pic>
        <p:nvPicPr>
          <p:cNvPr id="5" name="図 4">
            <a:extLst>
              <a:ext uri="{FF2B5EF4-FFF2-40B4-BE49-F238E27FC236}">
                <a16:creationId xmlns:a16="http://schemas.microsoft.com/office/drawing/2014/main" id="{FEEBA631-BB6B-CB8E-EF2C-72E5BEA307B3}"/>
              </a:ext>
            </a:extLst>
          </p:cNvPr>
          <p:cNvPicPr>
            <a:picLocks noChangeAspect="1"/>
          </p:cNvPicPr>
          <p:nvPr/>
        </p:nvPicPr>
        <p:blipFill>
          <a:blip r:embed="rId2"/>
          <a:stretch>
            <a:fillRect/>
          </a:stretch>
        </p:blipFill>
        <p:spPr>
          <a:xfrm>
            <a:off x="5466737" y="114368"/>
            <a:ext cx="5555226" cy="6743632"/>
          </a:xfrm>
          <a:prstGeom prst="rect">
            <a:avLst/>
          </a:prstGeom>
        </p:spPr>
      </p:pic>
    </p:spTree>
    <p:extLst>
      <p:ext uri="{BB962C8B-B14F-4D97-AF65-F5344CB8AC3E}">
        <p14:creationId xmlns:p14="http://schemas.microsoft.com/office/powerpoint/2010/main" val="311765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AF26F-2B8E-B2E7-D6E9-F80B2E702D2A}"/>
              </a:ext>
            </a:extLst>
          </p:cNvPr>
          <p:cNvSpPr>
            <a:spLocks noGrp="1"/>
          </p:cNvSpPr>
          <p:nvPr>
            <p:ph type="title"/>
          </p:nvPr>
        </p:nvSpPr>
        <p:spPr>
          <a:xfrm>
            <a:off x="96907" y="136525"/>
            <a:ext cx="11664700" cy="614479"/>
          </a:xfrm>
        </p:spPr>
        <p:txBody>
          <a:bodyPr/>
          <a:lstStyle/>
          <a:p>
            <a:r>
              <a:rPr kumimoji="1" lang="ja-JP" altLang="en-US" dirty="0"/>
              <a:t>多重解像度解析の例（</a:t>
            </a:r>
            <a:r>
              <a:rPr lang="ja-JP" altLang="en-US" dirty="0"/>
              <a:t>ドル円</a:t>
            </a:r>
            <a:r>
              <a:rPr kumimoji="1" lang="ja-JP" altLang="en-US" dirty="0"/>
              <a:t>）</a:t>
            </a:r>
          </a:p>
        </p:txBody>
      </p:sp>
      <p:sp>
        <p:nvSpPr>
          <p:cNvPr id="4" name="テキスト ボックス 3">
            <a:extLst>
              <a:ext uri="{FF2B5EF4-FFF2-40B4-BE49-F238E27FC236}">
                <a16:creationId xmlns:a16="http://schemas.microsoft.com/office/drawing/2014/main" id="{B72FD6F0-168B-8852-0765-393AF7903290}"/>
              </a:ext>
            </a:extLst>
          </p:cNvPr>
          <p:cNvSpPr txBox="1"/>
          <p:nvPr/>
        </p:nvSpPr>
        <p:spPr>
          <a:xfrm>
            <a:off x="537416" y="6013589"/>
            <a:ext cx="10238740" cy="707886"/>
          </a:xfrm>
          <a:prstGeom prst="rect">
            <a:avLst/>
          </a:prstGeom>
          <a:noFill/>
        </p:spPr>
        <p:txBody>
          <a:bodyPr wrap="square" rtlCol="0">
            <a:spAutoFit/>
          </a:bodyPr>
          <a:lstStyle/>
          <a:p>
            <a:r>
              <a:rPr kumimoji="1" lang="en-US" altLang="ja-JP" sz="2000" dirty="0"/>
              <a:t>※</a:t>
            </a:r>
            <a:r>
              <a:rPr kumimoji="1" lang="ja-JP" altLang="en-US" sz="2000" dirty="0"/>
              <a:t>ドビッシー・ウェーブレット</a:t>
            </a:r>
            <a:r>
              <a:rPr kumimoji="1" lang="en-US" altLang="ja-JP" sz="2000" dirty="0"/>
              <a:t>(4)</a:t>
            </a:r>
            <a:r>
              <a:rPr kumimoji="1" lang="ja-JP" altLang="en-US" sz="2000" dirty="0"/>
              <a:t>を使用</a:t>
            </a:r>
            <a:endParaRPr kumimoji="1" lang="en-US" altLang="ja-JP" sz="2000" dirty="0"/>
          </a:p>
          <a:p>
            <a:r>
              <a:rPr lang="en-US" altLang="ja-JP" sz="2000" dirty="0"/>
              <a:t>※ </a:t>
            </a:r>
            <a:r>
              <a:rPr lang="ja-JP" altLang="en-US" sz="2000" dirty="0"/>
              <a:t>レベル</a:t>
            </a:r>
            <a:r>
              <a:rPr lang="en-US" altLang="ja-JP" sz="2000" dirty="0"/>
              <a:t>5</a:t>
            </a:r>
            <a:r>
              <a:rPr lang="ja-JP" altLang="en-US" sz="2000" dirty="0"/>
              <a:t>～</a:t>
            </a:r>
            <a:r>
              <a:rPr lang="en-US" altLang="ja-JP" sz="2000" dirty="0"/>
              <a:t>7</a:t>
            </a:r>
            <a:r>
              <a:rPr lang="ja-JP" altLang="en-US" sz="2000" dirty="0"/>
              <a:t>のウェーブレットスムースを表示</a:t>
            </a:r>
            <a:endParaRPr kumimoji="1" lang="ja-JP" altLang="en-US" sz="2000" dirty="0"/>
          </a:p>
        </p:txBody>
      </p:sp>
      <p:pic>
        <p:nvPicPr>
          <p:cNvPr id="2052" name="Picture 4">
            <a:extLst>
              <a:ext uri="{FF2B5EF4-FFF2-40B4-BE49-F238E27FC236}">
                <a16:creationId xmlns:a16="http://schemas.microsoft.com/office/drawing/2014/main" id="{DC354461-79B5-A450-C8C0-BE8A4254F2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271" y="751004"/>
            <a:ext cx="7905136" cy="5204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010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0C260-983A-B900-EA4F-949CAB3A0D6C}"/>
              </a:ext>
            </a:extLst>
          </p:cNvPr>
          <p:cNvSpPr>
            <a:spLocks noGrp="1"/>
          </p:cNvSpPr>
          <p:nvPr>
            <p:ph type="title"/>
          </p:nvPr>
        </p:nvSpPr>
        <p:spPr/>
        <p:txBody>
          <a:bodyPr/>
          <a:lstStyle/>
          <a:p>
            <a:r>
              <a:rPr kumimoji="1" lang="ja-JP" altLang="en-US" dirty="0"/>
              <a:t>ノイズ除去</a:t>
            </a:r>
          </a:p>
        </p:txBody>
      </p:sp>
      <p:sp>
        <p:nvSpPr>
          <p:cNvPr id="3" name="コンテンツ プレースホルダー 2">
            <a:extLst>
              <a:ext uri="{FF2B5EF4-FFF2-40B4-BE49-F238E27FC236}">
                <a16:creationId xmlns:a16="http://schemas.microsoft.com/office/drawing/2014/main" id="{A6F48653-70F3-FD9C-7A45-180E29E261C0}"/>
              </a:ext>
            </a:extLst>
          </p:cNvPr>
          <p:cNvSpPr>
            <a:spLocks noGrp="1"/>
          </p:cNvSpPr>
          <p:nvPr>
            <p:ph idx="1"/>
          </p:nvPr>
        </p:nvSpPr>
        <p:spPr>
          <a:xfrm>
            <a:off x="136236" y="1168124"/>
            <a:ext cx="11664700" cy="840076"/>
          </a:xfrm>
        </p:spPr>
        <p:txBody>
          <a:bodyPr/>
          <a:lstStyle/>
          <a:p>
            <a:r>
              <a:rPr kumimoji="1" lang="ja-JP" altLang="en-US" dirty="0"/>
              <a:t>多重解像度解析を行う際に、一定の値に満たないウェーブレット係数を</a:t>
            </a:r>
            <a:r>
              <a:rPr lang="ja-JP" altLang="en-US" dirty="0"/>
              <a:t>「</a:t>
            </a:r>
            <a:r>
              <a:rPr lang="en-US" altLang="ja-JP" dirty="0"/>
              <a:t>0</a:t>
            </a:r>
            <a:r>
              <a:rPr lang="ja-JP" altLang="en-US" dirty="0"/>
              <a:t>」に置き換えてからウェーブレット逆変換を行う（</a:t>
            </a:r>
            <a:r>
              <a:rPr lang="en-US" altLang="ja-JP" dirty="0"/>
              <a:t>HT:</a:t>
            </a:r>
            <a:r>
              <a:rPr lang="ja-JP" altLang="en-US" sz="2400" dirty="0"/>
              <a:t>ハード・スレショールディング</a:t>
            </a:r>
            <a:r>
              <a:rPr lang="ja-JP" altLang="en-US" dirty="0"/>
              <a:t>）</a:t>
            </a:r>
            <a:endParaRPr kumimoji="1" lang="ja-JP" altLang="en-US" dirty="0"/>
          </a:p>
        </p:txBody>
      </p:sp>
      <p:pic>
        <p:nvPicPr>
          <p:cNvPr id="5" name="図 4">
            <a:extLst>
              <a:ext uri="{FF2B5EF4-FFF2-40B4-BE49-F238E27FC236}">
                <a16:creationId xmlns:a16="http://schemas.microsoft.com/office/drawing/2014/main" id="{6D17021F-5012-E7DA-763D-9F945282A23C}"/>
              </a:ext>
            </a:extLst>
          </p:cNvPr>
          <p:cNvPicPr>
            <a:picLocks noChangeAspect="1"/>
          </p:cNvPicPr>
          <p:nvPr/>
        </p:nvPicPr>
        <p:blipFill>
          <a:blip r:embed="rId2"/>
          <a:stretch>
            <a:fillRect/>
          </a:stretch>
        </p:blipFill>
        <p:spPr>
          <a:xfrm>
            <a:off x="1068843" y="3254517"/>
            <a:ext cx="5027157" cy="1595284"/>
          </a:xfrm>
          <a:prstGeom prst="rect">
            <a:avLst/>
          </a:prstGeom>
        </p:spPr>
      </p:pic>
      <p:pic>
        <p:nvPicPr>
          <p:cNvPr id="7" name="図 6">
            <a:extLst>
              <a:ext uri="{FF2B5EF4-FFF2-40B4-BE49-F238E27FC236}">
                <a16:creationId xmlns:a16="http://schemas.microsoft.com/office/drawing/2014/main" id="{6D33663C-F5EE-C668-AF4A-334C4AEBA39D}"/>
              </a:ext>
            </a:extLst>
          </p:cNvPr>
          <p:cNvPicPr>
            <a:picLocks noChangeAspect="1"/>
          </p:cNvPicPr>
          <p:nvPr/>
        </p:nvPicPr>
        <p:blipFill>
          <a:blip r:embed="rId3"/>
          <a:stretch>
            <a:fillRect/>
          </a:stretch>
        </p:blipFill>
        <p:spPr>
          <a:xfrm>
            <a:off x="6901281" y="2290917"/>
            <a:ext cx="4899656" cy="3941536"/>
          </a:xfrm>
          <a:prstGeom prst="rect">
            <a:avLst/>
          </a:prstGeom>
        </p:spPr>
      </p:pic>
    </p:spTree>
    <p:extLst>
      <p:ext uri="{BB962C8B-B14F-4D97-AF65-F5344CB8AC3E}">
        <p14:creationId xmlns:p14="http://schemas.microsoft.com/office/powerpoint/2010/main" val="391677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E798B8-0794-027A-037B-99A4AB3F6941}"/>
              </a:ext>
            </a:extLst>
          </p:cNvPr>
          <p:cNvSpPr>
            <a:spLocks noGrp="1"/>
          </p:cNvSpPr>
          <p:nvPr>
            <p:ph type="title"/>
          </p:nvPr>
        </p:nvSpPr>
        <p:spPr/>
        <p:txBody>
          <a:bodyPr/>
          <a:lstStyle/>
          <a:p>
            <a:r>
              <a:rPr kumimoji="1" lang="ja-JP" altLang="en-US" dirty="0"/>
              <a:t>ノイズ除去の数値例</a:t>
            </a:r>
          </a:p>
        </p:txBody>
      </p:sp>
      <p:pic>
        <p:nvPicPr>
          <p:cNvPr id="5" name="図 4">
            <a:extLst>
              <a:ext uri="{FF2B5EF4-FFF2-40B4-BE49-F238E27FC236}">
                <a16:creationId xmlns:a16="http://schemas.microsoft.com/office/drawing/2014/main" id="{46BACBAA-1737-8C48-B6EA-12A9DA9BDFA6}"/>
              </a:ext>
            </a:extLst>
          </p:cNvPr>
          <p:cNvPicPr>
            <a:picLocks noChangeAspect="1"/>
          </p:cNvPicPr>
          <p:nvPr/>
        </p:nvPicPr>
        <p:blipFill>
          <a:blip r:embed="rId2"/>
          <a:stretch>
            <a:fillRect/>
          </a:stretch>
        </p:blipFill>
        <p:spPr>
          <a:xfrm>
            <a:off x="6227520" y="136525"/>
            <a:ext cx="5822741" cy="6638849"/>
          </a:xfrm>
          <a:prstGeom prst="rect">
            <a:avLst/>
          </a:prstGeom>
        </p:spPr>
      </p:pic>
      <p:pic>
        <p:nvPicPr>
          <p:cNvPr id="3" name="図 2">
            <a:extLst>
              <a:ext uri="{FF2B5EF4-FFF2-40B4-BE49-F238E27FC236}">
                <a16:creationId xmlns:a16="http://schemas.microsoft.com/office/drawing/2014/main" id="{DFA32178-FA47-9FD9-2452-509FE59F371E}"/>
              </a:ext>
            </a:extLst>
          </p:cNvPr>
          <p:cNvPicPr>
            <a:picLocks noChangeAspect="1"/>
          </p:cNvPicPr>
          <p:nvPr/>
        </p:nvPicPr>
        <p:blipFill>
          <a:blip r:embed="rId3"/>
          <a:stretch>
            <a:fillRect/>
          </a:stretch>
        </p:blipFill>
        <p:spPr>
          <a:xfrm>
            <a:off x="136236" y="1047039"/>
            <a:ext cx="4336027" cy="5603996"/>
          </a:xfrm>
          <a:prstGeom prst="rect">
            <a:avLst/>
          </a:prstGeom>
        </p:spPr>
      </p:pic>
      <p:sp>
        <p:nvSpPr>
          <p:cNvPr id="4" name="矢印: 右 3">
            <a:extLst>
              <a:ext uri="{FF2B5EF4-FFF2-40B4-BE49-F238E27FC236}">
                <a16:creationId xmlns:a16="http://schemas.microsoft.com/office/drawing/2014/main" id="{3E44CBEB-B2C9-EDE5-14A1-9F84E5305D33}"/>
              </a:ext>
            </a:extLst>
          </p:cNvPr>
          <p:cNvSpPr/>
          <p:nvPr/>
        </p:nvSpPr>
        <p:spPr>
          <a:xfrm>
            <a:off x="5079578" y="2880851"/>
            <a:ext cx="884903" cy="2212260"/>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B1544B4-2580-46E6-ABE6-825CA3CF3C4B}"/>
              </a:ext>
            </a:extLst>
          </p:cNvPr>
          <p:cNvSpPr txBox="1"/>
          <p:nvPr/>
        </p:nvSpPr>
        <p:spPr>
          <a:xfrm>
            <a:off x="4524943" y="2359741"/>
            <a:ext cx="2017027" cy="369332"/>
          </a:xfrm>
          <a:prstGeom prst="rect">
            <a:avLst/>
          </a:prstGeom>
          <a:noFill/>
        </p:spPr>
        <p:txBody>
          <a:bodyPr wrap="square" rtlCol="0">
            <a:spAutoFit/>
          </a:bodyPr>
          <a:lstStyle/>
          <a:p>
            <a:r>
              <a:rPr kumimoji="1" lang="ja-JP" altLang="en-US" dirty="0"/>
              <a:t>閾値</a:t>
            </a:r>
            <a:r>
              <a:rPr kumimoji="1" lang="en-US" altLang="ja-JP" dirty="0"/>
              <a:t>1.5</a:t>
            </a:r>
            <a:r>
              <a:rPr kumimoji="1" lang="ja-JP" altLang="en-US" dirty="0"/>
              <a:t>として</a:t>
            </a:r>
            <a:r>
              <a:rPr kumimoji="1" lang="en-US" altLang="ja-JP" dirty="0"/>
              <a:t>HT</a:t>
            </a:r>
            <a:endParaRPr kumimoji="1" lang="ja-JP" altLang="en-US" dirty="0"/>
          </a:p>
        </p:txBody>
      </p:sp>
    </p:spTree>
    <p:extLst>
      <p:ext uri="{BB962C8B-B14F-4D97-AF65-F5344CB8AC3E}">
        <p14:creationId xmlns:p14="http://schemas.microsoft.com/office/powerpoint/2010/main" val="1403475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FFB0D9-C9D5-D900-6674-59E3B75C0AD5}"/>
              </a:ext>
            </a:extLst>
          </p:cNvPr>
          <p:cNvSpPr>
            <a:spLocks noGrp="1"/>
          </p:cNvSpPr>
          <p:nvPr>
            <p:ph type="title"/>
          </p:nvPr>
        </p:nvSpPr>
        <p:spPr/>
        <p:txBody>
          <a:bodyPr/>
          <a:lstStyle/>
          <a:p>
            <a:r>
              <a:rPr kumimoji="1" lang="ja-JP" altLang="en-US" dirty="0"/>
              <a:t>ノイズ除去の例</a:t>
            </a:r>
          </a:p>
        </p:txBody>
      </p:sp>
      <p:pic>
        <p:nvPicPr>
          <p:cNvPr id="5" name="図 4">
            <a:extLst>
              <a:ext uri="{FF2B5EF4-FFF2-40B4-BE49-F238E27FC236}">
                <a16:creationId xmlns:a16="http://schemas.microsoft.com/office/drawing/2014/main" id="{35B112C3-369E-E949-404B-2062E768B4E2}"/>
              </a:ext>
            </a:extLst>
          </p:cNvPr>
          <p:cNvPicPr>
            <a:picLocks noChangeAspect="1"/>
          </p:cNvPicPr>
          <p:nvPr/>
        </p:nvPicPr>
        <p:blipFill>
          <a:blip r:embed="rId2"/>
          <a:stretch>
            <a:fillRect/>
          </a:stretch>
        </p:blipFill>
        <p:spPr>
          <a:xfrm>
            <a:off x="19054" y="1614234"/>
            <a:ext cx="6049219" cy="3629532"/>
          </a:xfrm>
          <a:prstGeom prst="rect">
            <a:avLst/>
          </a:prstGeom>
        </p:spPr>
      </p:pic>
      <p:pic>
        <p:nvPicPr>
          <p:cNvPr id="7" name="図 6">
            <a:extLst>
              <a:ext uri="{FF2B5EF4-FFF2-40B4-BE49-F238E27FC236}">
                <a16:creationId xmlns:a16="http://schemas.microsoft.com/office/drawing/2014/main" id="{B21BB121-489A-9DE1-2BE5-7301E3D0A487}"/>
              </a:ext>
            </a:extLst>
          </p:cNvPr>
          <p:cNvPicPr>
            <a:picLocks noChangeAspect="1"/>
          </p:cNvPicPr>
          <p:nvPr/>
        </p:nvPicPr>
        <p:blipFill>
          <a:blip r:embed="rId3"/>
          <a:stretch>
            <a:fillRect/>
          </a:stretch>
        </p:blipFill>
        <p:spPr>
          <a:xfrm>
            <a:off x="6104065" y="1680919"/>
            <a:ext cx="6068272" cy="3562847"/>
          </a:xfrm>
          <a:prstGeom prst="rect">
            <a:avLst/>
          </a:prstGeom>
        </p:spPr>
      </p:pic>
      <p:sp>
        <p:nvSpPr>
          <p:cNvPr id="8" name="テキスト ボックス 7">
            <a:extLst>
              <a:ext uri="{FF2B5EF4-FFF2-40B4-BE49-F238E27FC236}">
                <a16:creationId xmlns:a16="http://schemas.microsoft.com/office/drawing/2014/main" id="{967024B8-C7DA-1FD0-BD97-EF88FDBC307D}"/>
              </a:ext>
            </a:extLst>
          </p:cNvPr>
          <p:cNvSpPr txBox="1"/>
          <p:nvPr/>
        </p:nvSpPr>
        <p:spPr>
          <a:xfrm>
            <a:off x="414371" y="5781206"/>
            <a:ext cx="11561321" cy="707886"/>
          </a:xfrm>
          <a:prstGeom prst="rect">
            <a:avLst/>
          </a:prstGeom>
          <a:noFill/>
        </p:spPr>
        <p:txBody>
          <a:bodyPr wrap="square" rtlCol="0">
            <a:spAutoFit/>
          </a:bodyPr>
          <a:lstStyle/>
          <a:p>
            <a:r>
              <a:rPr kumimoji="1" lang="en-US" altLang="ja-JP" sz="2000" dirty="0"/>
              <a:t>※</a:t>
            </a:r>
            <a:r>
              <a:rPr kumimoji="1" lang="ja-JP" altLang="en-US" sz="2000" dirty="0"/>
              <a:t>ハール・ウェーブレットを使用</a:t>
            </a:r>
            <a:endParaRPr kumimoji="1" lang="en-US" altLang="ja-JP" sz="2000" dirty="0"/>
          </a:p>
          <a:p>
            <a:r>
              <a:rPr lang="en-US" altLang="ja-JP" sz="2000" dirty="0"/>
              <a:t>※</a:t>
            </a:r>
            <a:r>
              <a:rPr lang="ja-JP" altLang="en-US" sz="2000" dirty="0"/>
              <a:t>１</a:t>
            </a:r>
            <a:r>
              <a:rPr lang="en-US" altLang="ja-JP" sz="2000" dirty="0"/>
              <a:t>σ</a:t>
            </a:r>
            <a:r>
              <a:rPr lang="ja-JP" altLang="en-US" sz="2000" dirty="0"/>
              <a:t>を閾値とするハード・スレショールディング</a:t>
            </a:r>
            <a:endParaRPr kumimoji="1" lang="ja-JP" altLang="en-US" sz="2000" dirty="0"/>
          </a:p>
        </p:txBody>
      </p:sp>
    </p:spTree>
    <p:extLst>
      <p:ext uri="{BB962C8B-B14F-4D97-AF65-F5344CB8AC3E}">
        <p14:creationId xmlns:p14="http://schemas.microsoft.com/office/powerpoint/2010/main" val="164172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73200-BCBD-848C-190C-FCB7AD77985B}"/>
              </a:ext>
            </a:extLst>
          </p:cNvPr>
          <p:cNvSpPr>
            <a:spLocks noGrp="1"/>
          </p:cNvSpPr>
          <p:nvPr>
            <p:ph type="title"/>
          </p:nvPr>
        </p:nvSpPr>
        <p:spPr/>
        <p:txBody>
          <a:bodyPr/>
          <a:lstStyle/>
          <a:p>
            <a:r>
              <a:rPr kumimoji="1" lang="ja-JP" altLang="en-US" dirty="0"/>
              <a:t>ウェーブレット変換とは？</a:t>
            </a:r>
          </a:p>
        </p:txBody>
      </p:sp>
      <p:sp>
        <p:nvSpPr>
          <p:cNvPr id="3" name="コンテンツ プレースホルダー 2">
            <a:extLst>
              <a:ext uri="{FF2B5EF4-FFF2-40B4-BE49-F238E27FC236}">
                <a16:creationId xmlns:a16="http://schemas.microsoft.com/office/drawing/2014/main" id="{67F69D87-F420-2816-8D7F-E13C6CFA56BB}"/>
              </a:ext>
            </a:extLst>
          </p:cNvPr>
          <p:cNvSpPr>
            <a:spLocks noGrp="1"/>
          </p:cNvSpPr>
          <p:nvPr>
            <p:ph idx="1"/>
          </p:nvPr>
        </p:nvSpPr>
        <p:spPr/>
        <p:txBody>
          <a:bodyPr/>
          <a:lstStyle/>
          <a:p>
            <a:r>
              <a:rPr kumimoji="1" lang="ja-JP" altLang="en-US" dirty="0"/>
              <a:t>ウェーブレット変換は、</a:t>
            </a:r>
            <a:r>
              <a:rPr kumimoji="1" lang="en-US" altLang="ja-JP" dirty="0"/>
              <a:t>1982</a:t>
            </a:r>
            <a:r>
              <a:rPr kumimoji="1" lang="ja-JP" altLang="en-US" dirty="0"/>
              <a:t>年頃石油探査技師のモルレーが開発した手法</a:t>
            </a:r>
            <a:endParaRPr kumimoji="1" lang="en-US" altLang="ja-JP" dirty="0"/>
          </a:p>
          <a:p>
            <a:endParaRPr kumimoji="1" lang="en-US" altLang="ja-JP" dirty="0"/>
          </a:p>
          <a:p>
            <a:r>
              <a:rPr kumimoji="1" lang="ja-JP" altLang="en-US" dirty="0"/>
              <a:t>時間の情報を残しつつ、周波数解析をすることができる</a:t>
            </a:r>
            <a:r>
              <a:rPr lang="ja-JP" altLang="en-US" dirty="0"/>
              <a:t>手法</a:t>
            </a:r>
            <a:endParaRPr kumimoji="1" lang="en-US" altLang="ja-JP" dirty="0"/>
          </a:p>
          <a:p>
            <a:endParaRPr kumimoji="1" lang="en-US" altLang="ja-JP" dirty="0"/>
          </a:p>
          <a:p>
            <a:r>
              <a:rPr kumimoji="1" lang="ja-JP" altLang="en-US" dirty="0"/>
              <a:t>窓フーリエ変換も周波数の時間変化を解析できるが、周波数に関係なく固定時間窓を使用しているため、高周波数と低周波数を同時にとらえるのが難しい</a:t>
            </a:r>
            <a:endParaRPr kumimoji="1" lang="en-US" altLang="ja-JP" dirty="0"/>
          </a:p>
          <a:p>
            <a:endParaRPr lang="en-US" altLang="ja-JP" dirty="0"/>
          </a:p>
          <a:p>
            <a:r>
              <a:rPr kumimoji="1" lang="ja-JP" altLang="en-US" dirty="0"/>
              <a:t>ウェーブレット変換は、低周波数では長い時間窓を、高周波数では短い時間窓を用いるため、低周波数でのトレンドと高周波数での急激な変化の両方をとらえることができる</a:t>
            </a:r>
            <a:endParaRPr kumimoji="1" lang="en-US" altLang="ja-JP" dirty="0"/>
          </a:p>
          <a:p>
            <a:endParaRPr kumimoji="1" lang="ja-JP" altLang="en-US" dirty="0"/>
          </a:p>
        </p:txBody>
      </p:sp>
    </p:spTree>
    <p:extLst>
      <p:ext uri="{BB962C8B-B14F-4D97-AF65-F5344CB8AC3E}">
        <p14:creationId xmlns:p14="http://schemas.microsoft.com/office/powerpoint/2010/main" val="4161668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2E800A-4800-1EAF-D15A-DCF050BEDFD6}"/>
              </a:ext>
            </a:extLst>
          </p:cNvPr>
          <p:cNvSpPr>
            <a:spLocks noGrp="1"/>
          </p:cNvSpPr>
          <p:nvPr>
            <p:ph type="title"/>
          </p:nvPr>
        </p:nvSpPr>
        <p:spPr>
          <a:xfrm>
            <a:off x="127819" y="136525"/>
            <a:ext cx="11664700" cy="840075"/>
          </a:xfrm>
        </p:spPr>
        <p:txBody>
          <a:bodyPr>
            <a:normAutofit/>
          </a:bodyPr>
          <a:lstStyle/>
          <a:p>
            <a:r>
              <a:rPr lang="ja-JP" altLang="en-US" dirty="0"/>
              <a:t>ノイズ除去の例</a:t>
            </a:r>
            <a:r>
              <a:rPr lang="en-US" altLang="ja-JP" dirty="0"/>
              <a:t>(</a:t>
            </a:r>
            <a:r>
              <a:rPr lang="ja-JP" altLang="en-US" dirty="0"/>
              <a:t>ドル円</a:t>
            </a:r>
            <a:r>
              <a:rPr lang="en-US" altLang="ja-JP" dirty="0"/>
              <a:t>)</a:t>
            </a:r>
            <a:endParaRPr kumimoji="1" lang="ja-JP" altLang="en-US" dirty="0"/>
          </a:p>
        </p:txBody>
      </p:sp>
      <p:pic>
        <p:nvPicPr>
          <p:cNvPr id="1026" name="Picture 2">
            <a:extLst>
              <a:ext uri="{FF2B5EF4-FFF2-40B4-BE49-F238E27FC236}">
                <a16:creationId xmlns:a16="http://schemas.microsoft.com/office/drawing/2014/main" id="{63FC001D-C8D3-12DD-07C6-9EFE849894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9406" y="976600"/>
            <a:ext cx="7433187" cy="489357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4EC234D-D7AD-E256-E619-51CEE86409CB}"/>
              </a:ext>
            </a:extLst>
          </p:cNvPr>
          <p:cNvSpPr txBox="1"/>
          <p:nvPr/>
        </p:nvSpPr>
        <p:spPr>
          <a:xfrm>
            <a:off x="517750" y="5942892"/>
            <a:ext cx="11561321" cy="707886"/>
          </a:xfrm>
          <a:prstGeom prst="rect">
            <a:avLst/>
          </a:prstGeom>
          <a:noFill/>
        </p:spPr>
        <p:txBody>
          <a:bodyPr wrap="square" rtlCol="0">
            <a:spAutoFit/>
          </a:bodyPr>
          <a:lstStyle/>
          <a:p>
            <a:r>
              <a:rPr kumimoji="1" lang="en-US" altLang="ja-JP" sz="2000" dirty="0"/>
              <a:t>※</a:t>
            </a:r>
            <a:r>
              <a:rPr kumimoji="1" lang="ja-JP" altLang="en-US" sz="2000" dirty="0"/>
              <a:t>ドビッシー・ウェーブレット</a:t>
            </a:r>
            <a:r>
              <a:rPr kumimoji="1" lang="en-US" altLang="ja-JP" sz="2000" dirty="0"/>
              <a:t>(4)</a:t>
            </a:r>
            <a:r>
              <a:rPr kumimoji="1" lang="ja-JP" altLang="en-US" sz="2000" dirty="0"/>
              <a:t>を使用</a:t>
            </a:r>
            <a:endParaRPr kumimoji="1" lang="en-US" altLang="ja-JP" sz="2000" dirty="0"/>
          </a:p>
          <a:p>
            <a:r>
              <a:rPr lang="en-US" altLang="ja-JP" sz="2000" dirty="0"/>
              <a:t>※ 5</a:t>
            </a:r>
            <a:r>
              <a:rPr lang="ja-JP" altLang="en-US" sz="2000" dirty="0"/>
              <a:t>を閾値とするハード・スレショールディング</a:t>
            </a:r>
            <a:endParaRPr kumimoji="1" lang="ja-JP" altLang="en-US" sz="2000" dirty="0"/>
          </a:p>
        </p:txBody>
      </p:sp>
    </p:spTree>
    <p:extLst>
      <p:ext uri="{BB962C8B-B14F-4D97-AF65-F5344CB8AC3E}">
        <p14:creationId xmlns:p14="http://schemas.microsoft.com/office/powerpoint/2010/main" val="2545799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45A9FC-4BCA-79DB-8275-05BF4856A0B2}"/>
              </a:ext>
            </a:extLst>
          </p:cNvPr>
          <p:cNvSpPr>
            <a:spLocks noGrp="1"/>
          </p:cNvSpPr>
          <p:nvPr>
            <p:ph type="title"/>
          </p:nvPr>
        </p:nvSpPr>
        <p:spPr/>
        <p:txBody>
          <a:bodyPr/>
          <a:lstStyle/>
          <a:p>
            <a:r>
              <a:rPr kumimoji="1" lang="ja-JP" altLang="en-US" dirty="0"/>
              <a:t>エネルギー分析</a:t>
            </a:r>
          </a:p>
        </p:txBody>
      </p:sp>
      <p:sp>
        <p:nvSpPr>
          <p:cNvPr id="3" name="コンテンツ プレースホルダー 2">
            <a:extLst>
              <a:ext uri="{FF2B5EF4-FFF2-40B4-BE49-F238E27FC236}">
                <a16:creationId xmlns:a16="http://schemas.microsoft.com/office/drawing/2014/main" id="{5037297B-2F26-B969-1DA3-1F66779C1780}"/>
              </a:ext>
            </a:extLst>
          </p:cNvPr>
          <p:cNvSpPr>
            <a:spLocks noGrp="1"/>
          </p:cNvSpPr>
          <p:nvPr>
            <p:ph idx="1"/>
          </p:nvPr>
        </p:nvSpPr>
        <p:spPr>
          <a:xfrm>
            <a:off x="136236" y="1067156"/>
            <a:ext cx="11664700" cy="1525415"/>
          </a:xfrm>
        </p:spPr>
        <p:txBody>
          <a:bodyPr>
            <a:normAutofit/>
          </a:bodyPr>
          <a:lstStyle/>
          <a:p>
            <a:r>
              <a:rPr kumimoji="1" lang="ja-JP" altLang="en-US" dirty="0"/>
              <a:t>エネルギーを係数ベクトルの２乗和と定義</a:t>
            </a:r>
            <a:endParaRPr kumimoji="1" lang="en-US" altLang="ja-JP" dirty="0"/>
          </a:p>
          <a:p>
            <a:r>
              <a:rPr kumimoji="1" lang="ja-JP" altLang="en-US" dirty="0"/>
              <a:t>レベル</a:t>
            </a:r>
            <a:r>
              <a:rPr lang="en-US" altLang="ja-JP" dirty="0" err="1"/>
              <a:t>i</a:t>
            </a:r>
            <a:r>
              <a:rPr lang="ja-JP" altLang="en-US" dirty="0"/>
              <a:t>のスケーリング係数のエネルギーはレベル</a:t>
            </a:r>
            <a:r>
              <a:rPr lang="en-US" altLang="ja-JP" dirty="0"/>
              <a:t>i+1</a:t>
            </a:r>
            <a:r>
              <a:rPr lang="ja-JP" altLang="en-US" dirty="0"/>
              <a:t>のウェーブレット係数のエネルギーとスケーリング係数のエネルギーの和に等しい</a:t>
            </a:r>
            <a:endParaRPr kumimoji="1" lang="ja-JP" altLang="en-US" dirty="0"/>
          </a:p>
        </p:txBody>
      </p:sp>
      <p:pic>
        <p:nvPicPr>
          <p:cNvPr id="5" name="図 4">
            <a:extLst>
              <a:ext uri="{FF2B5EF4-FFF2-40B4-BE49-F238E27FC236}">
                <a16:creationId xmlns:a16="http://schemas.microsoft.com/office/drawing/2014/main" id="{6120AFF6-ACD1-FEF6-14E6-1918319DB73F}"/>
              </a:ext>
            </a:extLst>
          </p:cNvPr>
          <p:cNvPicPr>
            <a:picLocks noChangeAspect="1"/>
          </p:cNvPicPr>
          <p:nvPr/>
        </p:nvPicPr>
        <p:blipFill>
          <a:blip r:embed="rId2"/>
          <a:stretch>
            <a:fillRect/>
          </a:stretch>
        </p:blipFill>
        <p:spPr>
          <a:xfrm>
            <a:off x="2105250" y="2292720"/>
            <a:ext cx="7410311" cy="1972710"/>
          </a:xfrm>
          <a:prstGeom prst="rect">
            <a:avLst/>
          </a:prstGeom>
        </p:spPr>
      </p:pic>
      <p:pic>
        <p:nvPicPr>
          <p:cNvPr id="7" name="図 6">
            <a:extLst>
              <a:ext uri="{FF2B5EF4-FFF2-40B4-BE49-F238E27FC236}">
                <a16:creationId xmlns:a16="http://schemas.microsoft.com/office/drawing/2014/main" id="{FF9F0DAC-E777-726F-F4FF-ED74204B3EAE}"/>
              </a:ext>
            </a:extLst>
          </p:cNvPr>
          <p:cNvPicPr>
            <a:picLocks noChangeAspect="1"/>
          </p:cNvPicPr>
          <p:nvPr/>
        </p:nvPicPr>
        <p:blipFill>
          <a:blip r:embed="rId3"/>
          <a:stretch>
            <a:fillRect/>
          </a:stretch>
        </p:blipFill>
        <p:spPr>
          <a:xfrm>
            <a:off x="4529212" y="5058786"/>
            <a:ext cx="2878746" cy="735264"/>
          </a:xfrm>
          <a:prstGeom prst="rect">
            <a:avLst/>
          </a:prstGeom>
        </p:spPr>
      </p:pic>
      <p:sp>
        <p:nvSpPr>
          <p:cNvPr id="8" name="テキスト ボックス 7">
            <a:extLst>
              <a:ext uri="{FF2B5EF4-FFF2-40B4-BE49-F238E27FC236}">
                <a16:creationId xmlns:a16="http://schemas.microsoft.com/office/drawing/2014/main" id="{28A75E9A-604E-0284-E076-7B4BF5883148}"/>
              </a:ext>
            </a:extLst>
          </p:cNvPr>
          <p:cNvSpPr txBox="1"/>
          <p:nvPr/>
        </p:nvSpPr>
        <p:spPr>
          <a:xfrm>
            <a:off x="187924" y="4470024"/>
            <a:ext cx="11561321" cy="400110"/>
          </a:xfrm>
          <a:prstGeom prst="rect">
            <a:avLst/>
          </a:prstGeom>
          <a:noFill/>
        </p:spPr>
        <p:txBody>
          <a:bodyPr wrap="square" rtlCol="0">
            <a:spAutoFit/>
          </a:bodyPr>
          <a:lstStyle/>
          <a:p>
            <a:r>
              <a:rPr kumimoji="1" lang="ja-JP" altLang="en-US" sz="2000" dirty="0"/>
              <a:t>原系列をウェーブレット分解してもエネルギーは保存される</a:t>
            </a:r>
          </a:p>
        </p:txBody>
      </p:sp>
    </p:spTree>
    <p:extLst>
      <p:ext uri="{BB962C8B-B14F-4D97-AF65-F5344CB8AC3E}">
        <p14:creationId xmlns:p14="http://schemas.microsoft.com/office/powerpoint/2010/main" val="2132654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198433-E4C5-0B5B-592C-5D4857F82195}"/>
              </a:ext>
            </a:extLst>
          </p:cNvPr>
          <p:cNvSpPr>
            <a:spLocks noGrp="1"/>
          </p:cNvSpPr>
          <p:nvPr>
            <p:ph type="title"/>
          </p:nvPr>
        </p:nvSpPr>
        <p:spPr/>
        <p:txBody>
          <a:bodyPr/>
          <a:lstStyle/>
          <a:p>
            <a:r>
              <a:rPr kumimoji="1" lang="ja-JP" altLang="en-US" dirty="0"/>
              <a:t>エネルギー分析</a:t>
            </a:r>
          </a:p>
        </p:txBody>
      </p:sp>
      <p:sp>
        <p:nvSpPr>
          <p:cNvPr id="3" name="コンテンツ プレースホルダー 2">
            <a:extLst>
              <a:ext uri="{FF2B5EF4-FFF2-40B4-BE49-F238E27FC236}">
                <a16:creationId xmlns:a16="http://schemas.microsoft.com/office/drawing/2014/main" id="{8A61667D-EA2B-6D57-D1E0-8E02A0350FD6}"/>
              </a:ext>
            </a:extLst>
          </p:cNvPr>
          <p:cNvSpPr>
            <a:spLocks noGrp="1"/>
          </p:cNvSpPr>
          <p:nvPr>
            <p:ph idx="1"/>
          </p:nvPr>
        </p:nvSpPr>
        <p:spPr>
          <a:xfrm>
            <a:off x="136235" y="1168123"/>
            <a:ext cx="11800125" cy="5086027"/>
          </a:xfrm>
        </p:spPr>
        <p:txBody>
          <a:bodyPr/>
          <a:lstStyle/>
          <a:p>
            <a:r>
              <a:rPr lang="ja-JP" altLang="en-US" sz="2400" dirty="0"/>
              <a:t>スケーリング係数のエネルギーとウェーブレット・スムースのエネルギーは等しい</a:t>
            </a:r>
            <a:endParaRPr lang="en-US" altLang="ja-JP" sz="2400" dirty="0"/>
          </a:p>
          <a:p>
            <a:endParaRPr kumimoji="1" lang="en-US" altLang="ja-JP" dirty="0"/>
          </a:p>
          <a:p>
            <a:endParaRPr lang="en-US" altLang="ja-JP" sz="2400" dirty="0"/>
          </a:p>
          <a:p>
            <a:endParaRPr kumimoji="1" lang="en-US" altLang="ja-JP" dirty="0"/>
          </a:p>
          <a:p>
            <a:endParaRPr kumimoji="1" lang="en-US" altLang="ja-JP" dirty="0"/>
          </a:p>
          <a:p>
            <a:endParaRPr kumimoji="1" lang="en-US" altLang="ja-JP" dirty="0"/>
          </a:p>
          <a:p>
            <a:r>
              <a:rPr lang="ja-JP" altLang="en-US" sz="2400" dirty="0"/>
              <a:t>ウェーブレット係数とウェーブレット・ディテールのエネルギーも等しい</a:t>
            </a:r>
            <a:endParaRPr kumimoji="1" lang="ja-JP" altLang="en-US" sz="2400" dirty="0"/>
          </a:p>
          <a:p>
            <a:endParaRPr kumimoji="1" lang="ja-JP" altLang="en-US" dirty="0"/>
          </a:p>
        </p:txBody>
      </p:sp>
      <p:pic>
        <p:nvPicPr>
          <p:cNvPr id="4" name="図 3">
            <a:extLst>
              <a:ext uri="{FF2B5EF4-FFF2-40B4-BE49-F238E27FC236}">
                <a16:creationId xmlns:a16="http://schemas.microsoft.com/office/drawing/2014/main" id="{8658D9BE-5617-6535-7EE9-3D8060F128C2}"/>
              </a:ext>
            </a:extLst>
          </p:cNvPr>
          <p:cNvPicPr>
            <a:picLocks noChangeAspect="1"/>
          </p:cNvPicPr>
          <p:nvPr/>
        </p:nvPicPr>
        <p:blipFill>
          <a:blip r:embed="rId2"/>
          <a:stretch>
            <a:fillRect/>
          </a:stretch>
        </p:blipFill>
        <p:spPr>
          <a:xfrm>
            <a:off x="3133571" y="1803457"/>
            <a:ext cx="5518386" cy="1358739"/>
          </a:xfrm>
          <a:prstGeom prst="rect">
            <a:avLst/>
          </a:prstGeom>
        </p:spPr>
      </p:pic>
      <p:pic>
        <p:nvPicPr>
          <p:cNvPr id="6" name="図 5">
            <a:extLst>
              <a:ext uri="{FF2B5EF4-FFF2-40B4-BE49-F238E27FC236}">
                <a16:creationId xmlns:a16="http://schemas.microsoft.com/office/drawing/2014/main" id="{F992CBAF-C1CB-9EED-E61E-65E72349882A}"/>
              </a:ext>
            </a:extLst>
          </p:cNvPr>
          <p:cNvPicPr>
            <a:picLocks noChangeAspect="1"/>
          </p:cNvPicPr>
          <p:nvPr/>
        </p:nvPicPr>
        <p:blipFill>
          <a:blip r:embed="rId3"/>
          <a:stretch>
            <a:fillRect/>
          </a:stretch>
        </p:blipFill>
        <p:spPr>
          <a:xfrm>
            <a:off x="3041324" y="4432461"/>
            <a:ext cx="6641979" cy="1429138"/>
          </a:xfrm>
          <a:prstGeom prst="rect">
            <a:avLst/>
          </a:prstGeom>
        </p:spPr>
      </p:pic>
    </p:spTree>
    <p:extLst>
      <p:ext uri="{BB962C8B-B14F-4D97-AF65-F5344CB8AC3E}">
        <p14:creationId xmlns:p14="http://schemas.microsoft.com/office/powerpoint/2010/main" val="4035565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11512F-3C37-B202-A28B-90B4AA5B38AA}"/>
              </a:ext>
            </a:extLst>
          </p:cNvPr>
          <p:cNvSpPr>
            <a:spLocks noGrp="1"/>
          </p:cNvSpPr>
          <p:nvPr>
            <p:ph type="title"/>
          </p:nvPr>
        </p:nvSpPr>
        <p:spPr/>
        <p:txBody>
          <a:bodyPr/>
          <a:lstStyle/>
          <a:p>
            <a:r>
              <a:rPr kumimoji="1" lang="ja-JP" altLang="en-US" dirty="0"/>
              <a:t>エネルギー分析の例</a:t>
            </a:r>
          </a:p>
        </p:txBody>
      </p:sp>
      <p:sp>
        <p:nvSpPr>
          <p:cNvPr id="3" name="コンテンツ プレースホルダー 2">
            <a:extLst>
              <a:ext uri="{FF2B5EF4-FFF2-40B4-BE49-F238E27FC236}">
                <a16:creationId xmlns:a16="http://schemas.microsoft.com/office/drawing/2014/main" id="{1132AE3F-0F17-325F-B075-E1CCBABED6EC}"/>
              </a:ext>
            </a:extLst>
          </p:cNvPr>
          <p:cNvSpPr>
            <a:spLocks noGrp="1"/>
          </p:cNvSpPr>
          <p:nvPr>
            <p:ph idx="1"/>
          </p:nvPr>
        </p:nvSpPr>
        <p:spPr>
          <a:xfrm>
            <a:off x="136236" y="976600"/>
            <a:ext cx="11664700" cy="1512877"/>
          </a:xfrm>
        </p:spPr>
        <p:txBody>
          <a:bodyPr/>
          <a:lstStyle/>
          <a:p>
            <a:r>
              <a:rPr kumimoji="1" lang="ja-JP" altLang="en-US" dirty="0"/>
              <a:t>月次原油価格系列</a:t>
            </a:r>
            <a:endParaRPr kumimoji="1" lang="en-US" altLang="ja-JP" dirty="0"/>
          </a:p>
          <a:p>
            <a:pPr lvl="1"/>
            <a:r>
              <a:rPr lang="ja-JP" altLang="en-US" dirty="0"/>
              <a:t>レベル</a:t>
            </a:r>
            <a:r>
              <a:rPr lang="en-US" altLang="ja-JP" dirty="0"/>
              <a:t>1</a:t>
            </a:r>
            <a:r>
              <a:rPr lang="ja-JP" altLang="en-US" dirty="0"/>
              <a:t>からレベル４へと周期が長くなるほどエネルギーが大きくなっている</a:t>
            </a:r>
            <a:endParaRPr lang="en-US" altLang="ja-JP" dirty="0"/>
          </a:p>
          <a:p>
            <a:pPr lvl="1"/>
            <a:r>
              <a:rPr kumimoji="1" lang="ja-JP" altLang="en-US" dirty="0"/>
              <a:t>ウェーブレット・ディテールが持つエネルギーの合計は、総エネルギーの</a:t>
            </a:r>
            <a:r>
              <a:rPr kumimoji="1" lang="en-US" altLang="ja-JP" dirty="0"/>
              <a:t>3</a:t>
            </a:r>
            <a:r>
              <a:rPr kumimoji="1" lang="ja-JP" altLang="en-US" dirty="0"/>
              <a:t>分の１程度</a:t>
            </a:r>
            <a:endParaRPr kumimoji="1" lang="en-US" altLang="ja-JP" dirty="0"/>
          </a:p>
          <a:p>
            <a:pPr lvl="1"/>
            <a:r>
              <a:rPr kumimoji="1" lang="ja-JP" altLang="en-US" dirty="0"/>
              <a:t>残りはレベル４のウェーブレット</a:t>
            </a:r>
            <a:r>
              <a:rPr lang="ja-JP" altLang="en-US" dirty="0"/>
              <a:t>・</a:t>
            </a:r>
            <a:r>
              <a:rPr kumimoji="1" lang="ja-JP" altLang="en-US" dirty="0"/>
              <a:t>スムース（</a:t>
            </a:r>
            <a:r>
              <a:rPr kumimoji="1" lang="en-US" altLang="ja-JP" dirty="0"/>
              <a:t>16</a:t>
            </a:r>
            <a:r>
              <a:rPr kumimoji="1" lang="ja-JP" altLang="en-US" dirty="0"/>
              <a:t>ヶ月以上持続する変動）で説明される</a:t>
            </a:r>
          </a:p>
        </p:txBody>
      </p:sp>
      <p:pic>
        <p:nvPicPr>
          <p:cNvPr id="5" name="図 4">
            <a:extLst>
              <a:ext uri="{FF2B5EF4-FFF2-40B4-BE49-F238E27FC236}">
                <a16:creationId xmlns:a16="http://schemas.microsoft.com/office/drawing/2014/main" id="{BCA646EC-1BAF-54C4-C5AC-9F516AB7EACA}"/>
              </a:ext>
            </a:extLst>
          </p:cNvPr>
          <p:cNvPicPr>
            <a:picLocks noChangeAspect="1"/>
          </p:cNvPicPr>
          <p:nvPr/>
        </p:nvPicPr>
        <p:blipFill>
          <a:blip r:embed="rId2"/>
          <a:stretch>
            <a:fillRect/>
          </a:stretch>
        </p:blipFill>
        <p:spPr>
          <a:xfrm>
            <a:off x="2932271" y="2794349"/>
            <a:ext cx="6327458" cy="3927126"/>
          </a:xfrm>
          <a:prstGeom prst="rect">
            <a:avLst/>
          </a:prstGeom>
        </p:spPr>
      </p:pic>
      <p:sp>
        <p:nvSpPr>
          <p:cNvPr id="6" name="テキスト ボックス 5">
            <a:extLst>
              <a:ext uri="{FF2B5EF4-FFF2-40B4-BE49-F238E27FC236}">
                <a16:creationId xmlns:a16="http://schemas.microsoft.com/office/drawing/2014/main" id="{E4DE56E5-1C04-1C36-53AE-C3C40358910A}"/>
              </a:ext>
            </a:extLst>
          </p:cNvPr>
          <p:cNvSpPr txBox="1"/>
          <p:nvPr/>
        </p:nvSpPr>
        <p:spPr>
          <a:xfrm>
            <a:off x="3539039" y="2594294"/>
            <a:ext cx="5113921" cy="400110"/>
          </a:xfrm>
          <a:prstGeom prst="rect">
            <a:avLst/>
          </a:prstGeom>
          <a:noFill/>
        </p:spPr>
        <p:txBody>
          <a:bodyPr wrap="square" rtlCol="0">
            <a:spAutoFit/>
          </a:bodyPr>
          <a:lstStyle/>
          <a:p>
            <a:r>
              <a:rPr lang="ja-JP" altLang="en-US" sz="2000" dirty="0"/>
              <a:t>ウェーブレット・ディテールのエネルギー</a:t>
            </a:r>
            <a:endParaRPr kumimoji="1" lang="ja-JP" altLang="en-US" sz="2000" dirty="0"/>
          </a:p>
        </p:txBody>
      </p:sp>
    </p:spTree>
    <p:extLst>
      <p:ext uri="{BB962C8B-B14F-4D97-AF65-F5344CB8AC3E}">
        <p14:creationId xmlns:p14="http://schemas.microsoft.com/office/powerpoint/2010/main" val="2552107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5F98F5-CB9B-E6BC-2639-B29CCC8AAE48}"/>
              </a:ext>
            </a:extLst>
          </p:cNvPr>
          <p:cNvSpPr>
            <a:spLocks noGrp="1"/>
          </p:cNvSpPr>
          <p:nvPr>
            <p:ph type="title"/>
          </p:nvPr>
        </p:nvSpPr>
        <p:spPr/>
        <p:txBody>
          <a:bodyPr/>
          <a:lstStyle/>
          <a:p>
            <a:r>
              <a:rPr kumimoji="1" lang="en-US" altLang="ja-JP" dirty="0"/>
              <a:t>MODWT (maximal overlap discrete wavelet transform)</a:t>
            </a:r>
            <a:endParaRPr kumimoji="1" lang="ja-JP" altLang="en-US" dirty="0"/>
          </a:p>
        </p:txBody>
      </p:sp>
      <p:sp>
        <p:nvSpPr>
          <p:cNvPr id="3" name="コンテンツ プレースホルダー 2">
            <a:extLst>
              <a:ext uri="{FF2B5EF4-FFF2-40B4-BE49-F238E27FC236}">
                <a16:creationId xmlns:a16="http://schemas.microsoft.com/office/drawing/2014/main" id="{918063FD-C082-C839-6F62-0F1ABB527DB8}"/>
              </a:ext>
            </a:extLst>
          </p:cNvPr>
          <p:cNvSpPr>
            <a:spLocks noGrp="1"/>
          </p:cNvSpPr>
          <p:nvPr>
            <p:ph idx="1"/>
          </p:nvPr>
        </p:nvSpPr>
        <p:spPr>
          <a:xfrm>
            <a:off x="136236" y="976601"/>
            <a:ext cx="11664700" cy="3388126"/>
          </a:xfrm>
        </p:spPr>
        <p:txBody>
          <a:bodyPr/>
          <a:lstStyle/>
          <a:p>
            <a:r>
              <a:rPr kumimoji="1" lang="ja-JP" altLang="en-US" dirty="0"/>
              <a:t>これまで見てきたウェーブレット変換は、サンプルサイズが</a:t>
            </a:r>
            <a:r>
              <a:rPr kumimoji="1" lang="en-US" altLang="ja-JP" dirty="0"/>
              <a:t>2</a:t>
            </a:r>
            <a:r>
              <a:rPr kumimoji="1" lang="ja-JP" altLang="en-US" dirty="0"/>
              <a:t>の</a:t>
            </a:r>
            <a:r>
              <a:rPr kumimoji="1" lang="en-US" altLang="ja-JP" dirty="0" err="1"/>
              <a:t>i</a:t>
            </a:r>
            <a:r>
              <a:rPr kumimoji="1" lang="ja-JP" altLang="en-US" dirty="0"/>
              <a:t>乗の</a:t>
            </a:r>
            <a:r>
              <a:rPr kumimoji="1" lang="en-US" altLang="ja-JP" dirty="0"/>
              <a:t>j</a:t>
            </a:r>
            <a:r>
              <a:rPr kumimoji="1" lang="ja-JP" altLang="en-US" dirty="0"/>
              <a:t>倍と</a:t>
            </a:r>
            <a:r>
              <a:rPr lang="ja-JP" altLang="en-US" dirty="0"/>
              <a:t>書ける場合は、</a:t>
            </a:r>
            <a:r>
              <a:rPr lang="en-US" altLang="ja-JP" dirty="0" err="1"/>
              <a:t>i</a:t>
            </a:r>
            <a:r>
              <a:rPr lang="ja-JP" altLang="en-US" dirty="0"/>
              <a:t>回までウェーブレット変換できる</a:t>
            </a:r>
            <a:endParaRPr lang="en-US" altLang="ja-JP" dirty="0"/>
          </a:p>
          <a:p>
            <a:r>
              <a:rPr kumimoji="1" lang="ja-JP" altLang="en-US" dirty="0"/>
              <a:t>逆に言うと</a:t>
            </a:r>
            <a:r>
              <a:rPr kumimoji="1" lang="en-US" altLang="ja-JP" dirty="0" err="1"/>
              <a:t>i</a:t>
            </a:r>
            <a:r>
              <a:rPr kumimoji="1" lang="ja-JP" altLang="en-US" dirty="0"/>
              <a:t>回ウェーブレット変換するにはサンプルが</a:t>
            </a:r>
            <a:r>
              <a:rPr kumimoji="1" lang="en-US" altLang="ja-JP" dirty="0"/>
              <a:t>2</a:t>
            </a:r>
            <a:r>
              <a:rPr kumimoji="1" lang="ja-JP" altLang="en-US" dirty="0"/>
              <a:t>の</a:t>
            </a:r>
            <a:r>
              <a:rPr kumimoji="1" lang="en-US" altLang="ja-JP" dirty="0" err="1"/>
              <a:t>i</a:t>
            </a:r>
            <a:r>
              <a:rPr kumimoji="1" lang="ja-JP" altLang="en-US" dirty="0"/>
              <a:t>乗の倍数必要となる</a:t>
            </a:r>
            <a:endParaRPr kumimoji="1" lang="en-US" altLang="ja-JP" dirty="0"/>
          </a:p>
          <a:p>
            <a:r>
              <a:rPr kumimoji="1" lang="en-US" altLang="ja-JP" dirty="0"/>
              <a:t>MODWT</a:t>
            </a:r>
            <a:r>
              <a:rPr kumimoji="1" lang="ja-JP" altLang="en-US" dirty="0"/>
              <a:t>はこのような弱点を補う手法で、偶数サンプルに限らず、あらゆるサンプル・サイズの系列に適用することができる</a:t>
            </a:r>
            <a:endParaRPr kumimoji="1" lang="en-US" altLang="ja-JP" dirty="0"/>
          </a:p>
          <a:p>
            <a:r>
              <a:rPr lang="en-US" altLang="ja-JP" dirty="0"/>
              <a:t>MODWT</a:t>
            </a:r>
            <a:r>
              <a:rPr lang="ja-JP" altLang="en-US" dirty="0"/>
              <a:t>のウェーブレット・フィルタとスケーリング・フィルタは、通常のウェーブレット・フィルタとスケーリング・フィルタを使って以下のように定義される</a:t>
            </a:r>
            <a:endParaRPr kumimoji="1" lang="en-US" altLang="ja-JP" dirty="0"/>
          </a:p>
        </p:txBody>
      </p:sp>
      <p:pic>
        <p:nvPicPr>
          <p:cNvPr id="5" name="図 4">
            <a:extLst>
              <a:ext uri="{FF2B5EF4-FFF2-40B4-BE49-F238E27FC236}">
                <a16:creationId xmlns:a16="http://schemas.microsoft.com/office/drawing/2014/main" id="{F87DA089-66D4-3381-A09D-067D9CA1F6BD}"/>
              </a:ext>
            </a:extLst>
          </p:cNvPr>
          <p:cNvPicPr>
            <a:picLocks noChangeAspect="1"/>
          </p:cNvPicPr>
          <p:nvPr/>
        </p:nvPicPr>
        <p:blipFill>
          <a:blip r:embed="rId2"/>
          <a:stretch>
            <a:fillRect/>
          </a:stretch>
        </p:blipFill>
        <p:spPr>
          <a:xfrm>
            <a:off x="3980058" y="4364727"/>
            <a:ext cx="3742609" cy="659558"/>
          </a:xfrm>
          <a:prstGeom prst="rect">
            <a:avLst/>
          </a:prstGeom>
        </p:spPr>
      </p:pic>
    </p:spTree>
    <p:extLst>
      <p:ext uri="{BB962C8B-B14F-4D97-AF65-F5344CB8AC3E}">
        <p14:creationId xmlns:p14="http://schemas.microsoft.com/office/powerpoint/2010/main" val="1711966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0D0898-FEEF-231A-2754-D8F46A2FF9F7}"/>
              </a:ext>
            </a:extLst>
          </p:cNvPr>
          <p:cNvSpPr>
            <a:spLocks noGrp="1"/>
          </p:cNvSpPr>
          <p:nvPr>
            <p:ph type="title"/>
          </p:nvPr>
        </p:nvSpPr>
        <p:spPr/>
        <p:txBody>
          <a:bodyPr/>
          <a:lstStyle/>
          <a:p>
            <a:r>
              <a:rPr kumimoji="1" lang="en-US" altLang="ja-JP" dirty="0"/>
              <a:t>MODWT</a:t>
            </a:r>
            <a:endParaRPr kumimoji="1" lang="ja-JP" altLang="en-US" dirty="0"/>
          </a:p>
        </p:txBody>
      </p:sp>
      <p:sp>
        <p:nvSpPr>
          <p:cNvPr id="3" name="コンテンツ プレースホルダー 2">
            <a:extLst>
              <a:ext uri="{FF2B5EF4-FFF2-40B4-BE49-F238E27FC236}">
                <a16:creationId xmlns:a16="http://schemas.microsoft.com/office/drawing/2014/main" id="{171A1DE6-4510-181E-A4B2-11873DE0D89D}"/>
              </a:ext>
            </a:extLst>
          </p:cNvPr>
          <p:cNvSpPr>
            <a:spLocks noGrp="1"/>
          </p:cNvSpPr>
          <p:nvPr>
            <p:ph idx="1"/>
          </p:nvPr>
        </p:nvSpPr>
        <p:spPr>
          <a:xfrm>
            <a:off x="136236" y="1168123"/>
            <a:ext cx="11664700" cy="582019"/>
          </a:xfrm>
        </p:spPr>
        <p:txBody>
          <a:bodyPr/>
          <a:lstStyle/>
          <a:p>
            <a:r>
              <a:rPr kumimoji="1" lang="ja-JP" altLang="en-US" dirty="0"/>
              <a:t>ウェーブレット係数</a:t>
            </a:r>
          </a:p>
        </p:txBody>
      </p:sp>
      <p:pic>
        <p:nvPicPr>
          <p:cNvPr id="5" name="図 4">
            <a:extLst>
              <a:ext uri="{FF2B5EF4-FFF2-40B4-BE49-F238E27FC236}">
                <a16:creationId xmlns:a16="http://schemas.microsoft.com/office/drawing/2014/main" id="{3EF78CC2-5C84-5976-54B7-C709BE186E28}"/>
              </a:ext>
            </a:extLst>
          </p:cNvPr>
          <p:cNvPicPr>
            <a:picLocks noChangeAspect="1"/>
          </p:cNvPicPr>
          <p:nvPr/>
        </p:nvPicPr>
        <p:blipFill>
          <a:blip r:embed="rId2"/>
          <a:stretch>
            <a:fillRect/>
          </a:stretch>
        </p:blipFill>
        <p:spPr>
          <a:xfrm>
            <a:off x="3581407" y="1597392"/>
            <a:ext cx="4331066" cy="790685"/>
          </a:xfrm>
          <a:prstGeom prst="rect">
            <a:avLst/>
          </a:prstGeom>
        </p:spPr>
      </p:pic>
      <p:pic>
        <p:nvPicPr>
          <p:cNvPr id="7" name="図 6">
            <a:extLst>
              <a:ext uri="{FF2B5EF4-FFF2-40B4-BE49-F238E27FC236}">
                <a16:creationId xmlns:a16="http://schemas.microsoft.com/office/drawing/2014/main" id="{CD02B8B8-D291-541B-0B06-9C167E998AD0}"/>
              </a:ext>
            </a:extLst>
          </p:cNvPr>
          <p:cNvPicPr>
            <a:picLocks noChangeAspect="1"/>
          </p:cNvPicPr>
          <p:nvPr/>
        </p:nvPicPr>
        <p:blipFill>
          <a:blip r:embed="rId3"/>
          <a:stretch>
            <a:fillRect/>
          </a:stretch>
        </p:blipFill>
        <p:spPr>
          <a:xfrm>
            <a:off x="3471723" y="2976716"/>
            <a:ext cx="4723251" cy="808954"/>
          </a:xfrm>
          <a:prstGeom prst="rect">
            <a:avLst/>
          </a:prstGeom>
        </p:spPr>
      </p:pic>
      <p:pic>
        <p:nvPicPr>
          <p:cNvPr id="9" name="図 8">
            <a:extLst>
              <a:ext uri="{FF2B5EF4-FFF2-40B4-BE49-F238E27FC236}">
                <a16:creationId xmlns:a16="http://schemas.microsoft.com/office/drawing/2014/main" id="{2A4035C1-C809-F1E1-F322-29F455BA5D86}"/>
              </a:ext>
            </a:extLst>
          </p:cNvPr>
          <p:cNvPicPr>
            <a:picLocks noChangeAspect="1"/>
          </p:cNvPicPr>
          <p:nvPr/>
        </p:nvPicPr>
        <p:blipFill>
          <a:blip r:embed="rId4"/>
          <a:stretch>
            <a:fillRect/>
          </a:stretch>
        </p:blipFill>
        <p:spPr>
          <a:xfrm>
            <a:off x="2241734" y="4421657"/>
            <a:ext cx="8272305" cy="1072814"/>
          </a:xfrm>
          <a:prstGeom prst="rect">
            <a:avLst/>
          </a:prstGeom>
        </p:spPr>
      </p:pic>
      <p:sp>
        <p:nvSpPr>
          <p:cNvPr id="10" name="コンテンツ プレースホルダー 2">
            <a:extLst>
              <a:ext uri="{FF2B5EF4-FFF2-40B4-BE49-F238E27FC236}">
                <a16:creationId xmlns:a16="http://schemas.microsoft.com/office/drawing/2014/main" id="{91727E5A-D8FD-8258-8355-68224D05D48B}"/>
              </a:ext>
            </a:extLst>
          </p:cNvPr>
          <p:cNvSpPr txBox="1">
            <a:spLocks/>
          </p:cNvSpPr>
          <p:nvPr/>
        </p:nvSpPr>
        <p:spPr>
          <a:xfrm>
            <a:off x="160051" y="2483187"/>
            <a:ext cx="11664700" cy="582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スケーリング係数</a:t>
            </a:r>
          </a:p>
        </p:txBody>
      </p:sp>
      <p:sp>
        <p:nvSpPr>
          <p:cNvPr id="11" name="コンテンツ プレースホルダー 2">
            <a:extLst>
              <a:ext uri="{FF2B5EF4-FFF2-40B4-BE49-F238E27FC236}">
                <a16:creationId xmlns:a16="http://schemas.microsoft.com/office/drawing/2014/main" id="{E1193443-8B48-E1F5-9143-186871EC47BD}"/>
              </a:ext>
            </a:extLst>
          </p:cNvPr>
          <p:cNvSpPr txBox="1">
            <a:spLocks/>
          </p:cNvSpPr>
          <p:nvPr/>
        </p:nvSpPr>
        <p:spPr>
          <a:xfrm>
            <a:off x="160051" y="3911671"/>
            <a:ext cx="11664700" cy="5820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MODWT</a:t>
            </a:r>
            <a:r>
              <a:rPr lang="ja-JP" altLang="en-US" dirty="0"/>
              <a:t>ウェーブレット逆変換</a:t>
            </a:r>
          </a:p>
        </p:txBody>
      </p:sp>
      <p:sp>
        <p:nvSpPr>
          <p:cNvPr id="12" name="テキスト ボックス 11">
            <a:extLst>
              <a:ext uri="{FF2B5EF4-FFF2-40B4-BE49-F238E27FC236}">
                <a16:creationId xmlns:a16="http://schemas.microsoft.com/office/drawing/2014/main" id="{C34C8B48-141E-0321-3D3F-48BB55268181}"/>
              </a:ext>
            </a:extLst>
          </p:cNvPr>
          <p:cNvSpPr txBox="1"/>
          <p:nvPr/>
        </p:nvSpPr>
        <p:spPr>
          <a:xfrm>
            <a:off x="263430" y="6004457"/>
            <a:ext cx="11561321" cy="400110"/>
          </a:xfrm>
          <a:prstGeom prst="rect">
            <a:avLst/>
          </a:prstGeom>
          <a:noFill/>
        </p:spPr>
        <p:txBody>
          <a:bodyPr wrap="square" rtlCol="0">
            <a:spAutoFit/>
          </a:bodyPr>
          <a:lstStyle/>
          <a:p>
            <a:r>
              <a:rPr kumimoji="1" lang="en-US" altLang="ja-JP" sz="2000" dirty="0"/>
              <a:t>MODWT</a:t>
            </a:r>
            <a:r>
              <a:rPr kumimoji="1" lang="ja-JP" altLang="en-US" sz="2000" dirty="0"/>
              <a:t>では変換時にダウンサンプリングしないため、逆変換時にアップサンプリングもしない</a:t>
            </a:r>
          </a:p>
        </p:txBody>
      </p:sp>
    </p:spTree>
    <p:extLst>
      <p:ext uri="{BB962C8B-B14F-4D97-AF65-F5344CB8AC3E}">
        <p14:creationId xmlns:p14="http://schemas.microsoft.com/office/powerpoint/2010/main" val="380499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B1DAD3-F2B3-96AA-34D1-2911CBDB55A5}"/>
              </a:ext>
            </a:extLst>
          </p:cNvPr>
          <p:cNvSpPr>
            <a:spLocks noGrp="1"/>
          </p:cNvSpPr>
          <p:nvPr>
            <p:ph type="title"/>
          </p:nvPr>
        </p:nvSpPr>
        <p:spPr/>
        <p:txBody>
          <a:bodyPr/>
          <a:lstStyle/>
          <a:p>
            <a:r>
              <a:rPr kumimoji="1" lang="ja-JP" altLang="en-US" dirty="0"/>
              <a:t>応用イメージ</a:t>
            </a:r>
          </a:p>
        </p:txBody>
      </p:sp>
      <p:sp>
        <p:nvSpPr>
          <p:cNvPr id="3" name="コンテンツ プレースホルダー 2">
            <a:extLst>
              <a:ext uri="{FF2B5EF4-FFF2-40B4-BE49-F238E27FC236}">
                <a16:creationId xmlns:a16="http://schemas.microsoft.com/office/drawing/2014/main" id="{92F3BABF-AB4C-4885-EE94-52BAC13C0779}"/>
              </a:ext>
            </a:extLst>
          </p:cNvPr>
          <p:cNvSpPr>
            <a:spLocks noGrp="1"/>
          </p:cNvSpPr>
          <p:nvPr>
            <p:ph idx="1"/>
          </p:nvPr>
        </p:nvSpPr>
        <p:spPr>
          <a:xfrm>
            <a:off x="136236" y="976600"/>
            <a:ext cx="11664700" cy="5086027"/>
          </a:xfrm>
        </p:spPr>
        <p:txBody>
          <a:bodyPr>
            <a:normAutofit lnSpcReduction="10000"/>
          </a:bodyPr>
          <a:lstStyle/>
          <a:p>
            <a:r>
              <a:rPr kumimoji="1" lang="ja-JP" altLang="en-US" dirty="0"/>
              <a:t>ノイズ除去</a:t>
            </a:r>
            <a:endParaRPr kumimoji="1" lang="en-US" altLang="ja-JP" dirty="0"/>
          </a:p>
          <a:p>
            <a:pPr lvl="1"/>
            <a:r>
              <a:rPr lang="ja-JP" altLang="en-US" sz="2000" dirty="0"/>
              <a:t>高周波数域を削除</a:t>
            </a:r>
            <a:endParaRPr lang="en-US" altLang="ja-JP" sz="2000" dirty="0"/>
          </a:p>
          <a:p>
            <a:pPr lvl="1"/>
            <a:endParaRPr lang="en-US" altLang="ja-JP" sz="2000" dirty="0"/>
          </a:p>
          <a:p>
            <a:r>
              <a:rPr lang="ja-JP" altLang="en-US" dirty="0"/>
              <a:t>異常検知</a:t>
            </a:r>
            <a:endParaRPr lang="en-US" altLang="ja-JP" dirty="0"/>
          </a:p>
          <a:p>
            <a:pPr lvl="1"/>
            <a:r>
              <a:rPr kumimoji="1" lang="ja-JP" altLang="en-US" sz="2000" dirty="0"/>
              <a:t>ウェーブレット係数の値やエネルギー変化をモニタリング</a:t>
            </a:r>
            <a:endParaRPr kumimoji="1" lang="en-US" altLang="ja-JP" sz="2000" dirty="0"/>
          </a:p>
          <a:p>
            <a:pPr lvl="1"/>
            <a:endParaRPr kumimoji="1" lang="en-US" altLang="ja-JP" sz="2000" dirty="0"/>
          </a:p>
          <a:p>
            <a:r>
              <a:rPr kumimoji="1" lang="ja-JP" altLang="en-US" dirty="0"/>
              <a:t>ボラティリティの分析</a:t>
            </a:r>
            <a:endParaRPr kumimoji="1" lang="en-US" altLang="ja-JP" dirty="0"/>
          </a:p>
          <a:p>
            <a:pPr lvl="1"/>
            <a:r>
              <a:rPr lang="ja-JP" altLang="en-US" sz="2000" dirty="0"/>
              <a:t>異なる時間スケールにおける資産のボラティリティを分析</a:t>
            </a:r>
            <a:endParaRPr lang="en-US" altLang="ja-JP" sz="2000" dirty="0"/>
          </a:p>
          <a:p>
            <a:pPr lvl="1"/>
            <a:endParaRPr kumimoji="1" lang="en-US" altLang="ja-JP" sz="2000" dirty="0"/>
          </a:p>
          <a:p>
            <a:r>
              <a:rPr lang="ja-JP" altLang="en-US" dirty="0"/>
              <a:t>トレンド分析</a:t>
            </a:r>
            <a:endParaRPr lang="en-US" altLang="ja-JP" dirty="0"/>
          </a:p>
          <a:p>
            <a:pPr lvl="1"/>
            <a:r>
              <a:rPr lang="ja-JP" altLang="en-US" sz="2000" dirty="0"/>
              <a:t>特定のレベルのエネルギー量をモニタリング</a:t>
            </a:r>
            <a:endParaRPr lang="en-US" altLang="ja-JP" sz="2000" dirty="0"/>
          </a:p>
          <a:p>
            <a:pPr lvl="2"/>
            <a:r>
              <a:rPr lang="ja-JP" altLang="en-US" sz="2000" dirty="0"/>
              <a:t>上昇トレンドでは高周波数帯域のエネルギー量が増加</a:t>
            </a:r>
            <a:endParaRPr lang="en-US" altLang="ja-JP" sz="2000" dirty="0"/>
          </a:p>
          <a:p>
            <a:pPr lvl="2"/>
            <a:r>
              <a:rPr lang="ja-JP" altLang="en-US" sz="2000"/>
              <a:t>下落トレンドでは低周波数帯域のエネルギー量が増加</a:t>
            </a:r>
            <a:endParaRPr lang="en-US" altLang="ja-JP" sz="2000" dirty="0"/>
          </a:p>
          <a:p>
            <a:pPr lvl="1"/>
            <a:r>
              <a:rPr lang="ja-JP" altLang="en-US" sz="2000" dirty="0"/>
              <a:t>長期トレンドと季節性のサイクルを識別する</a:t>
            </a:r>
            <a:endParaRPr lang="en-US" altLang="ja-JP" sz="2000" dirty="0"/>
          </a:p>
        </p:txBody>
      </p:sp>
    </p:spTree>
    <p:extLst>
      <p:ext uri="{BB962C8B-B14F-4D97-AF65-F5344CB8AC3E}">
        <p14:creationId xmlns:p14="http://schemas.microsoft.com/office/powerpoint/2010/main" val="19335832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335F7B-CB8E-95AA-E448-AA14A7C5DEFF}"/>
              </a:ext>
            </a:extLst>
          </p:cNvPr>
          <p:cNvSpPr>
            <a:spLocks noGrp="1"/>
          </p:cNvSpPr>
          <p:nvPr>
            <p:ph type="title"/>
          </p:nvPr>
        </p:nvSpPr>
        <p:spPr/>
        <p:txBody>
          <a:bodyPr/>
          <a:lstStyle/>
          <a:p>
            <a:r>
              <a:rPr kumimoji="1" lang="ja-JP" altLang="en-US" dirty="0"/>
              <a:t>参考資料</a:t>
            </a:r>
          </a:p>
        </p:txBody>
      </p:sp>
      <p:sp>
        <p:nvSpPr>
          <p:cNvPr id="3" name="コンテンツ プレースホルダー 2">
            <a:extLst>
              <a:ext uri="{FF2B5EF4-FFF2-40B4-BE49-F238E27FC236}">
                <a16:creationId xmlns:a16="http://schemas.microsoft.com/office/drawing/2014/main" id="{A679258F-A7D8-A434-F89C-BCD429D6FF78}"/>
              </a:ext>
            </a:extLst>
          </p:cNvPr>
          <p:cNvSpPr>
            <a:spLocks noGrp="1"/>
          </p:cNvSpPr>
          <p:nvPr>
            <p:ph idx="1"/>
          </p:nvPr>
        </p:nvSpPr>
        <p:spPr/>
        <p:txBody>
          <a:bodyPr/>
          <a:lstStyle/>
          <a:p>
            <a:r>
              <a:rPr lang="ja-JP" altLang="en-US" dirty="0"/>
              <a:t>ウェーブレットによる経済分析</a:t>
            </a:r>
            <a:r>
              <a:rPr kumimoji="1" lang="en-US" altLang="ja-JP" dirty="0"/>
              <a:t>https://www.imes.boj.or.jp/research/papers/japanese/kk23-1-1.pdf</a:t>
            </a:r>
            <a:endParaRPr kumimoji="1" lang="ja-JP" altLang="en-US" dirty="0"/>
          </a:p>
        </p:txBody>
      </p:sp>
    </p:spTree>
    <p:extLst>
      <p:ext uri="{BB962C8B-B14F-4D97-AF65-F5344CB8AC3E}">
        <p14:creationId xmlns:p14="http://schemas.microsoft.com/office/powerpoint/2010/main" val="3813289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71843E-0384-DE76-A90C-07DC84B86971}"/>
              </a:ext>
            </a:extLst>
          </p:cNvPr>
          <p:cNvSpPr>
            <a:spLocks noGrp="1"/>
          </p:cNvSpPr>
          <p:nvPr>
            <p:ph type="title"/>
          </p:nvPr>
        </p:nvSpPr>
        <p:spPr/>
        <p:txBody>
          <a:bodyPr/>
          <a:lstStyle/>
          <a:p>
            <a:r>
              <a:rPr kumimoji="1" lang="ja-JP" altLang="en-US" dirty="0"/>
              <a:t>イメージ</a:t>
            </a:r>
          </a:p>
        </p:txBody>
      </p:sp>
      <p:pic>
        <p:nvPicPr>
          <p:cNvPr id="5" name="図 4">
            <a:extLst>
              <a:ext uri="{FF2B5EF4-FFF2-40B4-BE49-F238E27FC236}">
                <a16:creationId xmlns:a16="http://schemas.microsoft.com/office/drawing/2014/main" id="{93EDBB37-1954-3C29-DA16-4F904B357B78}"/>
              </a:ext>
            </a:extLst>
          </p:cNvPr>
          <p:cNvPicPr>
            <a:picLocks noChangeAspect="1"/>
          </p:cNvPicPr>
          <p:nvPr/>
        </p:nvPicPr>
        <p:blipFill>
          <a:blip r:embed="rId2"/>
          <a:stretch>
            <a:fillRect/>
          </a:stretch>
        </p:blipFill>
        <p:spPr>
          <a:xfrm>
            <a:off x="2809594" y="145231"/>
            <a:ext cx="5569921" cy="6342933"/>
          </a:xfrm>
          <a:prstGeom prst="rect">
            <a:avLst/>
          </a:prstGeom>
        </p:spPr>
      </p:pic>
      <p:sp>
        <p:nvSpPr>
          <p:cNvPr id="6" name="テキスト ボックス 5">
            <a:extLst>
              <a:ext uri="{FF2B5EF4-FFF2-40B4-BE49-F238E27FC236}">
                <a16:creationId xmlns:a16="http://schemas.microsoft.com/office/drawing/2014/main" id="{864D9942-489B-6CCD-E12B-1A5712CA924D}"/>
              </a:ext>
            </a:extLst>
          </p:cNvPr>
          <p:cNvSpPr txBox="1"/>
          <p:nvPr/>
        </p:nvSpPr>
        <p:spPr>
          <a:xfrm>
            <a:off x="7038481" y="6458668"/>
            <a:ext cx="5015867" cy="369836"/>
          </a:xfrm>
          <a:prstGeom prst="rect">
            <a:avLst/>
          </a:prstGeom>
          <a:noFill/>
        </p:spPr>
        <p:txBody>
          <a:bodyPr wrap="square" rtlCol="0">
            <a:spAutoFit/>
          </a:bodyPr>
          <a:lstStyle/>
          <a:p>
            <a:r>
              <a:rPr kumimoji="1" lang="ja-JP" altLang="en-US" dirty="0"/>
              <a:t>出所：ウェーブレットによる経済分析</a:t>
            </a:r>
          </a:p>
        </p:txBody>
      </p:sp>
    </p:spTree>
    <p:extLst>
      <p:ext uri="{BB962C8B-B14F-4D97-AF65-F5344CB8AC3E}">
        <p14:creationId xmlns:p14="http://schemas.microsoft.com/office/powerpoint/2010/main" val="344344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0F45328-32E7-0678-5C01-3131805524F4}"/>
              </a:ext>
            </a:extLst>
          </p:cNvPr>
          <p:cNvPicPr>
            <a:picLocks noChangeAspect="1"/>
          </p:cNvPicPr>
          <p:nvPr/>
        </p:nvPicPr>
        <p:blipFill>
          <a:blip r:embed="rId2"/>
          <a:stretch>
            <a:fillRect/>
          </a:stretch>
        </p:blipFill>
        <p:spPr>
          <a:xfrm>
            <a:off x="96096" y="556562"/>
            <a:ext cx="5490497" cy="6007459"/>
          </a:xfrm>
          <a:prstGeom prst="rect">
            <a:avLst/>
          </a:prstGeom>
        </p:spPr>
      </p:pic>
      <p:sp>
        <p:nvSpPr>
          <p:cNvPr id="5" name="テキスト ボックス 4">
            <a:extLst>
              <a:ext uri="{FF2B5EF4-FFF2-40B4-BE49-F238E27FC236}">
                <a16:creationId xmlns:a16="http://schemas.microsoft.com/office/drawing/2014/main" id="{280873F5-9503-1E72-96DB-09A04CEA65D6}"/>
              </a:ext>
            </a:extLst>
          </p:cNvPr>
          <p:cNvSpPr txBox="1"/>
          <p:nvPr/>
        </p:nvSpPr>
        <p:spPr>
          <a:xfrm>
            <a:off x="7205628" y="6429172"/>
            <a:ext cx="4720899" cy="369836"/>
          </a:xfrm>
          <a:prstGeom prst="rect">
            <a:avLst/>
          </a:prstGeom>
          <a:noFill/>
        </p:spPr>
        <p:txBody>
          <a:bodyPr wrap="square" rtlCol="0">
            <a:spAutoFit/>
          </a:bodyPr>
          <a:lstStyle/>
          <a:p>
            <a:r>
              <a:rPr kumimoji="1" lang="ja-JP" altLang="en-US" dirty="0"/>
              <a:t>出所：ウェーブレットによる経済分析</a:t>
            </a:r>
          </a:p>
        </p:txBody>
      </p:sp>
      <p:pic>
        <p:nvPicPr>
          <p:cNvPr id="7" name="図 6">
            <a:extLst>
              <a:ext uri="{FF2B5EF4-FFF2-40B4-BE49-F238E27FC236}">
                <a16:creationId xmlns:a16="http://schemas.microsoft.com/office/drawing/2014/main" id="{4F47DEF8-FDA6-5C4E-3184-576BC8D7118A}"/>
              </a:ext>
            </a:extLst>
          </p:cNvPr>
          <p:cNvPicPr>
            <a:picLocks noChangeAspect="1"/>
          </p:cNvPicPr>
          <p:nvPr/>
        </p:nvPicPr>
        <p:blipFill>
          <a:blip r:embed="rId3"/>
          <a:stretch>
            <a:fillRect/>
          </a:stretch>
        </p:blipFill>
        <p:spPr>
          <a:xfrm>
            <a:off x="5650202" y="1022553"/>
            <a:ext cx="6455534" cy="5373651"/>
          </a:xfrm>
          <a:prstGeom prst="rect">
            <a:avLst/>
          </a:prstGeom>
        </p:spPr>
      </p:pic>
      <p:sp>
        <p:nvSpPr>
          <p:cNvPr id="8" name="タイトル 1">
            <a:extLst>
              <a:ext uri="{FF2B5EF4-FFF2-40B4-BE49-F238E27FC236}">
                <a16:creationId xmlns:a16="http://schemas.microsoft.com/office/drawing/2014/main" id="{44FBB86F-C11A-6F6C-92A7-50344AC506B7}"/>
              </a:ext>
            </a:extLst>
          </p:cNvPr>
          <p:cNvSpPr>
            <a:spLocks noGrp="1"/>
          </p:cNvSpPr>
          <p:nvPr>
            <p:ph type="title"/>
          </p:nvPr>
        </p:nvSpPr>
        <p:spPr>
          <a:xfrm>
            <a:off x="136236" y="136525"/>
            <a:ext cx="11664700" cy="840075"/>
          </a:xfrm>
        </p:spPr>
        <p:txBody>
          <a:bodyPr/>
          <a:lstStyle/>
          <a:p>
            <a:r>
              <a:rPr lang="ja-JP" altLang="en-US" dirty="0"/>
              <a:t>フーリエ変換 </a:t>
            </a:r>
            <a:r>
              <a:rPr lang="en-US" altLang="ja-JP" dirty="0"/>
              <a:t>vs </a:t>
            </a:r>
            <a:r>
              <a:rPr lang="ja-JP" altLang="en-US" dirty="0"/>
              <a:t>ウェーブレット変換</a:t>
            </a:r>
            <a:endParaRPr kumimoji="1" lang="ja-JP" altLang="en-US" dirty="0"/>
          </a:p>
        </p:txBody>
      </p:sp>
    </p:spTree>
    <p:extLst>
      <p:ext uri="{BB962C8B-B14F-4D97-AF65-F5344CB8AC3E}">
        <p14:creationId xmlns:p14="http://schemas.microsoft.com/office/powerpoint/2010/main" val="264839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09DF12-D704-6F18-E2C6-AF425020B86C}"/>
              </a:ext>
            </a:extLst>
          </p:cNvPr>
          <p:cNvSpPr>
            <a:spLocks noGrp="1"/>
          </p:cNvSpPr>
          <p:nvPr>
            <p:ph type="title"/>
          </p:nvPr>
        </p:nvSpPr>
        <p:spPr/>
        <p:txBody>
          <a:bodyPr/>
          <a:lstStyle/>
          <a:p>
            <a:r>
              <a:rPr kumimoji="1" lang="ja-JP" altLang="en-US" dirty="0"/>
              <a:t>ウェーブレットフィルタ</a:t>
            </a:r>
          </a:p>
        </p:txBody>
      </p:sp>
      <p:sp>
        <p:nvSpPr>
          <p:cNvPr id="3" name="コンテンツ プレースホルダー 2">
            <a:extLst>
              <a:ext uri="{FF2B5EF4-FFF2-40B4-BE49-F238E27FC236}">
                <a16:creationId xmlns:a16="http://schemas.microsoft.com/office/drawing/2014/main" id="{77F2AA2F-8319-EC1C-DA45-8A2E268775A5}"/>
              </a:ext>
            </a:extLst>
          </p:cNvPr>
          <p:cNvSpPr>
            <a:spLocks noGrp="1"/>
          </p:cNvSpPr>
          <p:nvPr>
            <p:ph idx="1"/>
          </p:nvPr>
        </p:nvSpPr>
        <p:spPr>
          <a:xfrm>
            <a:off x="136236" y="1168124"/>
            <a:ext cx="10256461" cy="483695"/>
          </a:xfrm>
        </p:spPr>
        <p:txBody>
          <a:bodyPr/>
          <a:lstStyle/>
          <a:p>
            <a:r>
              <a:rPr kumimoji="1" lang="ja-JP" altLang="en-US" dirty="0"/>
              <a:t>ウェーブレット変換は一種の線形フィルタリングと解釈できる</a:t>
            </a:r>
          </a:p>
        </p:txBody>
      </p:sp>
      <p:pic>
        <p:nvPicPr>
          <p:cNvPr id="5" name="図 4">
            <a:extLst>
              <a:ext uri="{FF2B5EF4-FFF2-40B4-BE49-F238E27FC236}">
                <a16:creationId xmlns:a16="http://schemas.microsoft.com/office/drawing/2014/main" id="{510137A0-2592-70E7-AA3E-B785AEE3C444}"/>
              </a:ext>
            </a:extLst>
          </p:cNvPr>
          <p:cNvPicPr>
            <a:picLocks noChangeAspect="1"/>
          </p:cNvPicPr>
          <p:nvPr/>
        </p:nvPicPr>
        <p:blipFill>
          <a:blip r:embed="rId2"/>
          <a:stretch>
            <a:fillRect/>
          </a:stretch>
        </p:blipFill>
        <p:spPr>
          <a:xfrm>
            <a:off x="695241" y="2597681"/>
            <a:ext cx="6148011" cy="3092195"/>
          </a:xfrm>
          <a:prstGeom prst="rect">
            <a:avLst/>
          </a:prstGeom>
        </p:spPr>
      </p:pic>
      <p:sp>
        <p:nvSpPr>
          <p:cNvPr id="6" name="テキスト ボックス 5">
            <a:extLst>
              <a:ext uri="{FF2B5EF4-FFF2-40B4-BE49-F238E27FC236}">
                <a16:creationId xmlns:a16="http://schemas.microsoft.com/office/drawing/2014/main" id="{D96ED59D-ACB8-8205-C3C5-39F073F27E67}"/>
              </a:ext>
            </a:extLst>
          </p:cNvPr>
          <p:cNvSpPr txBox="1"/>
          <p:nvPr/>
        </p:nvSpPr>
        <p:spPr>
          <a:xfrm>
            <a:off x="462116" y="2125733"/>
            <a:ext cx="7551174" cy="369332"/>
          </a:xfrm>
          <a:prstGeom prst="rect">
            <a:avLst/>
          </a:prstGeom>
          <a:noFill/>
        </p:spPr>
        <p:txBody>
          <a:bodyPr wrap="square" rtlCol="0">
            <a:spAutoFit/>
          </a:bodyPr>
          <a:lstStyle/>
          <a:p>
            <a:r>
              <a:rPr lang="ja-JP" altLang="en-US" dirty="0"/>
              <a:t>ウェーブレットフィルタ</a:t>
            </a:r>
            <a:r>
              <a:rPr lang="en-US" altLang="ja-JP" dirty="0"/>
              <a:t>h</a:t>
            </a:r>
            <a:r>
              <a:rPr lang="ja-JP" altLang="en-US" dirty="0"/>
              <a:t>は以下の</a:t>
            </a:r>
            <a:r>
              <a:rPr lang="en-US" altLang="ja-JP" dirty="0"/>
              <a:t>3</a:t>
            </a:r>
            <a:r>
              <a:rPr lang="ja-JP" altLang="en-US" dirty="0"/>
              <a:t>条件を満たす必要がある</a:t>
            </a:r>
            <a:endParaRPr kumimoji="1" lang="ja-JP" altLang="en-US" dirty="0"/>
          </a:p>
        </p:txBody>
      </p:sp>
      <p:sp>
        <p:nvSpPr>
          <p:cNvPr id="7" name="テキスト ボックス 6">
            <a:extLst>
              <a:ext uri="{FF2B5EF4-FFF2-40B4-BE49-F238E27FC236}">
                <a16:creationId xmlns:a16="http://schemas.microsoft.com/office/drawing/2014/main" id="{319C0B02-2894-A74D-9BCB-30AC1C760F55}"/>
              </a:ext>
            </a:extLst>
          </p:cNvPr>
          <p:cNvSpPr txBox="1"/>
          <p:nvPr/>
        </p:nvSpPr>
        <p:spPr>
          <a:xfrm>
            <a:off x="6624720" y="3059668"/>
            <a:ext cx="4591666" cy="369332"/>
          </a:xfrm>
          <a:prstGeom prst="rect">
            <a:avLst/>
          </a:prstGeom>
          <a:noFill/>
        </p:spPr>
        <p:txBody>
          <a:bodyPr wrap="square" rtlCol="0">
            <a:spAutoFit/>
          </a:bodyPr>
          <a:lstStyle/>
          <a:p>
            <a:r>
              <a:rPr kumimoji="1" lang="ja-JP" altLang="en-US" dirty="0"/>
              <a:t>⇒ 原系列に何も足さないし何も引かない</a:t>
            </a:r>
          </a:p>
        </p:txBody>
      </p:sp>
      <p:sp>
        <p:nvSpPr>
          <p:cNvPr id="8" name="テキスト ボックス 7">
            <a:extLst>
              <a:ext uri="{FF2B5EF4-FFF2-40B4-BE49-F238E27FC236}">
                <a16:creationId xmlns:a16="http://schemas.microsoft.com/office/drawing/2014/main" id="{7663BC0C-541B-A0D8-FD12-6CC930373761}"/>
              </a:ext>
            </a:extLst>
          </p:cNvPr>
          <p:cNvSpPr txBox="1"/>
          <p:nvPr/>
        </p:nvSpPr>
        <p:spPr>
          <a:xfrm>
            <a:off x="6624720" y="4037770"/>
            <a:ext cx="4466067" cy="369332"/>
          </a:xfrm>
          <a:prstGeom prst="rect">
            <a:avLst/>
          </a:prstGeom>
          <a:noFill/>
        </p:spPr>
        <p:txBody>
          <a:bodyPr wrap="square" rtlCol="0">
            <a:spAutoFit/>
          </a:bodyPr>
          <a:lstStyle/>
          <a:p>
            <a:r>
              <a:rPr kumimoji="1" lang="ja-JP" altLang="en-US" dirty="0"/>
              <a:t>⇒ フィルタの標準化</a:t>
            </a:r>
          </a:p>
        </p:txBody>
      </p:sp>
      <p:sp>
        <p:nvSpPr>
          <p:cNvPr id="9" name="テキスト ボックス 8">
            <a:extLst>
              <a:ext uri="{FF2B5EF4-FFF2-40B4-BE49-F238E27FC236}">
                <a16:creationId xmlns:a16="http://schemas.microsoft.com/office/drawing/2014/main" id="{3ABC20DB-EE4B-70E7-9BCD-2011FA223943}"/>
              </a:ext>
            </a:extLst>
          </p:cNvPr>
          <p:cNvSpPr txBox="1"/>
          <p:nvPr/>
        </p:nvSpPr>
        <p:spPr>
          <a:xfrm>
            <a:off x="6624720" y="5062290"/>
            <a:ext cx="4672545" cy="369332"/>
          </a:xfrm>
          <a:prstGeom prst="rect">
            <a:avLst/>
          </a:prstGeom>
          <a:noFill/>
        </p:spPr>
        <p:txBody>
          <a:bodyPr wrap="square" rtlCol="0">
            <a:spAutoFit/>
          </a:bodyPr>
          <a:lstStyle/>
          <a:p>
            <a:r>
              <a:rPr kumimoji="1" lang="ja-JP" altLang="en-US" dirty="0"/>
              <a:t>⇒ </a:t>
            </a:r>
            <a:r>
              <a:rPr lang="ja-JP" altLang="en-US" dirty="0"/>
              <a:t>偶数倍シフトさせた</a:t>
            </a:r>
            <a:r>
              <a:rPr kumimoji="1" lang="ja-JP" altLang="en-US" dirty="0"/>
              <a:t>フィルタと直交</a:t>
            </a:r>
          </a:p>
        </p:txBody>
      </p:sp>
      <p:sp>
        <p:nvSpPr>
          <p:cNvPr id="10" name="テキスト ボックス 9">
            <a:extLst>
              <a:ext uri="{FF2B5EF4-FFF2-40B4-BE49-F238E27FC236}">
                <a16:creationId xmlns:a16="http://schemas.microsoft.com/office/drawing/2014/main" id="{4C79687B-27A8-9D25-1495-E079ADA180E7}"/>
              </a:ext>
            </a:extLst>
          </p:cNvPr>
          <p:cNvSpPr txBox="1"/>
          <p:nvPr/>
        </p:nvSpPr>
        <p:spPr>
          <a:xfrm>
            <a:off x="820993" y="6113980"/>
            <a:ext cx="6381136" cy="369332"/>
          </a:xfrm>
          <a:prstGeom prst="rect">
            <a:avLst/>
          </a:prstGeom>
          <a:noFill/>
        </p:spPr>
        <p:txBody>
          <a:bodyPr wrap="square" rtlCol="0">
            <a:spAutoFit/>
          </a:bodyPr>
          <a:lstStyle/>
          <a:p>
            <a:r>
              <a:rPr kumimoji="1" lang="en-US" altLang="ja-JP" dirty="0"/>
              <a:t>L</a:t>
            </a:r>
            <a:r>
              <a:rPr kumimoji="1" lang="ja-JP" altLang="en-US" dirty="0"/>
              <a:t>はフィルタの長さ（「サポート」と呼ぶ）</a:t>
            </a:r>
          </a:p>
        </p:txBody>
      </p:sp>
    </p:spTree>
    <p:extLst>
      <p:ext uri="{BB962C8B-B14F-4D97-AF65-F5344CB8AC3E}">
        <p14:creationId xmlns:p14="http://schemas.microsoft.com/office/powerpoint/2010/main" val="378006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E5E4F0-0675-430C-40E8-72B1A9B2CCBB}"/>
              </a:ext>
            </a:extLst>
          </p:cNvPr>
          <p:cNvSpPr>
            <a:spLocks noGrp="1"/>
          </p:cNvSpPr>
          <p:nvPr>
            <p:ph type="title"/>
          </p:nvPr>
        </p:nvSpPr>
        <p:spPr/>
        <p:txBody>
          <a:bodyPr/>
          <a:lstStyle/>
          <a:p>
            <a:r>
              <a:rPr kumimoji="1" lang="ja-JP" altLang="en-US" dirty="0"/>
              <a:t>スケーリングフィルタ</a:t>
            </a:r>
          </a:p>
        </p:txBody>
      </p:sp>
      <p:sp>
        <p:nvSpPr>
          <p:cNvPr id="3" name="コンテンツ プレースホルダー 2">
            <a:extLst>
              <a:ext uri="{FF2B5EF4-FFF2-40B4-BE49-F238E27FC236}">
                <a16:creationId xmlns:a16="http://schemas.microsoft.com/office/drawing/2014/main" id="{7E1B2DB7-7A7C-B3D9-BC49-E70C5BCB8868}"/>
              </a:ext>
            </a:extLst>
          </p:cNvPr>
          <p:cNvSpPr>
            <a:spLocks noGrp="1"/>
          </p:cNvSpPr>
          <p:nvPr>
            <p:ph idx="1"/>
          </p:nvPr>
        </p:nvSpPr>
        <p:spPr>
          <a:xfrm>
            <a:off x="136236" y="1054979"/>
            <a:ext cx="11070551" cy="840075"/>
          </a:xfrm>
        </p:spPr>
        <p:txBody>
          <a:bodyPr>
            <a:normAutofit/>
          </a:bodyPr>
          <a:lstStyle/>
          <a:p>
            <a:r>
              <a:rPr kumimoji="1" lang="ja-JP" altLang="en-US" dirty="0"/>
              <a:t>ウェーブレット変換を実行するには、ウェーブレット・フィルタと対をなすスケーリングフィルタ</a:t>
            </a:r>
            <a:r>
              <a:rPr kumimoji="1" lang="en-US" altLang="ja-JP" dirty="0"/>
              <a:t>g</a:t>
            </a:r>
            <a:r>
              <a:rPr kumimoji="1" lang="ja-JP" altLang="en-US" dirty="0"/>
              <a:t>が必要</a:t>
            </a:r>
          </a:p>
        </p:txBody>
      </p:sp>
      <p:sp>
        <p:nvSpPr>
          <p:cNvPr id="4" name="テキスト ボックス 3">
            <a:extLst>
              <a:ext uri="{FF2B5EF4-FFF2-40B4-BE49-F238E27FC236}">
                <a16:creationId xmlns:a16="http://schemas.microsoft.com/office/drawing/2014/main" id="{0C59F8C9-626F-8A70-D0D8-9BEF15E3FF4A}"/>
              </a:ext>
            </a:extLst>
          </p:cNvPr>
          <p:cNvSpPr txBox="1"/>
          <p:nvPr/>
        </p:nvSpPr>
        <p:spPr>
          <a:xfrm>
            <a:off x="226142" y="3244334"/>
            <a:ext cx="4955458" cy="369332"/>
          </a:xfrm>
          <a:prstGeom prst="rect">
            <a:avLst/>
          </a:prstGeom>
          <a:noFill/>
        </p:spPr>
        <p:txBody>
          <a:bodyPr wrap="square" rtlCol="0">
            <a:spAutoFit/>
          </a:bodyPr>
          <a:lstStyle/>
          <a:p>
            <a:r>
              <a:rPr lang="ja-JP" altLang="en-US" dirty="0"/>
              <a:t>スケーリングフィルタは以下の</a:t>
            </a:r>
            <a:r>
              <a:rPr lang="en-US" altLang="ja-JP" dirty="0"/>
              <a:t>3</a:t>
            </a:r>
            <a:r>
              <a:rPr lang="ja-JP" altLang="en-US" dirty="0"/>
              <a:t>条件を満たす</a:t>
            </a:r>
            <a:endParaRPr kumimoji="1" lang="ja-JP" altLang="en-US" dirty="0"/>
          </a:p>
        </p:txBody>
      </p:sp>
      <p:pic>
        <p:nvPicPr>
          <p:cNvPr id="6" name="図 5">
            <a:extLst>
              <a:ext uri="{FF2B5EF4-FFF2-40B4-BE49-F238E27FC236}">
                <a16:creationId xmlns:a16="http://schemas.microsoft.com/office/drawing/2014/main" id="{7FB1A973-FA2D-7CC6-8584-7059B285B87C}"/>
              </a:ext>
            </a:extLst>
          </p:cNvPr>
          <p:cNvPicPr>
            <a:picLocks noChangeAspect="1"/>
          </p:cNvPicPr>
          <p:nvPr/>
        </p:nvPicPr>
        <p:blipFill>
          <a:blip r:embed="rId2"/>
          <a:stretch>
            <a:fillRect/>
          </a:stretch>
        </p:blipFill>
        <p:spPr>
          <a:xfrm>
            <a:off x="597065" y="3899269"/>
            <a:ext cx="5826074" cy="2675562"/>
          </a:xfrm>
          <a:prstGeom prst="rect">
            <a:avLst/>
          </a:prstGeom>
        </p:spPr>
      </p:pic>
      <p:pic>
        <p:nvPicPr>
          <p:cNvPr id="8" name="図 7">
            <a:extLst>
              <a:ext uri="{FF2B5EF4-FFF2-40B4-BE49-F238E27FC236}">
                <a16:creationId xmlns:a16="http://schemas.microsoft.com/office/drawing/2014/main" id="{1EF9A5AD-ECB2-8725-00A1-03B4908B0100}"/>
              </a:ext>
            </a:extLst>
          </p:cNvPr>
          <p:cNvPicPr>
            <a:picLocks noChangeAspect="1"/>
          </p:cNvPicPr>
          <p:nvPr/>
        </p:nvPicPr>
        <p:blipFill>
          <a:blip r:embed="rId3"/>
          <a:stretch>
            <a:fillRect/>
          </a:stretch>
        </p:blipFill>
        <p:spPr>
          <a:xfrm>
            <a:off x="2192593" y="2175125"/>
            <a:ext cx="5744645" cy="647008"/>
          </a:xfrm>
          <a:prstGeom prst="rect">
            <a:avLst/>
          </a:prstGeom>
        </p:spPr>
      </p:pic>
      <p:pic>
        <p:nvPicPr>
          <p:cNvPr id="10" name="図 9">
            <a:extLst>
              <a:ext uri="{FF2B5EF4-FFF2-40B4-BE49-F238E27FC236}">
                <a16:creationId xmlns:a16="http://schemas.microsoft.com/office/drawing/2014/main" id="{E728568E-FC62-11E8-0181-26366FA538B2}"/>
              </a:ext>
            </a:extLst>
          </p:cNvPr>
          <p:cNvPicPr>
            <a:picLocks noChangeAspect="1"/>
          </p:cNvPicPr>
          <p:nvPr/>
        </p:nvPicPr>
        <p:blipFill>
          <a:blip r:embed="rId4"/>
          <a:stretch>
            <a:fillRect/>
          </a:stretch>
        </p:blipFill>
        <p:spPr>
          <a:xfrm>
            <a:off x="7632894" y="3899269"/>
            <a:ext cx="3573893" cy="977350"/>
          </a:xfrm>
          <a:prstGeom prst="rect">
            <a:avLst/>
          </a:prstGeom>
        </p:spPr>
      </p:pic>
      <p:sp>
        <p:nvSpPr>
          <p:cNvPr id="11" name="テキスト ボックス 10">
            <a:extLst>
              <a:ext uri="{FF2B5EF4-FFF2-40B4-BE49-F238E27FC236}">
                <a16:creationId xmlns:a16="http://schemas.microsoft.com/office/drawing/2014/main" id="{401CF89C-0AF8-8B4A-F5CA-BF54BE80E7B8}"/>
              </a:ext>
            </a:extLst>
          </p:cNvPr>
          <p:cNvSpPr txBox="1"/>
          <p:nvPr/>
        </p:nvSpPr>
        <p:spPr>
          <a:xfrm>
            <a:off x="6845476" y="3236072"/>
            <a:ext cx="4955458" cy="646331"/>
          </a:xfrm>
          <a:prstGeom prst="rect">
            <a:avLst/>
          </a:prstGeom>
          <a:noFill/>
        </p:spPr>
        <p:txBody>
          <a:bodyPr wrap="square" rtlCol="0">
            <a:spAutoFit/>
          </a:bodyPr>
          <a:lstStyle/>
          <a:p>
            <a:r>
              <a:rPr lang="ja-JP" altLang="en-US" dirty="0"/>
              <a:t>ウェーブレットフィルタとスケーリングフィルタの関係</a:t>
            </a:r>
            <a:endParaRPr kumimoji="1" lang="ja-JP" altLang="en-US" dirty="0"/>
          </a:p>
        </p:txBody>
      </p:sp>
      <p:sp>
        <p:nvSpPr>
          <p:cNvPr id="12" name="テキスト ボックス 11">
            <a:extLst>
              <a:ext uri="{FF2B5EF4-FFF2-40B4-BE49-F238E27FC236}">
                <a16:creationId xmlns:a16="http://schemas.microsoft.com/office/drawing/2014/main" id="{21E3D80E-8D1B-6EB7-C821-DE20FF2CBD2B}"/>
              </a:ext>
            </a:extLst>
          </p:cNvPr>
          <p:cNvSpPr txBox="1"/>
          <p:nvPr/>
        </p:nvSpPr>
        <p:spPr>
          <a:xfrm>
            <a:off x="7326720" y="5156690"/>
            <a:ext cx="4474214" cy="646331"/>
          </a:xfrm>
          <a:prstGeom prst="rect">
            <a:avLst/>
          </a:prstGeom>
          <a:noFill/>
        </p:spPr>
        <p:txBody>
          <a:bodyPr wrap="square" rtlCol="0">
            <a:spAutoFit/>
          </a:bodyPr>
          <a:lstStyle/>
          <a:p>
            <a:r>
              <a:rPr lang="ja-JP" altLang="en-US" dirty="0"/>
              <a:t>⇒ 対をなすフィルタは偶数倍のシフトに対して互いに直交</a:t>
            </a:r>
            <a:endParaRPr kumimoji="1" lang="ja-JP" altLang="en-US" dirty="0"/>
          </a:p>
        </p:txBody>
      </p:sp>
      <p:sp>
        <p:nvSpPr>
          <p:cNvPr id="13" name="テキスト ボックス 12">
            <a:extLst>
              <a:ext uri="{FF2B5EF4-FFF2-40B4-BE49-F238E27FC236}">
                <a16:creationId xmlns:a16="http://schemas.microsoft.com/office/drawing/2014/main" id="{66D8F6E8-CC10-E8E7-B90C-2667219A2400}"/>
              </a:ext>
            </a:extLst>
          </p:cNvPr>
          <p:cNvSpPr txBox="1"/>
          <p:nvPr/>
        </p:nvSpPr>
        <p:spPr>
          <a:xfrm>
            <a:off x="8344861" y="2380897"/>
            <a:ext cx="2736094" cy="369332"/>
          </a:xfrm>
          <a:prstGeom prst="rect">
            <a:avLst/>
          </a:prstGeom>
          <a:noFill/>
        </p:spPr>
        <p:txBody>
          <a:bodyPr wrap="square" rtlCol="0">
            <a:spAutoFit/>
          </a:bodyPr>
          <a:lstStyle/>
          <a:p>
            <a:r>
              <a:rPr lang="ja-JP" altLang="en-US" dirty="0"/>
              <a:t>（直交鏡像関係）</a:t>
            </a:r>
            <a:endParaRPr kumimoji="1" lang="ja-JP" altLang="en-US" dirty="0"/>
          </a:p>
        </p:txBody>
      </p:sp>
    </p:spTree>
    <p:extLst>
      <p:ext uri="{BB962C8B-B14F-4D97-AF65-F5344CB8AC3E}">
        <p14:creationId xmlns:p14="http://schemas.microsoft.com/office/powerpoint/2010/main" val="3759766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0F03A-2C4C-C336-6568-0FC9F5B95411}"/>
              </a:ext>
            </a:extLst>
          </p:cNvPr>
          <p:cNvSpPr>
            <a:spLocks noGrp="1"/>
          </p:cNvSpPr>
          <p:nvPr>
            <p:ph type="title"/>
          </p:nvPr>
        </p:nvSpPr>
        <p:spPr/>
        <p:txBody>
          <a:bodyPr/>
          <a:lstStyle/>
          <a:p>
            <a:r>
              <a:rPr kumimoji="1" lang="ja-JP" altLang="en-US" dirty="0"/>
              <a:t>ハール・ウェーブレット</a:t>
            </a:r>
          </a:p>
        </p:txBody>
      </p:sp>
      <p:sp>
        <p:nvSpPr>
          <p:cNvPr id="3" name="コンテンツ プレースホルダー 2">
            <a:extLst>
              <a:ext uri="{FF2B5EF4-FFF2-40B4-BE49-F238E27FC236}">
                <a16:creationId xmlns:a16="http://schemas.microsoft.com/office/drawing/2014/main" id="{AD4B7403-0225-F2C3-4A7D-654F14ACA1D0}"/>
              </a:ext>
            </a:extLst>
          </p:cNvPr>
          <p:cNvSpPr>
            <a:spLocks noGrp="1"/>
          </p:cNvSpPr>
          <p:nvPr>
            <p:ph idx="1"/>
          </p:nvPr>
        </p:nvSpPr>
        <p:spPr>
          <a:xfrm>
            <a:off x="136236" y="900321"/>
            <a:ext cx="11664700" cy="805906"/>
          </a:xfrm>
        </p:spPr>
        <p:txBody>
          <a:bodyPr>
            <a:normAutofit/>
          </a:bodyPr>
          <a:lstStyle/>
          <a:p>
            <a:r>
              <a:rPr kumimoji="1" lang="ja-JP" altLang="en-US" dirty="0"/>
              <a:t>ウェーブレット・フィルタには多くの種類があるが、その中で最も単純なものがハール・ウェーブレット</a:t>
            </a:r>
          </a:p>
        </p:txBody>
      </p:sp>
      <p:pic>
        <p:nvPicPr>
          <p:cNvPr id="5" name="図 4">
            <a:extLst>
              <a:ext uri="{FF2B5EF4-FFF2-40B4-BE49-F238E27FC236}">
                <a16:creationId xmlns:a16="http://schemas.microsoft.com/office/drawing/2014/main" id="{90BD2861-6ED4-D3B4-5AA6-CBFC8CFA41AE}"/>
              </a:ext>
            </a:extLst>
          </p:cNvPr>
          <p:cNvPicPr>
            <a:picLocks noChangeAspect="1"/>
          </p:cNvPicPr>
          <p:nvPr/>
        </p:nvPicPr>
        <p:blipFill>
          <a:blip r:embed="rId2"/>
          <a:stretch>
            <a:fillRect/>
          </a:stretch>
        </p:blipFill>
        <p:spPr>
          <a:xfrm>
            <a:off x="3327898" y="2121584"/>
            <a:ext cx="4486913" cy="1303184"/>
          </a:xfrm>
          <a:prstGeom prst="rect">
            <a:avLst/>
          </a:prstGeom>
        </p:spPr>
      </p:pic>
      <p:sp>
        <p:nvSpPr>
          <p:cNvPr id="6" name="テキスト ボックス 5">
            <a:extLst>
              <a:ext uri="{FF2B5EF4-FFF2-40B4-BE49-F238E27FC236}">
                <a16:creationId xmlns:a16="http://schemas.microsoft.com/office/drawing/2014/main" id="{F9650798-E079-A145-F45F-D9D6CA9B58A5}"/>
              </a:ext>
            </a:extLst>
          </p:cNvPr>
          <p:cNvSpPr txBox="1"/>
          <p:nvPr/>
        </p:nvSpPr>
        <p:spPr>
          <a:xfrm>
            <a:off x="1413567" y="1769892"/>
            <a:ext cx="8733323" cy="369332"/>
          </a:xfrm>
          <a:prstGeom prst="rect">
            <a:avLst/>
          </a:prstGeom>
          <a:noFill/>
        </p:spPr>
        <p:txBody>
          <a:bodyPr wrap="square" rtlCol="0">
            <a:spAutoFit/>
          </a:bodyPr>
          <a:lstStyle/>
          <a:p>
            <a:r>
              <a:rPr lang="ja-JP" altLang="en-US" dirty="0"/>
              <a:t>ハール・ウェーブレットのウェーブレットフィルタとスケーリングフィルタ</a:t>
            </a:r>
            <a:endParaRPr kumimoji="1" lang="ja-JP" altLang="en-US" dirty="0"/>
          </a:p>
        </p:txBody>
      </p:sp>
      <p:pic>
        <p:nvPicPr>
          <p:cNvPr id="8" name="図 7">
            <a:extLst>
              <a:ext uri="{FF2B5EF4-FFF2-40B4-BE49-F238E27FC236}">
                <a16:creationId xmlns:a16="http://schemas.microsoft.com/office/drawing/2014/main" id="{0FA2DA96-5452-8D09-6C9A-2EA2B56752D4}"/>
              </a:ext>
            </a:extLst>
          </p:cNvPr>
          <p:cNvPicPr>
            <a:picLocks noChangeAspect="1"/>
          </p:cNvPicPr>
          <p:nvPr/>
        </p:nvPicPr>
        <p:blipFill>
          <a:blip r:embed="rId3"/>
          <a:stretch>
            <a:fillRect/>
          </a:stretch>
        </p:blipFill>
        <p:spPr>
          <a:xfrm>
            <a:off x="2177083" y="3175529"/>
            <a:ext cx="2906193" cy="2853354"/>
          </a:xfrm>
          <a:prstGeom prst="rect">
            <a:avLst/>
          </a:prstGeom>
        </p:spPr>
      </p:pic>
      <p:pic>
        <p:nvPicPr>
          <p:cNvPr id="10" name="図 9">
            <a:extLst>
              <a:ext uri="{FF2B5EF4-FFF2-40B4-BE49-F238E27FC236}">
                <a16:creationId xmlns:a16="http://schemas.microsoft.com/office/drawing/2014/main" id="{214A4ECE-76E6-07D7-258C-BDBB2B96BEB6}"/>
              </a:ext>
            </a:extLst>
          </p:cNvPr>
          <p:cNvPicPr>
            <a:picLocks noChangeAspect="1"/>
          </p:cNvPicPr>
          <p:nvPr/>
        </p:nvPicPr>
        <p:blipFill>
          <a:blip r:embed="rId4"/>
          <a:stretch>
            <a:fillRect/>
          </a:stretch>
        </p:blipFill>
        <p:spPr>
          <a:xfrm>
            <a:off x="6181552" y="3175529"/>
            <a:ext cx="2784074" cy="2708829"/>
          </a:xfrm>
          <a:prstGeom prst="rect">
            <a:avLst/>
          </a:prstGeom>
        </p:spPr>
      </p:pic>
      <p:sp>
        <p:nvSpPr>
          <p:cNvPr id="11" name="テキスト ボックス 10">
            <a:extLst>
              <a:ext uri="{FF2B5EF4-FFF2-40B4-BE49-F238E27FC236}">
                <a16:creationId xmlns:a16="http://schemas.microsoft.com/office/drawing/2014/main" id="{96499355-D38C-4A41-4E5B-E6D7C1990A63}"/>
              </a:ext>
            </a:extLst>
          </p:cNvPr>
          <p:cNvSpPr txBox="1"/>
          <p:nvPr/>
        </p:nvSpPr>
        <p:spPr>
          <a:xfrm>
            <a:off x="186510" y="6028883"/>
            <a:ext cx="11564151" cy="646331"/>
          </a:xfrm>
          <a:prstGeom prst="rect">
            <a:avLst/>
          </a:prstGeom>
          <a:noFill/>
        </p:spPr>
        <p:txBody>
          <a:bodyPr wrap="square" rtlCol="0">
            <a:spAutoFit/>
          </a:bodyPr>
          <a:lstStyle/>
          <a:p>
            <a:r>
              <a:rPr lang="en-US" altLang="ja-JP" dirty="0"/>
              <a:t>※</a:t>
            </a:r>
            <a:r>
              <a:rPr lang="ja-JP" altLang="en-US" dirty="0"/>
              <a:t>一般的にウェーブレットフィルタは山と谷のセット、スケーリングフィルタはなだらかな山の形をしている</a:t>
            </a:r>
            <a:endParaRPr lang="en-US" altLang="ja-JP" dirty="0"/>
          </a:p>
          <a:p>
            <a:r>
              <a:rPr kumimoji="1" lang="en-US" altLang="ja-JP" dirty="0"/>
              <a:t>※</a:t>
            </a:r>
            <a:r>
              <a:rPr kumimoji="1" lang="ja-JP" altLang="en-US" dirty="0"/>
              <a:t>ウェーブレットフィルタが高周波数を通過させ、スケーリングフィルタが低周波数を通す</a:t>
            </a:r>
          </a:p>
        </p:txBody>
      </p:sp>
    </p:spTree>
    <p:extLst>
      <p:ext uri="{BB962C8B-B14F-4D97-AF65-F5344CB8AC3E}">
        <p14:creationId xmlns:p14="http://schemas.microsoft.com/office/powerpoint/2010/main" val="302824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B621E5-38A6-9D01-46C1-282428DDDAD0}"/>
              </a:ext>
            </a:extLst>
          </p:cNvPr>
          <p:cNvSpPr>
            <a:spLocks noGrp="1"/>
          </p:cNvSpPr>
          <p:nvPr>
            <p:ph type="title"/>
          </p:nvPr>
        </p:nvSpPr>
        <p:spPr/>
        <p:txBody>
          <a:bodyPr/>
          <a:lstStyle/>
          <a:p>
            <a:r>
              <a:rPr kumimoji="1" lang="ja-JP" altLang="en-US" dirty="0"/>
              <a:t>（参考）様々なウェーブレット</a:t>
            </a:r>
          </a:p>
        </p:txBody>
      </p:sp>
      <p:pic>
        <p:nvPicPr>
          <p:cNvPr id="7" name="図 6">
            <a:extLst>
              <a:ext uri="{FF2B5EF4-FFF2-40B4-BE49-F238E27FC236}">
                <a16:creationId xmlns:a16="http://schemas.microsoft.com/office/drawing/2014/main" id="{6FF6B7C6-EE35-6886-DC10-795C13D39867}"/>
              </a:ext>
            </a:extLst>
          </p:cNvPr>
          <p:cNvPicPr>
            <a:picLocks noChangeAspect="1"/>
          </p:cNvPicPr>
          <p:nvPr/>
        </p:nvPicPr>
        <p:blipFill>
          <a:blip r:embed="rId2"/>
          <a:stretch>
            <a:fillRect/>
          </a:stretch>
        </p:blipFill>
        <p:spPr>
          <a:xfrm>
            <a:off x="580632" y="976600"/>
            <a:ext cx="4817278" cy="5734854"/>
          </a:xfrm>
          <a:prstGeom prst="rect">
            <a:avLst/>
          </a:prstGeom>
        </p:spPr>
      </p:pic>
      <p:grpSp>
        <p:nvGrpSpPr>
          <p:cNvPr id="12" name="グループ化 11">
            <a:extLst>
              <a:ext uri="{FF2B5EF4-FFF2-40B4-BE49-F238E27FC236}">
                <a16:creationId xmlns:a16="http://schemas.microsoft.com/office/drawing/2014/main" id="{996273FF-ACC5-3D6D-FCD9-A2CA75836140}"/>
              </a:ext>
            </a:extLst>
          </p:cNvPr>
          <p:cNvGrpSpPr/>
          <p:nvPr/>
        </p:nvGrpSpPr>
        <p:grpSpPr>
          <a:xfrm>
            <a:off x="5742876" y="974142"/>
            <a:ext cx="5701872" cy="4345110"/>
            <a:chOff x="7227547" y="976600"/>
            <a:chExt cx="3429784" cy="2809764"/>
          </a:xfrm>
        </p:grpSpPr>
        <p:pic>
          <p:nvPicPr>
            <p:cNvPr id="9" name="図 8">
              <a:extLst>
                <a:ext uri="{FF2B5EF4-FFF2-40B4-BE49-F238E27FC236}">
                  <a16:creationId xmlns:a16="http://schemas.microsoft.com/office/drawing/2014/main" id="{3CFF0A46-FB4F-9CC3-0437-167A0DC6CCFE}"/>
                </a:ext>
              </a:extLst>
            </p:cNvPr>
            <p:cNvPicPr>
              <a:picLocks noChangeAspect="1"/>
            </p:cNvPicPr>
            <p:nvPr/>
          </p:nvPicPr>
          <p:blipFill>
            <a:blip r:embed="rId3"/>
            <a:stretch>
              <a:fillRect/>
            </a:stretch>
          </p:blipFill>
          <p:spPr>
            <a:xfrm>
              <a:off x="7227547" y="976600"/>
              <a:ext cx="3419952" cy="304843"/>
            </a:xfrm>
            <a:prstGeom prst="rect">
              <a:avLst/>
            </a:prstGeom>
          </p:spPr>
        </p:pic>
        <p:pic>
          <p:nvPicPr>
            <p:cNvPr id="11" name="図 10">
              <a:extLst>
                <a:ext uri="{FF2B5EF4-FFF2-40B4-BE49-F238E27FC236}">
                  <a16:creationId xmlns:a16="http://schemas.microsoft.com/office/drawing/2014/main" id="{9FB2865C-C080-209B-FE29-304900663A07}"/>
                </a:ext>
              </a:extLst>
            </p:cNvPr>
            <p:cNvPicPr>
              <a:picLocks noChangeAspect="1"/>
            </p:cNvPicPr>
            <p:nvPr/>
          </p:nvPicPr>
          <p:blipFill>
            <a:blip r:embed="rId4"/>
            <a:stretch>
              <a:fillRect/>
            </a:stretch>
          </p:blipFill>
          <p:spPr>
            <a:xfrm>
              <a:off x="7227852" y="1242834"/>
              <a:ext cx="3429479" cy="2543530"/>
            </a:xfrm>
            <a:prstGeom prst="rect">
              <a:avLst/>
            </a:prstGeom>
          </p:spPr>
        </p:pic>
      </p:grpSp>
      <p:sp>
        <p:nvSpPr>
          <p:cNvPr id="3" name="テキスト ボックス 2">
            <a:extLst>
              <a:ext uri="{FF2B5EF4-FFF2-40B4-BE49-F238E27FC236}">
                <a16:creationId xmlns:a16="http://schemas.microsoft.com/office/drawing/2014/main" id="{7FFF1989-E70C-3299-4E4B-F17CF0D20D94}"/>
              </a:ext>
            </a:extLst>
          </p:cNvPr>
          <p:cNvSpPr txBox="1"/>
          <p:nvPr/>
        </p:nvSpPr>
        <p:spPr>
          <a:xfrm>
            <a:off x="5742877" y="5614305"/>
            <a:ext cx="5298749" cy="923330"/>
          </a:xfrm>
          <a:prstGeom prst="rect">
            <a:avLst/>
          </a:prstGeom>
          <a:noFill/>
        </p:spPr>
        <p:txBody>
          <a:bodyPr wrap="square" rtlCol="0">
            <a:spAutoFit/>
          </a:bodyPr>
          <a:lstStyle/>
          <a:p>
            <a:r>
              <a:rPr kumimoji="1" lang="en-US" altLang="ja-JP" dirty="0"/>
              <a:t>D</a:t>
            </a:r>
            <a:r>
              <a:rPr kumimoji="1" lang="ja-JP" altLang="en-US" dirty="0"/>
              <a:t>：ドビッシー・ウェーブレット</a:t>
            </a:r>
            <a:endParaRPr kumimoji="1" lang="en-US" altLang="ja-JP" dirty="0"/>
          </a:p>
          <a:p>
            <a:r>
              <a:rPr lang="en-US" altLang="ja-JP" dirty="0"/>
              <a:t>LA</a:t>
            </a:r>
            <a:r>
              <a:rPr lang="ja-JP" altLang="en-US" dirty="0"/>
              <a:t>：</a:t>
            </a:r>
            <a:r>
              <a:rPr lang="en-US" altLang="ja-JP" dirty="0"/>
              <a:t>least asymmetric wavelet</a:t>
            </a:r>
          </a:p>
          <a:p>
            <a:r>
              <a:rPr kumimoji="1" lang="en-US" altLang="ja-JP" dirty="0"/>
              <a:t>MB</a:t>
            </a:r>
            <a:r>
              <a:rPr lang="ja-JP" altLang="en-US" dirty="0"/>
              <a:t>：</a:t>
            </a:r>
            <a:r>
              <a:rPr lang="en-US" altLang="ja-JP" dirty="0"/>
              <a:t>minimum bandwidth wavelet</a:t>
            </a:r>
            <a:endParaRPr kumimoji="1" lang="ja-JP" altLang="en-US" dirty="0"/>
          </a:p>
        </p:txBody>
      </p:sp>
    </p:spTree>
    <p:extLst>
      <p:ext uri="{BB962C8B-B14F-4D97-AF65-F5344CB8AC3E}">
        <p14:creationId xmlns:p14="http://schemas.microsoft.com/office/powerpoint/2010/main" val="369021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3497D5-B758-C4CF-13C1-1A885BFB24FD}"/>
              </a:ext>
            </a:extLst>
          </p:cNvPr>
          <p:cNvSpPr>
            <a:spLocks noGrp="1"/>
          </p:cNvSpPr>
          <p:nvPr>
            <p:ph type="title"/>
          </p:nvPr>
        </p:nvSpPr>
        <p:spPr/>
        <p:txBody>
          <a:bodyPr/>
          <a:lstStyle/>
          <a:p>
            <a:r>
              <a:rPr kumimoji="1" lang="ja-JP" altLang="en-US" dirty="0"/>
              <a:t>ウェーブレット変換</a:t>
            </a:r>
          </a:p>
        </p:txBody>
      </p:sp>
      <p:sp>
        <p:nvSpPr>
          <p:cNvPr id="3" name="コンテンツ プレースホルダー 2">
            <a:extLst>
              <a:ext uri="{FF2B5EF4-FFF2-40B4-BE49-F238E27FC236}">
                <a16:creationId xmlns:a16="http://schemas.microsoft.com/office/drawing/2014/main" id="{DF7E92E7-0AA8-D918-FF92-8FE426AD2BF3}"/>
              </a:ext>
            </a:extLst>
          </p:cNvPr>
          <p:cNvSpPr>
            <a:spLocks noGrp="1"/>
          </p:cNvSpPr>
          <p:nvPr>
            <p:ph idx="1"/>
          </p:nvPr>
        </p:nvSpPr>
        <p:spPr>
          <a:xfrm>
            <a:off x="136236" y="1079633"/>
            <a:ext cx="11664700" cy="582019"/>
          </a:xfrm>
        </p:spPr>
        <p:txBody>
          <a:bodyPr/>
          <a:lstStyle/>
          <a:p>
            <a:r>
              <a:rPr kumimoji="1" lang="ja-JP" altLang="en-US" dirty="0"/>
              <a:t>原系列</a:t>
            </a:r>
            <a:r>
              <a:rPr kumimoji="1" lang="en-US" altLang="ja-JP" dirty="0"/>
              <a:t>x</a:t>
            </a:r>
            <a:r>
              <a:rPr kumimoji="1" lang="ja-JP" altLang="en-US" dirty="0"/>
              <a:t>をウェーブレット変換（レベル１）</a:t>
            </a:r>
          </a:p>
        </p:txBody>
      </p:sp>
      <p:pic>
        <p:nvPicPr>
          <p:cNvPr id="5" name="図 4">
            <a:extLst>
              <a:ext uri="{FF2B5EF4-FFF2-40B4-BE49-F238E27FC236}">
                <a16:creationId xmlns:a16="http://schemas.microsoft.com/office/drawing/2014/main" id="{B3B3641C-7403-FD98-7014-4F1AE1D1EA01}"/>
              </a:ext>
            </a:extLst>
          </p:cNvPr>
          <p:cNvPicPr>
            <a:picLocks noChangeAspect="1"/>
          </p:cNvPicPr>
          <p:nvPr/>
        </p:nvPicPr>
        <p:blipFill>
          <a:blip r:embed="rId3"/>
          <a:stretch>
            <a:fillRect/>
          </a:stretch>
        </p:blipFill>
        <p:spPr>
          <a:xfrm>
            <a:off x="3532130" y="1727306"/>
            <a:ext cx="3903985" cy="1215714"/>
          </a:xfrm>
          <a:prstGeom prst="rect">
            <a:avLst/>
          </a:prstGeom>
        </p:spPr>
      </p:pic>
      <p:pic>
        <p:nvPicPr>
          <p:cNvPr id="7" name="図 6">
            <a:extLst>
              <a:ext uri="{FF2B5EF4-FFF2-40B4-BE49-F238E27FC236}">
                <a16:creationId xmlns:a16="http://schemas.microsoft.com/office/drawing/2014/main" id="{5F61F0D4-2BAE-38B0-306A-7CC5A86AE561}"/>
              </a:ext>
            </a:extLst>
          </p:cNvPr>
          <p:cNvPicPr>
            <a:picLocks noChangeAspect="1"/>
          </p:cNvPicPr>
          <p:nvPr/>
        </p:nvPicPr>
        <p:blipFill>
          <a:blip r:embed="rId4"/>
          <a:stretch>
            <a:fillRect/>
          </a:stretch>
        </p:blipFill>
        <p:spPr>
          <a:xfrm>
            <a:off x="3562212" y="3067466"/>
            <a:ext cx="4040460" cy="1215713"/>
          </a:xfrm>
          <a:prstGeom prst="rect">
            <a:avLst/>
          </a:prstGeom>
        </p:spPr>
      </p:pic>
      <p:sp>
        <p:nvSpPr>
          <p:cNvPr id="8" name="テキスト ボックス 7">
            <a:extLst>
              <a:ext uri="{FF2B5EF4-FFF2-40B4-BE49-F238E27FC236}">
                <a16:creationId xmlns:a16="http://schemas.microsoft.com/office/drawing/2014/main" id="{C3222068-5D69-D1F0-8FB2-1AE2BB7D3A7B}"/>
              </a:ext>
            </a:extLst>
          </p:cNvPr>
          <p:cNvSpPr txBox="1"/>
          <p:nvPr/>
        </p:nvSpPr>
        <p:spPr>
          <a:xfrm>
            <a:off x="1030111" y="2175994"/>
            <a:ext cx="2863464" cy="369332"/>
          </a:xfrm>
          <a:prstGeom prst="rect">
            <a:avLst/>
          </a:prstGeom>
          <a:noFill/>
        </p:spPr>
        <p:txBody>
          <a:bodyPr wrap="square" rtlCol="0">
            <a:spAutoFit/>
          </a:bodyPr>
          <a:lstStyle/>
          <a:p>
            <a:r>
              <a:rPr lang="ja-JP" altLang="en-US" dirty="0"/>
              <a:t>ウェーブレット係数</a:t>
            </a:r>
            <a:endParaRPr kumimoji="1" lang="ja-JP" altLang="en-US" dirty="0"/>
          </a:p>
        </p:txBody>
      </p:sp>
      <p:sp>
        <p:nvSpPr>
          <p:cNvPr id="9" name="テキスト ボックス 8">
            <a:extLst>
              <a:ext uri="{FF2B5EF4-FFF2-40B4-BE49-F238E27FC236}">
                <a16:creationId xmlns:a16="http://schemas.microsoft.com/office/drawing/2014/main" id="{451A65B4-BDE7-FD7A-A2F9-AE65CDF67304}"/>
              </a:ext>
            </a:extLst>
          </p:cNvPr>
          <p:cNvSpPr txBox="1"/>
          <p:nvPr/>
        </p:nvSpPr>
        <p:spPr>
          <a:xfrm>
            <a:off x="1030111" y="3429000"/>
            <a:ext cx="2303025" cy="369332"/>
          </a:xfrm>
          <a:prstGeom prst="rect">
            <a:avLst/>
          </a:prstGeom>
          <a:noFill/>
        </p:spPr>
        <p:txBody>
          <a:bodyPr wrap="square" rtlCol="0">
            <a:spAutoFit/>
          </a:bodyPr>
          <a:lstStyle/>
          <a:p>
            <a:r>
              <a:rPr lang="ja-JP" altLang="en-US" dirty="0"/>
              <a:t>スケーリング係数</a:t>
            </a:r>
            <a:endParaRPr kumimoji="1" lang="ja-JP" altLang="en-US" dirty="0"/>
          </a:p>
        </p:txBody>
      </p:sp>
      <p:sp>
        <p:nvSpPr>
          <p:cNvPr id="10" name="テキスト ボックス 9">
            <a:extLst>
              <a:ext uri="{FF2B5EF4-FFF2-40B4-BE49-F238E27FC236}">
                <a16:creationId xmlns:a16="http://schemas.microsoft.com/office/drawing/2014/main" id="{51E09392-DA77-9094-FDD3-D0F8878D1065}"/>
              </a:ext>
            </a:extLst>
          </p:cNvPr>
          <p:cNvSpPr txBox="1"/>
          <p:nvPr/>
        </p:nvSpPr>
        <p:spPr>
          <a:xfrm>
            <a:off x="8190270" y="3599821"/>
            <a:ext cx="3610665" cy="646331"/>
          </a:xfrm>
          <a:prstGeom prst="rect">
            <a:avLst/>
          </a:prstGeom>
          <a:noFill/>
        </p:spPr>
        <p:txBody>
          <a:bodyPr wrap="square" rtlCol="0">
            <a:spAutoFit/>
          </a:bodyPr>
          <a:lstStyle/>
          <a:p>
            <a:r>
              <a:rPr kumimoji="1" lang="en-US" altLang="ja-JP" dirty="0"/>
              <a:t>※N</a:t>
            </a:r>
            <a:r>
              <a:rPr kumimoji="1" lang="ja-JP" altLang="en-US" dirty="0"/>
              <a:t>は</a:t>
            </a:r>
            <a:r>
              <a:rPr lang="ja-JP" altLang="en-US" dirty="0"/>
              <a:t>時系列の長さ</a:t>
            </a:r>
            <a:endParaRPr lang="en-US" altLang="ja-JP" dirty="0"/>
          </a:p>
          <a:p>
            <a:r>
              <a:rPr kumimoji="1" lang="ja-JP" altLang="en-US" dirty="0"/>
              <a:t>（</a:t>
            </a:r>
            <a:r>
              <a:rPr kumimoji="1" lang="en-US" altLang="ja-JP" dirty="0"/>
              <a:t>2</a:t>
            </a:r>
            <a:r>
              <a:rPr kumimoji="1" lang="ja-JP" altLang="en-US" dirty="0"/>
              <a:t>のべき乗の倍数）</a:t>
            </a:r>
          </a:p>
        </p:txBody>
      </p:sp>
      <p:sp>
        <p:nvSpPr>
          <p:cNvPr id="11" name="テキスト ボックス 10">
            <a:extLst>
              <a:ext uri="{FF2B5EF4-FFF2-40B4-BE49-F238E27FC236}">
                <a16:creationId xmlns:a16="http://schemas.microsoft.com/office/drawing/2014/main" id="{54DA67B8-CF7D-EE9D-B922-945EDFD7C0BE}"/>
              </a:ext>
            </a:extLst>
          </p:cNvPr>
          <p:cNvSpPr txBox="1"/>
          <p:nvPr/>
        </p:nvSpPr>
        <p:spPr>
          <a:xfrm>
            <a:off x="962423" y="4852827"/>
            <a:ext cx="10267154" cy="954107"/>
          </a:xfrm>
          <a:prstGeom prst="rect">
            <a:avLst/>
          </a:prstGeom>
          <a:noFill/>
        </p:spPr>
        <p:txBody>
          <a:bodyPr wrap="square" rtlCol="0">
            <a:spAutoFit/>
          </a:bodyPr>
          <a:lstStyle/>
          <a:p>
            <a:r>
              <a:rPr lang="ja-JP" altLang="en-US" sz="2000" dirty="0"/>
              <a:t>データは２個ずつ進んでいく（ダウンサンプリング）</a:t>
            </a:r>
            <a:endParaRPr lang="en-US" altLang="ja-JP" sz="2000" dirty="0"/>
          </a:p>
          <a:p>
            <a:r>
              <a:rPr kumimoji="1" lang="ja-JP" altLang="en-US" dirty="0"/>
              <a:t>⇒ ウェーブレット係数とスケーリング係数の長さは、原系列の長さの半分（</a:t>
            </a:r>
            <a:r>
              <a:rPr kumimoji="1" lang="en-US" altLang="ja-JP" dirty="0"/>
              <a:t>N/2</a:t>
            </a:r>
            <a:r>
              <a:rPr kumimoji="1" lang="ja-JP" altLang="en-US" dirty="0"/>
              <a:t>）となる</a:t>
            </a:r>
            <a:endParaRPr kumimoji="1" lang="en-US" altLang="ja-JP" dirty="0"/>
          </a:p>
          <a:p>
            <a:r>
              <a:rPr lang="ja-JP" altLang="en-US" dirty="0"/>
              <a:t>　（</a:t>
            </a:r>
            <a:r>
              <a:rPr kumimoji="1" lang="ja-JP" altLang="en-US" dirty="0"/>
              <a:t>ウェーブレット係数とスケーリング係数を合わせると</a:t>
            </a:r>
            <a:r>
              <a:rPr kumimoji="1" lang="en-US" altLang="ja-JP" dirty="0"/>
              <a:t>N</a:t>
            </a:r>
            <a:r>
              <a:rPr kumimoji="1" lang="ja-JP" altLang="en-US" dirty="0"/>
              <a:t>個となり、情報量は失われていない</a:t>
            </a:r>
            <a:r>
              <a:rPr lang="ja-JP" altLang="en-US" dirty="0"/>
              <a:t>）</a:t>
            </a:r>
            <a:endParaRPr kumimoji="1" lang="ja-JP" altLang="en-US" dirty="0"/>
          </a:p>
        </p:txBody>
      </p:sp>
      <p:pic>
        <p:nvPicPr>
          <p:cNvPr id="6" name="図 5">
            <a:extLst>
              <a:ext uri="{FF2B5EF4-FFF2-40B4-BE49-F238E27FC236}">
                <a16:creationId xmlns:a16="http://schemas.microsoft.com/office/drawing/2014/main" id="{B3250594-5E0A-6E5F-D772-39CC6C03927F}"/>
              </a:ext>
            </a:extLst>
          </p:cNvPr>
          <p:cNvPicPr>
            <a:picLocks noChangeAspect="1"/>
          </p:cNvPicPr>
          <p:nvPr/>
        </p:nvPicPr>
        <p:blipFill>
          <a:blip r:embed="rId5"/>
          <a:stretch>
            <a:fillRect/>
          </a:stretch>
        </p:blipFill>
        <p:spPr>
          <a:xfrm>
            <a:off x="7436115" y="1019257"/>
            <a:ext cx="2041745" cy="450148"/>
          </a:xfrm>
          <a:prstGeom prst="rect">
            <a:avLst/>
          </a:prstGeom>
        </p:spPr>
      </p:pic>
    </p:spTree>
    <p:extLst>
      <p:ext uri="{BB962C8B-B14F-4D97-AF65-F5344CB8AC3E}">
        <p14:creationId xmlns:p14="http://schemas.microsoft.com/office/powerpoint/2010/main" val="114754748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1279</TotalTime>
  <Words>1101</Words>
  <Application>Microsoft Office PowerPoint</Application>
  <PresentationFormat>ワイド画面</PresentationFormat>
  <Paragraphs>126</Paragraphs>
  <Slides>27</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27</vt:i4>
      </vt:variant>
    </vt:vector>
  </HeadingPairs>
  <TitlesOfParts>
    <vt:vector size="31" baseType="lpstr">
      <vt:lpstr>游ゴシック</vt:lpstr>
      <vt:lpstr>游ゴシック Light</vt:lpstr>
      <vt:lpstr>Arial</vt:lpstr>
      <vt:lpstr>Office テーマ</vt:lpstr>
      <vt:lpstr>ウェーブレット変換について</vt:lpstr>
      <vt:lpstr>ウェーブレット変換とは？</vt:lpstr>
      <vt:lpstr>イメージ</vt:lpstr>
      <vt:lpstr>フーリエ変換 vs ウェーブレット変換</vt:lpstr>
      <vt:lpstr>ウェーブレットフィルタ</vt:lpstr>
      <vt:lpstr>スケーリングフィルタ</vt:lpstr>
      <vt:lpstr>ハール・ウェーブレット</vt:lpstr>
      <vt:lpstr>（参考）様々なウェーブレット</vt:lpstr>
      <vt:lpstr>ウェーブレット変換</vt:lpstr>
      <vt:lpstr>ウェーブレット変換のイメージ</vt:lpstr>
      <vt:lpstr>ウェーブレット逆変換</vt:lpstr>
      <vt:lpstr>数値例による変換イメージ</vt:lpstr>
      <vt:lpstr>多重解像度解析</vt:lpstr>
      <vt:lpstr>多重解像度解析のイメージ</vt:lpstr>
      <vt:lpstr>多重解像度解析の数値例</vt:lpstr>
      <vt:lpstr>多重解像度解析の例（ドル円）</vt:lpstr>
      <vt:lpstr>ノイズ除去</vt:lpstr>
      <vt:lpstr>ノイズ除去の数値例</vt:lpstr>
      <vt:lpstr>ノイズ除去の例</vt:lpstr>
      <vt:lpstr>ノイズ除去の例(ドル円)</vt:lpstr>
      <vt:lpstr>エネルギー分析</vt:lpstr>
      <vt:lpstr>エネルギー分析</vt:lpstr>
      <vt:lpstr>エネルギー分析の例</vt:lpstr>
      <vt:lpstr>MODWT (maximal overlap discrete wavelet transform)</vt:lpstr>
      <vt:lpstr>MODWT</vt:lpstr>
      <vt:lpstr>応用イメージ</vt:lpstr>
      <vt:lpstr>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ウェーブレット変換について</dc:title>
  <dc:creator>泰弘 仲山</dc:creator>
  <cp:lastModifiedBy>泰弘 仲山</cp:lastModifiedBy>
  <cp:revision>2</cp:revision>
  <dcterms:created xsi:type="dcterms:W3CDTF">2024-04-10T01:12:34Z</dcterms:created>
  <dcterms:modified xsi:type="dcterms:W3CDTF">2024-04-16T05:09:01Z</dcterms:modified>
</cp:coreProperties>
</file>