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7FB0D-7288-433D-B371-4B132A20C9D9}" v="3" dt="2023-03-22T15:01:1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7427FB0D-7288-433D-B371-4B132A20C9D9}"/>
    <pc:docChg chg="undo custSel addSld delSld modSld sldOrd">
      <pc:chgData name="泰弘 仲山" userId="857b4835f3abfbd8" providerId="LiveId" clId="{7427FB0D-7288-433D-B371-4B132A20C9D9}" dt="2023-03-22T15:01:28.686" v="161" actId="20577"/>
      <pc:docMkLst>
        <pc:docMk/>
      </pc:docMkLst>
      <pc:sldChg chg="del">
        <pc:chgData name="泰弘 仲山" userId="857b4835f3abfbd8" providerId="LiveId" clId="{7427FB0D-7288-433D-B371-4B132A20C9D9}" dt="2023-03-17T10:22:12.947" v="21" actId="47"/>
        <pc:sldMkLst>
          <pc:docMk/>
          <pc:sldMk cId="1212330751" sldId="256"/>
        </pc:sldMkLst>
      </pc:sldChg>
      <pc:sldChg chg="modSp mod">
        <pc:chgData name="泰弘 仲山" userId="857b4835f3abfbd8" providerId="LiveId" clId="{7427FB0D-7288-433D-B371-4B132A20C9D9}" dt="2023-03-17T10:39:38.128" v="50" actId="1076"/>
        <pc:sldMkLst>
          <pc:docMk/>
          <pc:sldMk cId="573581698" sldId="257"/>
        </pc:sldMkLst>
        <pc:picChg chg="mod">
          <ac:chgData name="泰弘 仲山" userId="857b4835f3abfbd8" providerId="LiveId" clId="{7427FB0D-7288-433D-B371-4B132A20C9D9}" dt="2023-03-17T10:39:38.128" v="50" actId="1076"/>
          <ac:picMkLst>
            <pc:docMk/>
            <pc:sldMk cId="573581698" sldId="257"/>
            <ac:picMk id="3" creationId="{425026A5-8717-B788-3659-3A07E4F7EB4C}"/>
          </ac:picMkLst>
        </pc:picChg>
      </pc:sldChg>
      <pc:sldChg chg="addSp modSp new mod ord">
        <pc:chgData name="泰弘 仲山" userId="857b4835f3abfbd8" providerId="LiveId" clId="{7427FB0D-7288-433D-B371-4B132A20C9D9}" dt="2023-03-17T10:24:55.130" v="34" actId="14100"/>
        <pc:sldMkLst>
          <pc:docMk/>
          <pc:sldMk cId="611419282" sldId="258"/>
        </pc:sldMkLst>
        <pc:picChg chg="add mod">
          <ac:chgData name="泰弘 仲山" userId="857b4835f3abfbd8" providerId="LiveId" clId="{7427FB0D-7288-433D-B371-4B132A20C9D9}" dt="2023-03-17T10:24:55.130" v="34" actId="14100"/>
          <ac:picMkLst>
            <pc:docMk/>
            <pc:sldMk cId="611419282" sldId="258"/>
            <ac:picMk id="3" creationId="{2B5D2B93-F49B-1D27-3A80-1C99D6C474E7}"/>
          </ac:picMkLst>
        </pc:picChg>
      </pc:sldChg>
      <pc:sldChg chg="addSp modSp new mod ord">
        <pc:chgData name="泰弘 仲山" userId="857b4835f3abfbd8" providerId="LiveId" clId="{7427FB0D-7288-433D-B371-4B132A20C9D9}" dt="2023-03-17T10:40:28.962" v="53" actId="1076"/>
        <pc:sldMkLst>
          <pc:docMk/>
          <pc:sldMk cId="2843347900" sldId="259"/>
        </pc:sldMkLst>
        <pc:picChg chg="add mod">
          <ac:chgData name="泰弘 仲山" userId="857b4835f3abfbd8" providerId="LiveId" clId="{7427FB0D-7288-433D-B371-4B132A20C9D9}" dt="2023-03-17T10:40:28.962" v="53" actId="1076"/>
          <ac:picMkLst>
            <pc:docMk/>
            <pc:sldMk cId="2843347900" sldId="259"/>
            <ac:picMk id="3" creationId="{0AD822A9-3AF6-4B07-C6F8-B6CEF1DBAA3A}"/>
          </ac:picMkLst>
        </pc:picChg>
      </pc:sldChg>
      <pc:sldChg chg="addSp modSp new mod">
        <pc:chgData name="泰弘 仲山" userId="857b4835f3abfbd8" providerId="LiveId" clId="{7427FB0D-7288-433D-B371-4B132A20C9D9}" dt="2023-03-17T10:40:46.133" v="56" actId="1076"/>
        <pc:sldMkLst>
          <pc:docMk/>
          <pc:sldMk cId="2067869952" sldId="260"/>
        </pc:sldMkLst>
        <pc:picChg chg="add mod">
          <ac:chgData name="泰弘 仲山" userId="857b4835f3abfbd8" providerId="LiveId" clId="{7427FB0D-7288-433D-B371-4B132A20C9D9}" dt="2023-03-17T10:40:46.133" v="56" actId="1076"/>
          <ac:picMkLst>
            <pc:docMk/>
            <pc:sldMk cId="2067869952" sldId="260"/>
            <ac:picMk id="3" creationId="{9D9F6F22-EFEC-A891-52DC-DAB331DB4A57}"/>
          </ac:picMkLst>
        </pc:picChg>
      </pc:sldChg>
      <pc:sldChg chg="addSp modSp new mod">
        <pc:chgData name="泰弘 仲山" userId="857b4835f3abfbd8" providerId="LiveId" clId="{7427FB0D-7288-433D-B371-4B132A20C9D9}" dt="2023-03-17T10:38:31.932" v="45" actId="14100"/>
        <pc:sldMkLst>
          <pc:docMk/>
          <pc:sldMk cId="4292090266" sldId="261"/>
        </pc:sldMkLst>
        <pc:picChg chg="add mod">
          <ac:chgData name="泰弘 仲山" userId="857b4835f3abfbd8" providerId="LiveId" clId="{7427FB0D-7288-433D-B371-4B132A20C9D9}" dt="2023-03-17T10:24:28.030" v="29" actId="1076"/>
          <ac:picMkLst>
            <pc:docMk/>
            <pc:sldMk cId="4292090266" sldId="261"/>
            <ac:picMk id="3" creationId="{0F2BAEB9-2928-7F4F-D727-D02C3C836E09}"/>
          </ac:picMkLst>
        </pc:picChg>
        <pc:picChg chg="add mod">
          <ac:chgData name="泰弘 仲山" userId="857b4835f3abfbd8" providerId="LiveId" clId="{7427FB0D-7288-433D-B371-4B132A20C9D9}" dt="2023-03-17T10:38:31.932" v="45" actId="14100"/>
          <ac:picMkLst>
            <pc:docMk/>
            <pc:sldMk cId="4292090266" sldId="261"/>
            <ac:picMk id="5" creationId="{888CBDDA-3C57-4138-3B0D-4537BE804644}"/>
          </ac:picMkLst>
        </pc:picChg>
      </pc:sldChg>
      <pc:sldChg chg="addSp modSp new mod">
        <pc:chgData name="泰弘 仲山" userId="857b4835f3abfbd8" providerId="LiveId" clId="{7427FB0D-7288-433D-B371-4B132A20C9D9}" dt="2023-03-17T10:38:40.898" v="49" actId="1076"/>
        <pc:sldMkLst>
          <pc:docMk/>
          <pc:sldMk cId="762357584" sldId="262"/>
        </pc:sldMkLst>
        <pc:picChg chg="add mod">
          <ac:chgData name="泰弘 仲山" userId="857b4835f3abfbd8" providerId="LiveId" clId="{7427FB0D-7288-433D-B371-4B132A20C9D9}" dt="2023-03-17T10:38:39.355" v="48" actId="1076"/>
          <ac:picMkLst>
            <pc:docMk/>
            <pc:sldMk cId="762357584" sldId="262"/>
            <ac:picMk id="3" creationId="{F826583E-FC3D-E6EE-C529-FFFDE60D7BF8}"/>
          </ac:picMkLst>
        </pc:picChg>
        <pc:picChg chg="add mod">
          <ac:chgData name="泰弘 仲山" userId="857b4835f3abfbd8" providerId="LiveId" clId="{7427FB0D-7288-433D-B371-4B132A20C9D9}" dt="2023-03-17T10:38:40.898" v="49" actId="1076"/>
          <ac:picMkLst>
            <pc:docMk/>
            <pc:sldMk cId="762357584" sldId="262"/>
            <ac:picMk id="5" creationId="{36181703-125F-9B39-E31D-FF7104DB16E6}"/>
          </ac:picMkLst>
        </pc:picChg>
      </pc:sldChg>
      <pc:sldChg chg="addSp modSp new mod">
        <pc:chgData name="泰弘 仲山" userId="857b4835f3abfbd8" providerId="LiveId" clId="{7427FB0D-7288-433D-B371-4B132A20C9D9}" dt="2023-03-22T14:57:37.793" v="80" actId="1076"/>
        <pc:sldMkLst>
          <pc:docMk/>
          <pc:sldMk cId="133180441" sldId="263"/>
        </pc:sldMkLst>
        <pc:spChg chg="add mod">
          <ac:chgData name="泰弘 仲山" userId="857b4835f3abfbd8" providerId="LiveId" clId="{7427FB0D-7288-433D-B371-4B132A20C9D9}" dt="2023-03-22T14:57:06.587" v="72" actId="20577"/>
          <ac:spMkLst>
            <pc:docMk/>
            <pc:sldMk cId="133180441" sldId="263"/>
            <ac:spMk id="2" creationId="{078636EE-9BD0-6DA3-C627-3FC0BB37F5F4}"/>
          </ac:spMkLst>
        </pc:spChg>
        <pc:picChg chg="add mod">
          <ac:chgData name="泰弘 仲山" userId="857b4835f3abfbd8" providerId="LiveId" clId="{7427FB0D-7288-433D-B371-4B132A20C9D9}" dt="2023-03-22T14:57:28.784" v="76" actId="1076"/>
          <ac:picMkLst>
            <pc:docMk/>
            <pc:sldMk cId="133180441" sldId="263"/>
            <ac:picMk id="4" creationId="{9A38B3DC-1D11-81D9-71C9-CE74FF8D039D}"/>
          </ac:picMkLst>
        </pc:picChg>
        <pc:picChg chg="add mod">
          <ac:chgData name="泰弘 仲山" userId="857b4835f3abfbd8" providerId="LiveId" clId="{7427FB0D-7288-433D-B371-4B132A20C9D9}" dt="2023-03-22T14:57:37.793" v="80" actId="1076"/>
          <ac:picMkLst>
            <pc:docMk/>
            <pc:sldMk cId="133180441" sldId="263"/>
            <ac:picMk id="6" creationId="{3376326B-16CB-6B50-C143-C12416791C05}"/>
          </ac:picMkLst>
        </pc:picChg>
      </pc:sldChg>
      <pc:sldChg chg="addSp delSp modSp add mod">
        <pc:chgData name="泰弘 仲山" userId="857b4835f3abfbd8" providerId="LiveId" clId="{7427FB0D-7288-433D-B371-4B132A20C9D9}" dt="2023-03-22T15:01:28.686" v="161" actId="20577"/>
        <pc:sldMkLst>
          <pc:docMk/>
          <pc:sldMk cId="2270305577" sldId="264"/>
        </pc:sldMkLst>
        <pc:spChg chg="mod">
          <ac:chgData name="泰弘 仲山" userId="857b4835f3abfbd8" providerId="LiveId" clId="{7427FB0D-7288-433D-B371-4B132A20C9D9}" dt="2023-03-22T14:59:29.573" v="97" actId="1076"/>
          <ac:spMkLst>
            <pc:docMk/>
            <pc:sldMk cId="2270305577" sldId="264"/>
            <ac:spMk id="2" creationId="{078636EE-9BD0-6DA3-C627-3FC0BB37F5F4}"/>
          </ac:spMkLst>
        </pc:spChg>
        <pc:spChg chg="add mod">
          <ac:chgData name="泰弘 仲山" userId="857b4835f3abfbd8" providerId="LiveId" clId="{7427FB0D-7288-433D-B371-4B132A20C9D9}" dt="2023-03-22T15:01:28.686" v="161" actId="20577"/>
          <ac:spMkLst>
            <pc:docMk/>
            <pc:sldMk cId="2270305577" sldId="264"/>
            <ac:spMk id="9" creationId="{39BA134D-247D-B767-BAC9-DB4701ECC224}"/>
          </ac:spMkLst>
        </pc:spChg>
        <pc:picChg chg="del">
          <ac:chgData name="泰弘 仲山" userId="857b4835f3abfbd8" providerId="LiveId" clId="{7427FB0D-7288-433D-B371-4B132A20C9D9}" dt="2023-03-22T14:59:07.562" v="90" actId="478"/>
          <ac:picMkLst>
            <pc:docMk/>
            <pc:sldMk cId="2270305577" sldId="264"/>
            <ac:picMk id="4" creationId="{9A38B3DC-1D11-81D9-71C9-CE74FF8D039D}"/>
          </ac:picMkLst>
        </pc:picChg>
        <pc:picChg chg="add mod">
          <ac:chgData name="泰弘 仲山" userId="857b4835f3abfbd8" providerId="LiveId" clId="{7427FB0D-7288-433D-B371-4B132A20C9D9}" dt="2023-03-22T15:01:04.560" v="115" actId="1076"/>
          <ac:picMkLst>
            <pc:docMk/>
            <pc:sldMk cId="2270305577" sldId="264"/>
            <ac:picMk id="5" creationId="{9720A62A-13A9-2281-9721-660D8151664E}"/>
          </ac:picMkLst>
        </pc:picChg>
        <pc:picChg chg="del">
          <ac:chgData name="泰弘 仲山" userId="857b4835f3abfbd8" providerId="LiveId" clId="{7427FB0D-7288-433D-B371-4B132A20C9D9}" dt="2023-03-22T14:59:05.567" v="89" actId="478"/>
          <ac:picMkLst>
            <pc:docMk/>
            <pc:sldMk cId="2270305577" sldId="264"/>
            <ac:picMk id="6" creationId="{3376326B-16CB-6B50-C143-C12416791C05}"/>
          </ac:picMkLst>
        </pc:picChg>
        <pc:picChg chg="add mod">
          <ac:chgData name="泰弘 仲山" userId="857b4835f3abfbd8" providerId="LiveId" clId="{7427FB0D-7288-433D-B371-4B132A20C9D9}" dt="2023-03-22T15:01:06.951" v="116" actId="1076"/>
          <ac:picMkLst>
            <pc:docMk/>
            <pc:sldMk cId="2270305577" sldId="264"/>
            <ac:picMk id="8" creationId="{596FAB81-5E7F-58D4-8A4A-9B58A26DC2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CEF5D-77A9-DD41-1818-6DA93D8ED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8EC3D7-DA5D-F5D8-9C14-35A17570F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9AC448-1780-6475-9BC6-2566AA28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BC01DE-F109-BE97-BF6C-06495E3B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6788A5-523F-D807-B97D-3B54FD3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01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D0F38-0A32-BD86-7FD0-1121ACE9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FC9BAD-A46F-4F5D-3C0C-4A2C267ED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05111-826C-8C53-EC69-F28C50A6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AAF257-BEE1-D359-E123-08B93826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B40DAC-8F35-F739-82E7-A5359904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97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929507-2A72-4C26-0C26-B26BAA916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EBD3D6-EE04-EFFB-8C7E-A437D55B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167BC4-7693-B9BD-1D25-D3D6A0D1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C8564C-F314-8625-A1F8-038B9686F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672B6-C1D0-1134-C432-139FC861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70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24C2C-B05D-73ED-207E-661488E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263C3B-CEC2-B986-D6D3-AEDF756A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4548A7-3A64-2A6F-3252-8DF7E12D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EFE319-2103-AD93-1430-F9B98A7A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FF36CE-244E-A3CA-12D8-2B8A740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1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15B94-3C61-7D4E-2188-E1E8A717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F82C21-22F2-2C23-44FF-C00F51554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FC41C-6F61-A329-007E-460C40B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830636-C021-D0B1-8A9A-66768280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EA75A-58FA-FF22-E9CC-268D3A89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673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5B12A-2ED2-1617-212D-041EF169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7D2591-ECC4-137C-B3C6-B7E81FE6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ECF34C-ACB2-5091-237E-62A7597B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C400D8-EEB0-FAA9-2816-762551C1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CBD424-08E9-9EF5-8135-01701E76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C4B21B-1E4C-DE2C-0937-A7B533A2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23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54BC8B-B247-137B-6EF7-39BB397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53B7C-4CCD-01C5-4DEF-78B2E068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1EC2C0-0FF1-4363-7FAB-847C2F916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922C5C-0843-7F85-7823-CAABD3E0A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DFE0990-FBE6-7F3F-7E2D-5CD512AFF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C3AB91-E9BC-2DD7-88FC-2EBF0A5C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21ABB3-5F68-15A1-4DB4-F24EEBF2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C192110-7CE2-88E9-1875-151BAC0A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B57F9-57CA-669C-79D9-D9B038BA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BCD73-E94D-BFC0-1383-6F37B2E3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1624E3-D33E-4FBB-A405-8A53BFF6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1A73EB1-BADD-B867-4F30-8BAC8516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77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4E8EE40-06B0-8D4C-FEA8-653AE42F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4F309-FF1E-41AC-7D3C-2C85661A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15618F-C4E0-40F8-4A32-E0421F98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85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E57AA-0BA4-1D96-B929-B7A739EC2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AB3D72-741D-7E8E-DD3D-171A468B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FA0760-F1C6-D957-5C88-E9964B4F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0D4882-D2FF-9854-769C-33B7E0C3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3DB8C7-1795-005C-BD73-A1D3ECCB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526705-ADF1-2F7F-2EC5-3963652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09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16880C-780A-61FC-2123-07D540A9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0345CE3-891A-C3AE-4F0C-96579AEF6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3A8056C-07A9-9DD2-6D45-12A4DF045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A844D-4F17-888A-CA8A-DBD8CEDE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EB989F-0AAA-FB65-DED1-991B6E0D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6A8540-7DB7-72C3-8C7E-E0281AA8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10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B69C83-5AEA-5414-860C-3ECD392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CF96A2-3221-B939-AB58-022FB582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8080CA-548D-1263-5E21-86BDEB0A9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5E6E-B4DF-49D2-945D-8016F150F134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77352B-C7C9-47CF-95FD-A76C6125C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880F7-FCFE-CC57-829F-9415055B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9690-1CB5-4D35-BF85-AC8662E409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44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B5D2B93-F49B-1D27-3A80-1C99D6C47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" y="1530221"/>
            <a:ext cx="11751878" cy="356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AD822A9-3AF6-4B07-C6F8-B6CEF1DB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7" y="2002268"/>
            <a:ext cx="11785266" cy="209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4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5026A5-8717-B788-3659-3A07E4F7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9" y="1707297"/>
            <a:ext cx="11638401" cy="30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8636EE-9BD0-6DA3-C627-3FC0BB37F5F4}"/>
              </a:ext>
            </a:extLst>
          </p:cNvPr>
          <p:cNvSpPr txBox="1"/>
          <p:nvPr/>
        </p:nvSpPr>
        <p:spPr>
          <a:xfrm>
            <a:off x="559837" y="438539"/>
            <a:ext cx="5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 </a:t>
            </a:r>
            <a:r>
              <a:rPr kumimoji="1" lang="ja-JP" altLang="en-US" dirty="0"/>
              <a:t>　（</a:t>
            </a:r>
            <a:r>
              <a:rPr kumimoji="1" lang="en-US" altLang="ja-JP" dirty="0"/>
              <a:t>gpt-3.5-turbo</a:t>
            </a:r>
            <a:r>
              <a:rPr kumimoji="1" lang="ja-JP" altLang="en-US" dirty="0"/>
              <a:t>）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A38B3DC-1D11-81D9-71C9-CE74FF8D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14" y="1216164"/>
            <a:ext cx="9567423" cy="36933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376326B-16CB-6B50-C143-C1241679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871" y="2438124"/>
            <a:ext cx="2109607" cy="19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8636EE-9BD0-6DA3-C627-3FC0BB37F5F4}"/>
              </a:ext>
            </a:extLst>
          </p:cNvPr>
          <p:cNvSpPr txBox="1"/>
          <p:nvPr/>
        </p:nvSpPr>
        <p:spPr>
          <a:xfrm>
            <a:off x="261257" y="167952"/>
            <a:ext cx="5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GPT-4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720A62A-13A9-2281-9721-660D81516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21" y="537284"/>
            <a:ext cx="7107580" cy="28517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96FAB81-5E7F-58D4-8A4A-9B58A26DC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664" y="3838348"/>
            <a:ext cx="7058837" cy="28517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BA134D-247D-B767-BAC9-DB4701ECC224}"/>
              </a:ext>
            </a:extLst>
          </p:cNvPr>
          <p:cNvSpPr txBox="1"/>
          <p:nvPr/>
        </p:nvSpPr>
        <p:spPr>
          <a:xfrm>
            <a:off x="376334" y="3469016"/>
            <a:ext cx="593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もう一度同じ質問をすると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030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9F6F22-EFEC-A891-52DC-DAB331DB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84" y="194059"/>
            <a:ext cx="11455632" cy="646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6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F2BAEB9-2928-7F4F-D727-D02C3C836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55" y="2084047"/>
            <a:ext cx="10415212" cy="314109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88CBDDA-3C57-4138-3B0D-4537BE804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33" y="1153408"/>
            <a:ext cx="3679454" cy="37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9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826583E-FC3D-E6EE-C529-FFFDE60D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09" y="916198"/>
            <a:ext cx="10493392" cy="21535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6181703-125F-9B39-E31D-FF7104DB1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809" y="3429000"/>
            <a:ext cx="6348938" cy="1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5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7486</TotalTime>
  <Words>11</Words>
  <Application>Microsoft Office PowerPoint</Application>
  <PresentationFormat>ワイド画面</PresentationFormat>
  <Paragraphs>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泰弘 仲山</dc:creator>
  <cp:lastModifiedBy>泰弘 仲山</cp:lastModifiedBy>
  <cp:revision>1</cp:revision>
  <dcterms:created xsi:type="dcterms:W3CDTF">2023-03-17T10:15:09Z</dcterms:created>
  <dcterms:modified xsi:type="dcterms:W3CDTF">2023-03-22T15:01:33Z</dcterms:modified>
</cp:coreProperties>
</file>