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22529-A924-10D3-8D70-A247EB98E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E3E5EE-EC18-2879-9498-96F30EBBB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80960-39EF-6DBC-E97F-EB7C92D3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A3A91-BFB5-519C-CDD1-14DD03EC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68C2A-E0CD-206C-8966-2712E769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86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549B-F3EF-80E2-BAFF-5D39268B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B8709B-1485-CE13-1548-F1ACE9B89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EE5209-7055-818C-AE68-573DCAB3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64C1C-17B1-FC61-EA41-FFEDE20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D02781-C97E-52BA-981B-4828F591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2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F53AAD-1C3E-A517-C116-CD51840FD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5D382D-3272-515D-8A45-3745E7D3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74F57-252F-410F-0EA1-E94C25FD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98C31-C738-7F46-07E6-C819F910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085E6-9B6F-569C-D125-15EB23C9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99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4B55A-2C84-D147-F544-D365137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5289C3-799A-E316-CE99-12CCA5C2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0C960-0244-CD4E-E4AE-A2A03F3E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AE9E6D-EF7E-6131-5551-4D04573F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800BCF-5A2F-C346-5DBB-628DC0A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9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3BA1D-1FA0-B4B7-5624-31778FA3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923239-71CC-4961-29D2-F4E87B5F1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FA16D-2000-7EAA-1778-12676E71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9D6DA-A4E6-EE46-861D-30198928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CAB2A-AA7F-513C-AC6F-2CA73891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65473-2D5F-7EF9-E067-336B296C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50CD0-F355-BE22-0B3C-118E19704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D5AA35-22D9-1AFC-0A21-0070A2F6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8EC8D9-80BC-6336-24A7-2DC5A32B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9867C-0259-4D5C-8DF0-8844FCB0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C5697E-A528-30D0-C50E-1C5C816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B1C8A-0DFD-2F19-CCA4-C8BACBCB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4262F-EE8B-E223-3640-42EA3CEA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32E9B1-472D-C1A9-74FE-228430C1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AE32AC-FFF9-05AB-D8DC-69C9391EE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69FF0D-5710-84EE-D7B6-991F14E5B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D3F65B-BD0B-F498-AF8D-F451D08F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6D2374-ADD6-9A4E-0121-F0477D45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00DAAC-93DD-0B2E-C3FC-41BAA10D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3E8A6-D2D1-DF24-6CAC-AA52B6C0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032535-DC9F-3B56-7D0B-D2B9AC92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50C5B6-007D-8D66-F975-08AFF27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A2D791-6008-2054-AE62-397330BD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42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71017A-5C77-5B55-3317-A3067305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1920A3-3EA4-49E3-5A27-2F5C53B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43B71C-6EF4-EB45-E698-EDEE09DA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85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C304E-FBC7-2F70-11A4-1DC3773B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A9001A-A4CC-B9C5-EBF5-37C0A710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B88B68-6EEC-046F-06A9-63223E6A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19354-49F7-4313-6806-014BDD7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F32D-3853-F0D6-D184-3E68A3C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5AC12D-597D-F6FE-01B2-A1C3B7F3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03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FCB88B-EFC9-A704-0A6E-D59A31AD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5E961E-1AA2-2104-3FEF-CF03ECC55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EDB9A8-60C4-93A9-BCD8-B783C6FE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E6EEB4-DE99-5666-FEDD-2410C4FA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42E941-6E98-FC8A-E8D3-719A3D28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7C57A0-0661-5675-7837-F4EB091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2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20F3A7-98F2-ED4B-D34A-754C0E80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FEBA51-16CD-1DA1-410C-9917B863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553DC-EFFE-38CA-118A-CCCCDC89C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A940C7-E423-467B-8A47-33B144A1D6F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BB713A-49FA-F42F-310E-11721A58F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9BA82D-9129-BE7E-7D0D-B043172C1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8601F-CEC4-4175-A4FB-65CC60A83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1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B2303-2B02-2991-32BE-264CD7B0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2" y="279399"/>
            <a:ext cx="6350001" cy="641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b="1" u="sng" dirty="0"/>
              <a:t>事前に（はじめてその</a:t>
            </a:r>
            <a:r>
              <a:rPr kumimoji="1" lang="en-US" altLang="ja-JP" sz="1800" b="1" u="sng" dirty="0"/>
              <a:t>PC</a:t>
            </a:r>
            <a:r>
              <a:rPr kumimoji="1" lang="ja-JP" altLang="en-US" sz="1800" b="1" u="sng" dirty="0"/>
              <a:t>と</a:t>
            </a:r>
            <a:r>
              <a:rPr kumimoji="1" lang="en-US" altLang="ja-JP" sz="1800" b="1" u="sng" dirty="0" err="1"/>
              <a:t>Hololens</a:t>
            </a:r>
            <a:r>
              <a:rPr kumimoji="1" lang="ja-JP" altLang="en-US" sz="1800" b="1" u="sng" dirty="0"/>
              <a:t>を使うとき）</a:t>
            </a:r>
            <a:endParaRPr kumimoji="1" lang="en-US" altLang="ja-JP" sz="1800" b="1" u="sng" dirty="0"/>
          </a:p>
          <a:p>
            <a:r>
              <a:rPr lang="en-US" altLang="ja-JP" sz="1800" dirty="0"/>
              <a:t>Windows PC</a:t>
            </a:r>
            <a:r>
              <a:rPr lang="ja-JP" altLang="en-US" sz="1800" dirty="0"/>
              <a:t>と</a:t>
            </a:r>
            <a:r>
              <a:rPr lang="en-US" altLang="ja-JP" sz="1800" dirty="0" err="1"/>
              <a:t>Hololens</a:t>
            </a:r>
            <a:r>
              <a:rPr lang="ja-JP" altLang="en-US" sz="1800" dirty="0"/>
              <a:t>の</a:t>
            </a:r>
            <a:r>
              <a:rPr lang="en-US" altLang="ja-JP" sz="1800" dirty="0" err="1"/>
              <a:t>BlueTooth</a:t>
            </a:r>
            <a:r>
              <a:rPr lang="ja-JP" altLang="en-US" sz="1800" dirty="0"/>
              <a:t>を接続しておく</a:t>
            </a:r>
            <a:endParaRPr lang="en-US" altLang="ja-JP" sz="1800" dirty="0"/>
          </a:p>
          <a:p>
            <a:r>
              <a:rPr lang="en-US" altLang="ja-JP" sz="1800" dirty="0"/>
              <a:t>HEARTS_GUI</a:t>
            </a:r>
            <a:r>
              <a:rPr lang="ja-JP" altLang="en-US" sz="1800" dirty="0"/>
              <a:t>を立ち上げ①スキャンを押す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b="1" u="sng" dirty="0"/>
              <a:t>使用時</a:t>
            </a:r>
            <a:endParaRPr lang="en-US" altLang="ja-JP" sz="1800" b="1" u="sng" dirty="0"/>
          </a:p>
          <a:p>
            <a:r>
              <a:rPr lang="ja-JP" altLang="en-US" sz="1800" b="1" u="sng" dirty="0"/>
              <a:t>②スライダ</a:t>
            </a:r>
            <a:r>
              <a:rPr lang="ja-JP" altLang="en-US" sz="1800" dirty="0"/>
              <a:t>から対象となる</a:t>
            </a:r>
            <a:r>
              <a:rPr lang="en-US" altLang="ja-JP" sz="1800" dirty="0" err="1"/>
              <a:t>Hololens</a:t>
            </a:r>
            <a:r>
              <a:rPr lang="ja-JP" altLang="en-US" sz="1800" dirty="0"/>
              <a:t>を選択し</a:t>
            </a:r>
            <a:r>
              <a:rPr lang="ja-JP" altLang="en-US" sz="1800" b="1" u="sng" dirty="0"/>
              <a:t>③接続</a:t>
            </a:r>
            <a:r>
              <a:rPr lang="ja-JP" altLang="en-US" sz="1800" dirty="0"/>
              <a:t>する</a:t>
            </a:r>
            <a:endParaRPr lang="en-US" altLang="ja-JP" sz="1800" dirty="0"/>
          </a:p>
          <a:p>
            <a:r>
              <a:rPr lang="ja-JP" altLang="en-US" sz="1800" dirty="0"/>
              <a:t>アイコンタクトなどの情報がリアルタイムに反映される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b="1" u="sng" dirty="0"/>
              <a:t>評価時</a:t>
            </a:r>
            <a:endParaRPr lang="en-US" altLang="ja-JP" sz="1800" b="1" u="sng" dirty="0"/>
          </a:p>
          <a:p>
            <a:r>
              <a:rPr lang="ja-JP" altLang="en-US" sz="1800" b="1" u="sng" dirty="0"/>
              <a:t>④評価開始</a:t>
            </a:r>
            <a:r>
              <a:rPr lang="ja-JP" altLang="en-US" sz="1800" dirty="0"/>
              <a:t>で評価が開始される．</a:t>
            </a:r>
            <a:endParaRPr lang="en-US" altLang="ja-JP" sz="1800" dirty="0"/>
          </a:p>
          <a:p>
            <a:r>
              <a:rPr lang="ja-JP" altLang="en-US" sz="1800" dirty="0"/>
              <a:t>経過時間・アイコンタクトスコアなどが更新される</a:t>
            </a:r>
            <a:endParaRPr lang="en-US" altLang="ja-JP" sz="1800" dirty="0"/>
          </a:p>
          <a:p>
            <a:r>
              <a:rPr lang="ja-JP" altLang="en-US" sz="1800" b="1" u="sng" dirty="0"/>
              <a:t>⑤評価停止</a:t>
            </a:r>
            <a:r>
              <a:rPr lang="ja-JP" altLang="en-US" sz="1800" dirty="0"/>
              <a:t>で評価が停止される．</a:t>
            </a:r>
            <a:endParaRPr lang="en-US" altLang="ja-JP" sz="1800" dirty="0"/>
          </a:p>
          <a:p>
            <a:r>
              <a:rPr lang="ja-JP" altLang="en-US" sz="1800" dirty="0"/>
              <a:t>下の欄にそのセッションの評価が追加される</a:t>
            </a:r>
            <a:endParaRPr lang="en-US" altLang="ja-JP" sz="1800" dirty="0"/>
          </a:p>
          <a:p>
            <a:r>
              <a:rPr lang="ja-JP" altLang="en-US" sz="1800" dirty="0"/>
              <a:t>更に評価したい場合には再度</a:t>
            </a:r>
            <a:r>
              <a:rPr lang="ja-JP" altLang="en-US" sz="1800" b="1" u="sng" dirty="0"/>
              <a:t>④評価開始</a:t>
            </a:r>
            <a:r>
              <a:rPr lang="ja-JP" altLang="en-US" sz="1800" dirty="0"/>
              <a:t>で行う（次のセッションとなる）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D9304C-61AE-693F-7D55-6CD5FCA45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"/>
          <a:stretch/>
        </p:blipFill>
        <p:spPr>
          <a:xfrm>
            <a:off x="346743" y="279399"/>
            <a:ext cx="4927990" cy="64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6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113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中澤 篤志</dc:creator>
  <cp:lastModifiedBy>中澤 篤志</cp:lastModifiedBy>
  <cp:revision>6</cp:revision>
  <cp:lastPrinted>2024-06-26T08:29:32Z</cp:lastPrinted>
  <dcterms:created xsi:type="dcterms:W3CDTF">2024-06-26T08:22:42Z</dcterms:created>
  <dcterms:modified xsi:type="dcterms:W3CDTF">2024-06-26T08:32:45Z</dcterms:modified>
</cp:coreProperties>
</file>