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3" r:id="rId1"/>
  </p:sldMasterIdLst>
  <p:notesMasterIdLst>
    <p:notesMasterId r:id="rId2"/>
  </p:notesMasterIdLst>
  <p:sldIdLst>
    <p:sldId id="256" r:id="rId7"/>
    <p:sldId id="257" r:id="rId8"/>
    <p:sldId id="258" r:id="rId9"/>
    <p:sldId id="259" r:id="rId10"/>
    <p:sldId id="260" r:id="rId11"/>
    <p:sldId id="261" r:id="rId12"/>
    <p:sldId id="262"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AFF"/>
    <a:srgbClr val="1E9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淡色スタイル 2 - アクセント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156"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5C46A-E144-414D-A1E9-5C587C39F7D3}" type="datetimeFigureOut">
              <a:rPr kumimoji="1" lang="ja-JP" altLang="en-US" smtClean="0"/>
              <a:t>2023/12/5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E1CB26-CAC5-4E8B-BA23-C0ECBD80E143}" type="slidenum">
              <a:rPr kumimoji="1" lang="ja-JP" altLang="en-US" smtClean="0"/>
              <a:t>‹#›</a:t>
            </a:fld>
            <a:endParaRPr kumimoji="1" lang="ja-JP" altLang="en-US"/>
          </a:p>
        </p:txBody>
      </p:sp>
    </p:spTree>
    <p:extLst>
      <p:ext uri="{BB962C8B-B14F-4D97-AF65-F5344CB8AC3E}">
        <p14:creationId xmlns:p14="http://schemas.microsoft.com/office/powerpoint/2010/main" val="82065757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_SLIDE">
    <p:spTree>
      <p:nvGrpSpPr>
        <p:cNvPr id="1" name=""/>
        <p:cNvGrpSpPr/>
        <p:nvPr/>
      </p:nvGrpSpPr>
      <p:grpSpPr>
        <a:xfrm>
          <a:off x="0" y="0"/>
          <a:ext cx="0" cy="0"/>
          <a:chOff x="0" y="0"/>
          <a:chExt cx="0" cy="0"/>
        </a:xfrm>
      </p:grpSpPr>
      <p:sp>
        <p:nvSpPr>
          <p:cNvPr id="2" name="Title 1"/>
          <p:cNvSpPr>
            <a:spLocks noGrp="1"/>
          </p:cNvSpPr>
          <p:nvPr>
            <p:ph type="ctrTitle"/>
          </p:nvPr>
        </p:nvSpPr>
        <p:spPr>
          <a:xfrm>
            <a:off x="345600" y="1711734"/>
            <a:ext cx="10363200" cy="1500187"/>
          </a:xfrm>
        </p:spPr>
        <p:txBody>
          <a:bodyPr anchor="ctr">
            <a:normAutofit/>
          </a:bodyPr>
          <a:lstStyle>
            <a:lvl1pPr algn="l">
              <a:defRPr sz="4800" b="1"/>
            </a:lvl1pPr>
          </a:lstStyle>
          <a:p>
            <a:r>
              <a:rPr lang="ja-JP" altLang="en-US" dirty="0"/>
              <a:t>マスター タイトルの書式設定</a:t>
            </a:r>
            <a:endParaRPr lang="en-US" dirty="0"/>
          </a:p>
        </p:txBody>
      </p:sp>
      <p:sp>
        <p:nvSpPr>
          <p:cNvPr id="9" name="Text Placeholder 2">
            <a:extLst>
              <a:ext uri="{FF2B5EF4-FFF2-40B4-BE49-F238E27FC236}">
                <a16:creationId xmlns:a16="http://schemas.microsoft.com/office/drawing/2014/main" id="{206EC7F3-4BF3-5E63-02CC-AB56EA9A70C0}"/>
              </a:ext>
            </a:extLst>
          </p:cNvPr>
          <p:cNvSpPr>
            <a:spLocks noGrp="1"/>
          </p:cNvSpPr>
          <p:nvPr>
            <p:ph type="body" idx="1"/>
          </p:nvPr>
        </p:nvSpPr>
        <p:spPr>
          <a:xfrm>
            <a:off x="345600" y="3646079"/>
            <a:ext cx="10515600" cy="1500187"/>
          </a:xfrm>
        </p:spPr>
        <p:txBody>
          <a:bodyPr/>
          <a:lstStyle>
            <a:lvl1pPr marL="0" indent="0" algn="l">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dirty="0"/>
              <a:t>マスター テキストの書式設定</a:t>
            </a:r>
          </a:p>
        </p:txBody>
      </p:sp>
    </p:spTree>
    <p:extLst>
      <p:ext uri="{BB962C8B-B14F-4D97-AF65-F5344CB8AC3E}">
        <p14:creationId xmlns:p14="http://schemas.microsoft.com/office/powerpoint/2010/main" val="2821851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_TABLES_VERTICAL">
    <p:spTree>
      <p:nvGrpSpPr>
        <p:cNvPr id="1" name=""/>
        <p:cNvGrpSpPr/>
        <p:nvPr/>
      </p:nvGrpSpPr>
      <p:grpSpPr>
        <a:xfrm>
          <a:off x="0" y="0"/>
          <a:ext cx="0" cy="0"/>
          <a:chOff x="0" y="0"/>
          <a:chExt cx="0" cy="0"/>
        </a:xfrm>
      </p:grpSpPr>
      <p:sp>
        <p:nvSpPr>
          <p:cNvPr id="9" name="表プレースホルダー 8">
            <a:extLst>
              <a:ext uri="{FF2B5EF4-FFF2-40B4-BE49-F238E27FC236}">
                <a16:creationId xmlns:a16="http://schemas.microsoft.com/office/drawing/2014/main" id="{51C01EC1-D350-C147-99F6-A99DCF71971E}"/>
              </a:ext>
            </a:extLst>
          </p:cNvPr>
          <p:cNvSpPr>
            <a:spLocks noGrp="1"/>
          </p:cNvSpPr>
          <p:nvPr>
            <p:ph type="tbl" sz="quarter" idx="13"/>
          </p:nvPr>
        </p:nvSpPr>
        <p:spPr>
          <a:xfrm>
            <a:off x="239999" y="795601"/>
            <a:ext cx="11711999" cy="1721360"/>
          </a:xfrm>
        </p:spPr>
        <p:txBody>
          <a:bodyPr/>
          <a:lstStyle/>
          <a:p>
            <a:endParaRPr kumimoji="1" lang="ja-JP" altLang="en-US" dirty="0"/>
          </a:p>
        </p:txBody>
      </p:sp>
      <p:sp>
        <p:nvSpPr>
          <p:cNvPr id="2" name="タイトル 1">
            <a:extLst>
              <a:ext uri="{FF2B5EF4-FFF2-40B4-BE49-F238E27FC236}">
                <a16:creationId xmlns:a16="http://schemas.microsoft.com/office/drawing/2014/main" id="{C7806245-1DB5-69AA-56B7-48764F338CB1}"/>
              </a:ext>
            </a:extLst>
          </p:cNvPr>
          <p:cNvSpPr>
            <a:spLocks noGrp="1"/>
          </p:cNvSpPr>
          <p:nvPr>
            <p:ph type="title"/>
          </p:nvPr>
        </p:nvSpPr>
        <p:spPr/>
        <p:txBody>
          <a:bodyPr/>
          <a:lstStyle/>
          <a:p>
            <a:r>
              <a:rPr kumimoji="1" lang="ja-JP" altLang="en-US" dirty="0"/>
              <a:t>マスター タイトルの書式設定</a:t>
            </a:r>
          </a:p>
        </p:txBody>
      </p:sp>
      <p:sp>
        <p:nvSpPr>
          <p:cNvPr id="7" name="フッター プレースホルダー 6">
            <a:extLst>
              <a:ext uri="{FF2B5EF4-FFF2-40B4-BE49-F238E27FC236}">
                <a16:creationId xmlns:a16="http://schemas.microsoft.com/office/drawing/2014/main" id="{A91AB892-02F4-E914-0422-BD09E2558C42}"/>
              </a:ext>
            </a:extLst>
          </p:cNvPr>
          <p:cNvSpPr>
            <a:spLocks noGrp="1"/>
          </p:cNvSpPr>
          <p:nvPr>
            <p:ph type="ftr" sz="quarter" idx="15"/>
          </p:nvPr>
        </p:nvSpPr>
        <p:spPr/>
        <p:txBody>
          <a:bodyPr/>
          <a:lstStyle/>
          <a:p>
            <a:endParaRPr kumimoji="1" lang="ja-JP" altLang="en-US" dirty="0"/>
          </a:p>
        </p:txBody>
      </p:sp>
      <p:sp>
        <p:nvSpPr>
          <p:cNvPr id="4" name="表プレースホルダー 8">
            <a:extLst>
              <a:ext uri="{FF2B5EF4-FFF2-40B4-BE49-F238E27FC236}">
                <a16:creationId xmlns:a16="http://schemas.microsoft.com/office/drawing/2014/main" id="{48D89BFE-3EB4-A01F-7E8E-D57FD8BC90FF}"/>
              </a:ext>
            </a:extLst>
          </p:cNvPr>
          <p:cNvSpPr>
            <a:spLocks noGrp="1"/>
          </p:cNvSpPr>
          <p:nvPr>
            <p:ph type="tbl" sz="quarter" idx="16"/>
          </p:nvPr>
        </p:nvSpPr>
        <p:spPr>
          <a:xfrm>
            <a:off x="239998" y="2619682"/>
            <a:ext cx="11711999" cy="1721359"/>
          </a:xfrm>
        </p:spPr>
        <p:txBody>
          <a:bodyPr/>
          <a:lstStyle/>
          <a:p>
            <a:endParaRPr kumimoji="1" lang="ja-JP" altLang="en-US" dirty="0"/>
          </a:p>
        </p:txBody>
      </p:sp>
      <p:sp>
        <p:nvSpPr>
          <p:cNvPr id="5" name="表プレースホルダー 8">
            <a:extLst>
              <a:ext uri="{FF2B5EF4-FFF2-40B4-BE49-F238E27FC236}">
                <a16:creationId xmlns:a16="http://schemas.microsoft.com/office/drawing/2014/main" id="{7F7FE86E-EE53-6309-6EAF-3C83862497A8}"/>
              </a:ext>
            </a:extLst>
          </p:cNvPr>
          <p:cNvSpPr>
            <a:spLocks noGrp="1"/>
          </p:cNvSpPr>
          <p:nvPr>
            <p:ph type="tbl" sz="quarter" idx="17"/>
          </p:nvPr>
        </p:nvSpPr>
        <p:spPr>
          <a:xfrm>
            <a:off x="239997" y="4443760"/>
            <a:ext cx="11711999" cy="1721358"/>
          </a:xfrm>
        </p:spPr>
        <p:txBody>
          <a:bodyPr/>
          <a:lstStyle/>
          <a:p>
            <a:endParaRPr kumimoji="1" lang="ja-JP" altLang="en-US" dirty="0"/>
          </a:p>
        </p:txBody>
      </p:sp>
    </p:spTree>
    <p:extLst>
      <p:ext uri="{BB962C8B-B14F-4D97-AF65-F5344CB8AC3E}">
        <p14:creationId xmlns:p14="http://schemas.microsoft.com/office/powerpoint/2010/main" val="39110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AND_CONTENT">
    <p:spTree>
      <p:nvGrpSpPr>
        <p:cNvPr id="1" name=""/>
        <p:cNvGrpSpPr/>
        <p:nvPr/>
      </p:nvGrpSpPr>
      <p:grpSpPr>
        <a:xfrm>
          <a:off x="0" y="0"/>
          <a:ext cx="0" cy="0"/>
          <a:chOff x="0" y="0"/>
          <a:chExt cx="0" cy="0"/>
        </a:xfrm>
      </p:grpSpPr>
      <p:sp>
        <p:nvSpPr>
          <p:cNvPr id="3" name="四角形">
            <a:extLst>
              <a:ext uri="{FF2B5EF4-FFF2-40B4-BE49-F238E27FC236}">
                <a16:creationId xmlns:a16="http://schemas.microsoft.com/office/drawing/2014/main" id="{C857CEF5-09B6-3F9E-E5DE-8BDA1A4E2C9E}"/>
              </a:ext>
            </a:extLst>
          </p:cNvPr>
          <p:cNvSpPr/>
          <p:nvPr userDrawn="1"/>
        </p:nvSpPr>
        <p:spPr>
          <a:xfrm>
            <a:off x="0" y="0"/>
            <a:ext cx="12193200" cy="864000"/>
          </a:xfrm>
          <a:prstGeom prst="rect">
            <a:avLst/>
          </a:prstGeom>
          <a:solidFill>
            <a:srgbClr val="44AAFF"/>
          </a:solidFill>
          <a:ln w="12700">
            <a:miter lim="400000"/>
          </a:ln>
        </p:spPr>
        <p:txBody>
          <a:bodyPr lIns="71437" tIns="71437" rIns="71437" bIns="71437" anchor="ctr"/>
          <a:lstStyle/>
          <a:p>
            <a:pPr algn="ctr" defTabSz="821531">
              <a:lnSpc>
                <a:spcPct val="100000"/>
              </a:lnSpc>
              <a:spcBef>
                <a:spcPts val="0"/>
              </a:spcBef>
              <a:defRPr sz="3000"/>
            </a:pPr>
            <a:endParaRPr/>
          </a:p>
        </p:txBody>
      </p:sp>
      <p:sp>
        <p:nvSpPr>
          <p:cNvPr id="2" name="Title 1"/>
          <p:cNvSpPr>
            <a:spLocks noGrp="1"/>
          </p:cNvSpPr>
          <p:nvPr>
            <p:ph type="title"/>
          </p:nvPr>
        </p:nvSpPr>
        <p:spPr>
          <a:xfrm>
            <a:off x="216000" y="216000"/>
            <a:ext cx="11761200" cy="432000"/>
          </a:xfrm>
        </p:spPr>
        <p:txBody>
          <a:bodyPr tIns="108000">
            <a:noAutofit/>
          </a:bodyPr>
          <a:lstStyle>
            <a:lvl1pPr>
              <a:defRPr sz="3600" b="1"/>
            </a:lvl1pPr>
          </a:lstStyle>
          <a:p>
            <a:r>
              <a:rPr lang="ja-JP" altLang="en-US" dirty="0"/>
              <a:t>マスター タイトルの書式設定</a:t>
            </a:r>
            <a:endParaRPr lang="en-US" dirty="0"/>
          </a:p>
        </p:txBody>
      </p:sp>
      <p:sp>
        <p:nvSpPr>
          <p:cNvPr id="6" name="フッター プレースホルダー 5">
            <a:extLst>
              <a:ext uri="{FF2B5EF4-FFF2-40B4-BE49-F238E27FC236}">
                <a16:creationId xmlns:a16="http://schemas.microsoft.com/office/drawing/2014/main" id="{53F27E00-3F6D-43F8-B893-D6D2F03D504B}"/>
              </a:ext>
            </a:extLst>
          </p:cNvPr>
          <p:cNvSpPr>
            <a:spLocks noGrp="1"/>
          </p:cNvSpPr>
          <p:nvPr>
            <p:ph type="ftr" sz="quarter" idx="10"/>
          </p:nvPr>
        </p:nvSpPr>
        <p:spPr>
          <a:xfrm>
            <a:off x="212399" y="6196320"/>
            <a:ext cx="5435365" cy="462959"/>
          </a:xfrm>
        </p:spPr>
        <p:txBody>
          <a:bodyPr/>
          <a:lstStyle/>
          <a:p>
            <a:endParaRPr kumimoji="1" lang="ja-JP" altLang="en-US" dirty="0"/>
          </a:p>
        </p:txBody>
      </p:sp>
      <p:sp>
        <p:nvSpPr>
          <p:cNvPr id="5" name="テキスト プレースホルダー 4">
            <a:extLst>
              <a:ext uri="{FF2B5EF4-FFF2-40B4-BE49-F238E27FC236}">
                <a16:creationId xmlns:a16="http://schemas.microsoft.com/office/drawing/2014/main" id="{1CAC6801-9CA7-0788-AB38-2A9F8A37B6F2}"/>
              </a:ext>
            </a:extLst>
          </p:cNvPr>
          <p:cNvSpPr>
            <a:spLocks noGrp="1"/>
          </p:cNvSpPr>
          <p:nvPr>
            <p:ph type="body" sz="quarter" idx="11"/>
          </p:nvPr>
        </p:nvSpPr>
        <p:spPr>
          <a:xfrm>
            <a:off x="360000" y="1224000"/>
            <a:ext cx="11473200" cy="4874980"/>
          </a:xfrm>
        </p:spPr>
        <p:txBody>
          <a:bodyPr/>
          <a:lstStyle>
            <a:lvl1pPr>
              <a:defRPr sz="3200"/>
            </a:lvl1pPr>
            <a:lvl2pPr>
              <a:defRPr sz="2800"/>
            </a:lvl2pPr>
            <a:lvl3pPr>
              <a:defRPr sz="2400"/>
            </a:lvl3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20" name="テキスト ボックス 19">
            <a:extLst>
              <a:ext uri="{FF2B5EF4-FFF2-40B4-BE49-F238E27FC236}">
                <a16:creationId xmlns:a16="http://schemas.microsoft.com/office/drawing/2014/main" id="{94E45EFB-B5D0-01E4-3C05-C64DD34FF86A}"/>
              </a:ext>
            </a:extLst>
          </p:cNvPr>
          <p:cNvSpPr txBox="1"/>
          <p:nvPr userDrawn="1"/>
        </p:nvSpPr>
        <p:spPr>
          <a:xfrm>
            <a:off x="5798670" y="6427799"/>
            <a:ext cx="594660" cy="378008"/>
          </a:xfrm>
          <a:prstGeom prst="rect">
            <a:avLst/>
          </a:prstGeom>
          <a:noFill/>
        </p:spPr>
        <p:txBody>
          <a:bodyPr wrap="square" rtlCol="0">
            <a:spAutoFit/>
          </a:bodyPr>
          <a:lstStyle/>
          <a:p>
            <a:pPr algn="ctr"/>
            <a:fld id="{BC285A2D-78B1-49C0-917A-ABA92BD68C62}" type="slidenum">
              <a:rPr kumimoji="1" lang="ja-JP" altLang="en-US" smtClean="0"/>
              <a:pPr algn="ctr"/>
              <a:t>‹#›</a:t>
            </a:fld>
            <a:endParaRPr kumimoji="1" lang="ja-JP" altLang="en-US" dirty="0"/>
          </a:p>
        </p:txBody>
      </p:sp>
    </p:spTree>
    <p:extLst>
      <p:ext uri="{BB962C8B-B14F-4D97-AF65-F5344CB8AC3E}">
        <p14:creationId xmlns:p14="http://schemas.microsoft.com/office/powerpoint/2010/main" val="4239193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_AND_IMAGE">
    <p:spTree>
      <p:nvGrpSpPr>
        <p:cNvPr id="1" name=""/>
        <p:cNvGrpSpPr/>
        <p:nvPr/>
      </p:nvGrpSpPr>
      <p:grpSpPr>
        <a:xfrm>
          <a:off x="0" y="0"/>
          <a:ext cx="0" cy="0"/>
          <a:chOff x="0" y="0"/>
          <a:chExt cx="0" cy="0"/>
        </a:xfrm>
      </p:grpSpPr>
      <p:sp>
        <p:nvSpPr>
          <p:cNvPr id="3" name="四角形">
            <a:extLst>
              <a:ext uri="{FF2B5EF4-FFF2-40B4-BE49-F238E27FC236}">
                <a16:creationId xmlns:a16="http://schemas.microsoft.com/office/drawing/2014/main" id="{C857CEF5-09B6-3F9E-E5DE-8BDA1A4E2C9E}"/>
              </a:ext>
            </a:extLst>
          </p:cNvPr>
          <p:cNvSpPr/>
          <p:nvPr userDrawn="1"/>
        </p:nvSpPr>
        <p:spPr>
          <a:xfrm>
            <a:off x="0" y="0"/>
            <a:ext cx="12193200" cy="864000"/>
          </a:xfrm>
          <a:prstGeom prst="rect">
            <a:avLst/>
          </a:prstGeom>
          <a:solidFill>
            <a:srgbClr val="44AAFF"/>
          </a:solidFill>
          <a:ln w="12700">
            <a:miter lim="400000"/>
          </a:ln>
        </p:spPr>
        <p:txBody>
          <a:bodyPr lIns="71437" tIns="71437" rIns="71437" bIns="71437" anchor="ctr"/>
          <a:lstStyle/>
          <a:p>
            <a:pPr algn="ctr" defTabSz="821531">
              <a:lnSpc>
                <a:spcPct val="100000"/>
              </a:lnSpc>
              <a:spcBef>
                <a:spcPts val="0"/>
              </a:spcBef>
              <a:defRPr sz="3000"/>
            </a:pPr>
            <a:endParaRPr/>
          </a:p>
        </p:txBody>
      </p:sp>
      <p:sp>
        <p:nvSpPr>
          <p:cNvPr id="2" name="Title 1"/>
          <p:cNvSpPr>
            <a:spLocks noGrp="1"/>
          </p:cNvSpPr>
          <p:nvPr>
            <p:ph type="title"/>
          </p:nvPr>
        </p:nvSpPr>
        <p:spPr>
          <a:xfrm>
            <a:off x="216000" y="216000"/>
            <a:ext cx="11761200" cy="432000"/>
          </a:xfrm>
        </p:spPr>
        <p:txBody>
          <a:bodyPr tIns="108000">
            <a:noAutofit/>
          </a:bodyPr>
          <a:lstStyle>
            <a:lvl1pPr>
              <a:defRPr sz="3600" b="1"/>
            </a:lvl1pPr>
          </a:lstStyle>
          <a:p>
            <a:r>
              <a:rPr lang="ja-JP" altLang="en-US" dirty="0"/>
              <a:t>マスター タイトルの書式設定</a:t>
            </a:r>
            <a:endParaRPr lang="en-US" dirty="0"/>
          </a:p>
        </p:txBody>
      </p:sp>
      <p:sp>
        <p:nvSpPr>
          <p:cNvPr id="6" name="フッター プレースホルダー 5">
            <a:extLst>
              <a:ext uri="{FF2B5EF4-FFF2-40B4-BE49-F238E27FC236}">
                <a16:creationId xmlns:a16="http://schemas.microsoft.com/office/drawing/2014/main" id="{53F27E00-3F6D-43F8-B893-D6D2F03D504B}"/>
              </a:ext>
            </a:extLst>
          </p:cNvPr>
          <p:cNvSpPr>
            <a:spLocks noGrp="1"/>
          </p:cNvSpPr>
          <p:nvPr>
            <p:ph type="ftr" sz="quarter" idx="10"/>
          </p:nvPr>
        </p:nvSpPr>
        <p:spPr>
          <a:xfrm>
            <a:off x="212399" y="6196320"/>
            <a:ext cx="5435365" cy="462959"/>
          </a:xfrm>
        </p:spPr>
        <p:txBody>
          <a:bodyPr/>
          <a:lstStyle/>
          <a:p>
            <a:endParaRPr kumimoji="1" lang="ja-JP" altLang="en-US" dirty="0"/>
          </a:p>
        </p:txBody>
      </p:sp>
      <p:sp>
        <p:nvSpPr>
          <p:cNvPr id="5" name="テキスト プレースホルダー 4">
            <a:extLst>
              <a:ext uri="{FF2B5EF4-FFF2-40B4-BE49-F238E27FC236}">
                <a16:creationId xmlns:a16="http://schemas.microsoft.com/office/drawing/2014/main" id="{1CAC6801-9CA7-0788-AB38-2A9F8A37B6F2}"/>
              </a:ext>
            </a:extLst>
          </p:cNvPr>
          <p:cNvSpPr>
            <a:spLocks noGrp="1"/>
          </p:cNvSpPr>
          <p:nvPr>
            <p:ph type="body" sz="quarter" idx="11"/>
          </p:nvPr>
        </p:nvSpPr>
        <p:spPr>
          <a:xfrm>
            <a:off x="360000" y="1224000"/>
            <a:ext cx="7621200" cy="4874980"/>
          </a:xfrm>
        </p:spPr>
        <p:txBody>
          <a:bodyPr/>
          <a:lstStyle>
            <a:lvl1pPr>
              <a:defRPr sz="3200"/>
            </a:lvl1pPr>
            <a:lvl2pPr>
              <a:defRPr sz="2800"/>
            </a:lvl2pPr>
            <a:lvl3pPr>
              <a:defRPr sz="2400"/>
            </a:lvl3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14" name="図プレースホルダー 13">
            <a:extLst>
              <a:ext uri="{FF2B5EF4-FFF2-40B4-BE49-F238E27FC236}">
                <a16:creationId xmlns:a16="http://schemas.microsoft.com/office/drawing/2014/main" id="{29171D56-074B-BF8C-534B-C4A0D272D874}"/>
              </a:ext>
            </a:extLst>
          </p:cNvPr>
          <p:cNvSpPr>
            <a:spLocks noGrp="1"/>
          </p:cNvSpPr>
          <p:nvPr>
            <p:ph type="pic" sz="quarter" idx="12"/>
          </p:nvPr>
        </p:nvSpPr>
        <p:spPr>
          <a:xfrm>
            <a:off x="8341200" y="1224000"/>
            <a:ext cx="3492000" cy="3492000"/>
          </a:xfrm>
        </p:spPr>
        <p:txBody>
          <a:bodyPr/>
          <a:lstStyle/>
          <a:p>
            <a:endParaRPr kumimoji="1" lang="ja-JP" altLang="en-US"/>
          </a:p>
        </p:txBody>
      </p:sp>
      <p:sp>
        <p:nvSpPr>
          <p:cNvPr id="20" name="テキスト ボックス 19">
            <a:extLst>
              <a:ext uri="{FF2B5EF4-FFF2-40B4-BE49-F238E27FC236}">
                <a16:creationId xmlns:a16="http://schemas.microsoft.com/office/drawing/2014/main" id="{94E45EFB-B5D0-01E4-3C05-C64DD34FF86A}"/>
              </a:ext>
            </a:extLst>
          </p:cNvPr>
          <p:cNvSpPr txBox="1"/>
          <p:nvPr userDrawn="1"/>
        </p:nvSpPr>
        <p:spPr>
          <a:xfrm>
            <a:off x="5798670" y="6427799"/>
            <a:ext cx="594660" cy="378008"/>
          </a:xfrm>
          <a:prstGeom prst="rect">
            <a:avLst/>
          </a:prstGeom>
          <a:noFill/>
        </p:spPr>
        <p:txBody>
          <a:bodyPr wrap="square" rtlCol="0">
            <a:spAutoFit/>
          </a:bodyPr>
          <a:lstStyle/>
          <a:p>
            <a:pPr algn="ctr"/>
            <a:fld id="{BC285A2D-78B1-49C0-917A-ABA92BD68C62}" type="slidenum">
              <a:rPr kumimoji="1" lang="ja-JP" altLang="en-US" smtClean="0"/>
              <a:pPr algn="ctr"/>
              <a:t>‹#›</a:t>
            </a:fld>
            <a:endParaRPr kumimoji="1" lang="ja-JP" altLang="en-US" dirty="0"/>
          </a:p>
        </p:txBody>
      </p:sp>
    </p:spTree>
    <p:extLst>
      <p:ext uri="{BB962C8B-B14F-4D97-AF65-F5344CB8AC3E}">
        <p14:creationId xmlns:p14="http://schemas.microsoft.com/office/powerpoint/2010/main" val="595121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_HEADER">
    <p:spTree>
      <p:nvGrpSpPr>
        <p:cNvPr id="1" name=""/>
        <p:cNvGrpSpPr/>
        <p:nvPr/>
      </p:nvGrpSpPr>
      <p:grpSpPr>
        <a:xfrm>
          <a:off x="0" y="0"/>
          <a:ext cx="0" cy="0"/>
          <a:chOff x="0" y="0"/>
          <a:chExt cx="0" cy="0"/>
        </a:xfrm>
      </p:grpSpPr>
      <p:sp>
        <p:nvSpPr>
          <p:cNvPr id="2" name="Title 1"/>
          <p:cNvSpPr>
            <a:spLocks noGrp="1"/>
          </p:cNvSpPr>
          <p:nvPr>
            <p:ph type="title"/>
          </p:nvPr>
        </p:nvSpPr>
        <p:spPr>
          <a:xfrm>
            <a:off x="838200" y="2002632"/>
            <a:ext cx="10515600" cy="2852737"/>
          </a:xfrm>
        </p:spPr>
        <p:txBody>
          <a:bodyPr anchor="ctr">
            <a:normAutofit/>
          </a:bodyPr>
          <a:lstStyle>
            <a:lvl1pPr>
              <a:defRPr sz="3600" b="1"/>
            </a:lvl1pPr>
          </a:lstStyle>
          <a:p>
            <a:r>
              <a:rPr lang="ja-JP" altLang="en-US" dirty="0"/>
              <a:t>マスター タイトルの書式設定</a:t>
            </a:r>
            <a:endParaRPr lang="en-US" dirty="0"/>
          </a:p>
        </p:txBody>
      </p:sp>
      <p:sp>
        <p:nvSpPr>
          <p:cNvPr id="5" name="フッター プレースホルダー 4">
            <a:extLst>
              <a:ext uri="{FF2B5EF4-FFF2-40B4-BE49-F238E27FC236}">
                <a16:creationId xmlns:a16="http://schemas.microsoft.com/office/drawing/2014/main" id="{257D0F91-D217-8596-295C-21310BF634D2}"/>
              </a:ext>
            </a:extLst>
          </p:cNvPr>
          <p:cNvSpPr>
            <a:spLocks noGrp="1"/>
          </p:cNvSpPr>
          <p:nvPr>
            <p:ph type="ftr" sz="quarter" idx="10"/>
          </p:nvPr>
        </p:nvSpPr>
        <p:spPr/>
        <p:txBody>
          <a:bodyPr/>
          <a:lstStyle/>
          <a:p>
            <a:endParaRPr kumimoji="1" lang="ja-JP" altLang="en-US" dirty="0"/>
          </a:p>
        </p:txBody>
      </p:sp>
    </p:spTree>
    <p:extLst>
      <p:ext uri="{BB962C8B-B14F-4D97-AF65-F5344CB8AC3E}">
        <p14:creationId xmlns:p14="http://schemas.microsoft.com/office/powerpoint/2010/main" val="1494594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5" name="フッター プレースホルダー 4">
            <a:extLst>
              <a:ext uri="{FF2B5EF4-FFF2-40B4-BE49-F238E27FC236}">
                <a16:creationId xmlns:a16="http://schemas.microsoft.com/office/drawing/2014/main" id="{3BD0D1EF-81C8-9773-8293-CCF3E052223D}"/>
              </a:ext>
            </a:extLst>
          </p:cNvPr>
          <p:cNvSpPr>
            <a:spLocks noGrp="1"/>
          </p:cNvSpPr>
          <p:nvPr>
            <p:ph type="ftr" sz="quarter" idx="10"/>
          </p:nvPr>
        </p:nvSpPr>
        <p:spPr/>
        <p:txBody>
          <a:bodyPr/>
          <a:lstStyle/>
          <a:p>
            <a:endParaRPr kumimoji="1" lang="ja-JP" altLang="en-US" dirty="0"/>
          </a:p>
        </p:txBody>
      </p:sp>
    </p:spTree>
    <p:extLst>
      <p:ext uri="{BB962C8B-B14F-4D97-AF65-F5344CB8AC3E}">
        <p14:creationId xmlns:p14="http://schemas.microsoft.com/office/powerpoint/2010/main" val="1175270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2DAD51D8-77FF-CFE7-AC58-39BD0F664533}"/>
              </a:ext>
            </a:extLst>
          </p:cNvPr>
          <p:cNvSpPr>
            <a:spLocks noGrp="1"/>
          </p:cNvSpPr>
          <p:nvPr>
            <p:ph type="ftr" sz="quarter" idx="10"/>
          </p:nvPr>
        </p:nvSpPr>
        <p:spPr/>
        <p:txBody>
          <a:bodyPr/>
          <a:lstStyle/>
          <a:p>
            <a:endParaRPr kumimoji="1" lang="ja-JP" altLang="en-US" dirty="0"/>
          </a:p>
        </p:txBody>
      </p:sp>
    </p:spTree>
    <p:extLst>
      <p:ext uri="{BB962C8B-B14F-4D97-AF65-F5344CB8AC3E}">
        <p14:creationId xmlns:p14="http://schemas.microsoft.com/office/powerpoint/2010/main" val="1185270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_AND_TABLE">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10A331-455F-5115-A44F-6E02C71CEF8B}"/>
              </a:ext>
            </a:extLst>
          </p:cNvPr>
          <p:cNvSpPr>
            <a:spLocks noGrp="1"/>
          </p:cNvSpPr>
          <p:nvPr>
            <p:ph type="title"/>
          </p:nvPr>
        </p:nvSpPr>
        <p:spPr/>
        <p:txBody>
          <a:bodyPr/>
          <a:lstStyle/>
          <a:p>
            <a:r>
              <a:rPr kumimoji="1" lang="ja-JP" altLang="en-US" dirty="0"/>
              <a:t>マスター タイトルの書式設定</a:t>
            </a:r>
          </a:p>
        </p:txBody>
      </p:sp>
      <p:sp>
        <p:nvSpPr>
          <p:cNvPr id="7" name="表プレースホルダー 6">
            <a:extLst>
              <a:ext uri="{FF2B5EF4-FFF2-40B4-BE49-F238E27FC236}">
                <a16:creationId xmlns:a16="http://schemas.microsoft.com/office/drawing/2014/main" id="{F82F42AC-AEC2-E9CE-A660-7EA654E97A1D}"/>
              </a:ext>
            </a:extLst>
          </p:cNvPr>
          <p:cNvSpPr>
            <a:spLocks noGrp="1"/>
          </p:cNvSpPr>
          <p:nvPr>
            <p:ph type="tbl" sz="quarter" idx="13"/>
          </p:nvPr>
        </p:nvSpPr>
        <p:spPr>
          <a:xfrm>
            <a:off x="239999" y="798023"/>
            <a:ext cx="11712000" cy="5228205"/>
          </a:xfrm>
        </p:spPr>
        <p:style>
          <a:lnRef idx="2">
            <a:schemeClr val="dk1"/>
          </a:lnRef>
          <a:fillRef idx="1">
            <a:schemeClr val="lt1"/>
          </a:fillRef>
          <a:effectRef idx="0">
            <a:schemeClr val="dk1"/>
          </a:effectRef>
          <a:fontRef idx="minor">
            <a:schemeClr val="dk1"/>
          </a:fontRef>
        </p:style>
        <p:txBody>
          <a:bodyPr/>
          <a:lstStyle/>
          <a:p>
            <a:endParaRPr kumimoji="1" lang="ja-JP" altLang="en-US" dirty="0"/>
          </a:p>
        </p:txBody>
      </p:sp>
      <p:sp>
        <p:nvSpPr>
          <p:cNvPr id="5" name="フッター プレースホルダー 4">
            <a:extLst>
              <a:ext uri="{FF2B5EF4-FFF2-40B4-BE49-F238E27FC236}">
                <a16:creationId xmlns:a16="http://schemas.microsoft.com/office/drawing/2014/main" id="{924BE42A-81AA-BFFA-F30A-F0CD561537EC}"/>
              </a:ext>
            </a:extLst>
          </p:cNvPr>
          <p:cNvSpPr>
            <a:spLocks noGrp="1"/>
          </p:cNvSpPr>
          <p:nvPr>
            <p:ph type="ftr" sz="quarter" idx="14"/>
          </p:nvPr>
        </p:nvSpPr>
        <p:spPr/>
        <p:txBody>
          <a:bodyPr/>
          <a:lstStyle/>
          <a:p>
            <a:endParaRPr kumimoji="1" lang="ja-JP" altLang="en-US" dirty="0"/>
          </a:p>
        </p:txBody>
      </p:sp>
    </p:spTree>
    <p:extLst>
      <p:ext uri="{BB962C8B-B14F-4D97-AF65-F5344CB8AC3E}">
        <p14:creationId xmlns:p14="http://schemas.microsoft.com/office/powerpoint/2010/main" val="298302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_TABLES">
    <p:spTree>
      <p:nvGrpSpPr>
        <p:cNvPr id="1" name=""/>
        <p:cNvGrpSpPr/>
        <p:nvPr/>
      </p:nvGrpSpPr>
      <p:grpSpPr>
        <a:xfrm>
          <a:off x="0" y="0"/>
          <a:ext cx="0" cy="0"/>
          <a:chOff x="0" y="0"/>
          <a:chExt cx="0" cy="0"/>
        </a:xfrm>
      </p:grpSpPr>
      <p:sp>
        <p:nvSpPr>
          <p:cNvPr id="9" name="表プレースホルダー 8">
            <a:extLst>
              <a:ext uri="{FF2B5EF4-FFF2-40B4-BE49-F238E27FC236}">
                <a16:creationId xmlns:a16="http://schemas.microsoft.com/office/drawing/2014/main" id="{51C01EC1-D350-C147-99F6-A99DCF71971E}"/>
              </a:ext>
            </a:extLst>
          </p:cNvPr>
          <p:cNvSpPr>
            <a:spLocks noGrp="1"/>
          </p:cNvSpPr>
          <p:nvPr>
            <p:ph type="tbl" sz="quarter" idx="13"/>
          </p:nvPr>
        </p:nvSpPr>
        <p:spPr>
          <a:xfrm>
            <a:off x="240000" y="795602"/>
            <a:ext cx="5736000" cy="5230799"/>
          </a:xfrm>
        </p:spPr>
        <p:txBody>
          <a:bodyPr/>
          <a:lstStyle/>
          <a:p>
            <a:endParaRPr kumimoji="1" lang="ja-JP" altLang="en-US"/>
          </a:p>
        </p:txBody>
      </p:sp>
      <p:sp>
        <p:nvSpPr>
          <p:cNvPr id="2" name="タイトル 1">
            <a:extLst>
              <a:ext uri="{FF2B5EF4-FFF2-40B4-BE49-F238E27FC236}">
                <a16:creationId xmlns:a16="http://schemas.microsoft.com/office/drawing/2014/main" id="{C7806245-1DB5-69AA-56B7-48764F338CB1}"/>
              </a:ext>
            </a:extLst>
          </p:cNvPr>
          <p:cNvSpPr>
            <a:spLocks noGrp="1"/>
          </p:cNvSpPr>
          <p:nvPr>
            <p:ph type="title"/>
          </p:nvPr>
        </p:nvSpPr>
        <p:spPr/>
        <p:txBody>
          <a:bodyPr/>
          <a:lstStyle/>
          <a:p>
            <a:r>
              <a:rPr kumimoji="1" lang="ja-JP" altLang="en-US"/>
              <a:t>マスター タイトルの書式設定</a:t>
            </a:r>
          </a:p>
        </p:txBody>
      </p:sp>
      <p:sp>
        <p:nvSpPr>
          <p:cNvPr id="10" name="表プレースホルダー 8">
            <a:extLst>
              <a:ext uri="{FF2B5EF4-FFF2-40B4-BE49-F238E27FC236}">
                <a16:creationId xmlns:a16="http://schemas.microsoft.com/office/drawing/2014/main" id="{B7FA08DF-547F-6AA0-65C7-1CFD92279644}"/>
              </a:ext>
            </a:extLst>
          </p:cNvPr>
          <p:cNvSpPr>
            <a:spLocks noGrp="1"/>
          </p:cNvSpPr>
          <p:nvPr>
            <p:ph type="tbl" sz="quarter" idx="14"/>
          </p:nvPr>
        </p:nvSpPr>
        <p:spPr>
          <a:xfrm>
            <a:off x="6216001" y="795602"/>
            <a:ext cx="5735999" cy="5230799"/>
          </a:xfrm>
        </p:spPr>
        <p:txBody>
          <a:bodyPr/>
          <a:lstStyle/>
          <a:p>
            <a:endParaRPr kumimoji="1" lang="ja-JP" altLang="en-US"/>
          </a:p>
        </p:txBody>
      </p:sp>
      <p:sp>
        <p:nvSpPr>
          <p:cNvPr id="7" name="フッター プレースホルダー 6">
            <a:extLst>
              <a:ext uri="{FF2B5EF4-FFF2-40B4-BE49-F238E27FC236}">
                <a16:creationId xmlns:a16="http://schemas.microsoft.com/office/drawing/2014/main" id="{A91AB892-02F4-E914-0422-BD09E2558C42}"/>
              </a:ext>
            </a:extLst>
          </p:cNvPr>
          <p:cNvSpPr>
            <a:spLocks noGrp="1"/>
          </p:cNvSpPr>
          <p:nvPr>
            <p:ph type="ftr" sz="quarter" idx="15"/>
          </p:nvPr>
        </p:nvSpPr>
        <p:spPr/>
        <p:txBody>
          <a:bodyPr/>
          <a:lstStyle/>
          <a:p>
            <a:endParaRPr kumimoji="1" lang="ja-JP" altLang="en-US" dirty="0"/>
          </a:p>
        </p:txBody>
      </p:sp>
    </p:spTree>
    <p:extLst>
      <p:ext uri="{BB962C8B-B14F-4D97-AF65-F5344CB8AC3E}">
        <p14:creationId xmlns:p14="http://schemas.microsoft.com/office/powerpoint/2010/main" val="727891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_TABLES_VERTICAL">
    <p:spTree>
      <p:nvGrpSpPr>
        <p:cNvPr id="1" name=""/>
        <p:cNvGrpSpPr/>
        <p:nvPr/>
      </p:nvGrpSpPr>
      <p:grpSpPr>
        <a:xfrm>
          <a:off x="0" y="0"/>
          <a:ext cx="0" cy="0"/>
          <a:chOff x="0" y="0"/>
          <a:chExt cx="0" cy="0"/>
        </a:xfrm>
      </p:grpSpPr>
      <p:sp>
        <p:nvSpPr>
          <p:cNvPr id="9" name="表プレースホルダー 8">
            <a:extLst>
              <a:ext uri="{FF2B5EF4-FFF2-40B4-BE49-F238E27FC236}">
                <a16:creationId xmlns:a16="http://schemas.microsoft.com/office/drawing/2014/main" id="{51C01EC1-D350-C147-99F6-A99DCF71971E}"/>
              </a:ext>
            </a:extLst>
          </p:cNvPr>
          <p:cNvSpPr>
            <a:spLocks noGrp="1"/>
          </p:cNvSpPr>
          <p:nvPr>
            <p:ph type="tbl" sz="quarter" idx="13"/>
          </p:nvPr>
        </p:nvSpPr>
        <p:spPr>
          <a:xfrm>
            <a:off x="239999" y="795600"/>
            <a:ext cx="11711999" cy="2530800"/>
          </a:xfrm>
        </p:spPr>
        <p:txBody>
          <a:bodyPr/>
          <a:lstStyle/>
          <a:p>
            <a:endParaRPr kumimoji="1" lang="ja-JP" altLang="en-US" dirty="0"/>
          </a:p>
        </p:txBody>
      </p:sp>
      <p:sp>
        <p:nvSpPr>
          <p:cNvPr id="2" name="タイトル 1">
            <a:extLst>
              <a:ext uri="{FF2B5EF4-FFF2-40B4-BE49-F238E27FC236}">
                <a16:creationId xmlns:a16="http://schemas.microsoft.com/office/drawing/2014/main" id="{C7806245-1DB5-69AA-56B7-48764F338CB1}"/>
              </a:ext>
            </a:extLst>
          </p:cNvPr>
          <p:cNvSpPr>
            <a:spLocks noGrp="1"/>
          </p:cNvSpPr>
          <p:nvPr>
            <p:ph type="title"/>
          </p:nvPr>
        </p:nvSpPr>
        <p:spPr/>
        <p:txBody>
          <a:bodyPr/>
          <a:lstStyle/>
          <a:p>
            <a:r>
              <a:rPr kumimoji="1" lang="ja-JP" altLang="en-US" dirty="0"/>
              <a:t>マスター タイトルの書式設定</a:t>
            </a:r>
          </a:p>
        </p:txBody>
      </p:sp>
      <p:sp>
        <p:nvSpPr>
          <p:cNvPr id="10" name="表プレースホルダー 8">
            <a:extLst>
              <a:ext uri="{FF2B5EF4-FFF2-40B4-BE49-F238E27FC236}">
                <a16:creationId xmlns:a16="http://schemas.microsoft.com/office/drawing/2014/main" id="{B7FA08DF-547F-6AA0-65C7-1CFD92279644}"/>
              </a:ext>
            </a:extLst>
          </p:cNvPr>
          <p:cNvSpPr>
            <a:spLocks noGrp="1"/>
          </p:cNvSpPr>
          <p:nvPr>
            <p:ph type="tbl" sz="quarter" idx="14"/>
          </p:nvPr>
        </p:nvSpPr>
        <p:spPr>
          <a:xfrm>
            <a:off x="239999" y="3531601"/>
            <a:ext cx="11712000" cy="2530800"/>
          </a:xfrm>
        </p:spPr>
        <p:txBody>
          <a:bodyPr/>
          <a:lstStyle/>
          <a:p>
            <a:endParaRPr kumimoji="1" lang="ja-JP" altLang="en-US" dirty="0"/>
          </a:p>
        </p:txBody>
      </p:sp>
      <p:sp>
        <p:nvSpPr>
          <p:cNvPr id="7" name="フッター プレースホルダー 6">
            <a:extLst>
              <a:ext uri="{FF2B5EF4-FFF2-40B4-BE49-F238E27FC236}">
                <a16:creationId xmlns:a16="http://schemas.microsoft.com/office/drawing/2014/main" id="{A91AB892-02F4-E914-0422-BD09E2558C42}"/>
              </a:ext>
            </a:extLst>
          </p:cNvPr>
          <p:cNvSpPr>
            <a:spLocks noGrp="1"/>
          </p:cNvSpPr>
          <p:nvPr>
            <p:ph type="ftr" sz="quarter" idx="15"/>
          </p:nvPr>
        </p:nvSpPr>
        <p:spPr/>
        <p:txBody>
          <a:bodyPr/>
          <a:lstStyle/>
          <a:p>
            <a:endParaRPr kumimoji="1" lang="ja-JP" altLang="en-US" dirty="0"/>
          </a:p>
        </p:txBody>
      </p:sp>
    </p:spTree>
    <p:extLst>
      <p:ext uri="{BB962C8B-B14F-4D97-AF65-F5344CB8AC3E}">
        <p14:creationId xmlns:p14="http://schemas.microsoft.com/office/powerpoint/2010/main" val="4002112248"/>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0001" y="180001"/>
            <a:ext cx="11712000" cy="432000"/>
          </a:xfrm>
          <a:prstGeom prst="rect">
            <a:avLst/>
          </a:prstGeom>
        </p:spPr>
        <p:txBody>
          <a:bodyPr vert="horz" lIns="0" tIns="0" rIns="0" bIns="0" rtlCol="0" anchor="ctr" anchorCtr="0">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240000" y="792000"/>
            <a:ext cx="11712000" cy="5243040"/>
          </a:xfrm>
          <a:prstGeom prst="rect">
            <a:avLst/>
          </a:prstGeom>
        </p:spPr>
        <p:txBody>
          <a:bodyPr vert="horz" lIns="0" tIns="0" rIns="0" bIns="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フッター プレースホルダー 5">
            <a:extLst>
              <a:ext uri="{FF2B5EF4-FFF2-40B4-BE49-F238E27FC236}">
                <a16:creationId xmlns:a16="http://schemas.microsoft.com/office/drawing/2014/main" id="{D989F56E-DDAC-C8D5-5BFD-254C05AF5612}"/>
              </a:ext>
            </a:extLst>
          </p:cNvPr>
          <p:cNvSpPr>
            <a:spLocks noGrp="1"/>
          </p:cNvSpPr>
          <p:nvPr>
            <p:ph type="ftr" sz="quarter" idx="3"/>
          </p:nvPr>
        </p:nvSpPr>
        <p:spPr>
          <a:xfrm>
            <a:off x="240000" y="6215041"/>
            <a:ext cx="11712000" cy="462959"/>
          </a:xfrm>
          <a:prstGeom prst="rect">
            <a:avLst/>
          </a:prstGeom>
        </p:spPr>
        <p:txBody>
          <a:bodyPr vert="horz" lIns="0" tIns="0" rIns="0" bIns="0" rtlCol="0" anchor="b" anchorCtr="0"/>
          <a:lstStyle>
            <a:lvl1pPr algn="l">
              <a:defRPr sz="1200">
                <a:solidFill>
                  <a:schemeClr val="tx1"/>
                </a:solidFill>
              </a:defRPr>
            </a:lvl1pPr>
          </a:lstStyle>
          <a:p>
            <a:endParaRPr kumimoji="1" lang="ja-JP" altLang="en-US" dirty="0"/>
          </a:p>
        </p:txBody>
      </p:sp>
    </p:spTree>
    <p:extLst>
      <p:ext uri="{BB962C8B-B14F-4D97-AF65-F5344CB8AC3E}">
        <p14:creationId xmlns:p14="http://schemas.microsoft.com/office/powerpoint/2010/main" val="3422796951"/>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74" r:id="rId3"/>
    <p:sldLayoutId id="2147483666" r:id="rId4"/>
    <p:sldLayoutId id="2147483669" r:id="rId5"/>
    <p:sldLayoutId id="2147483670" r:id="rId6"/>
    <p:sldLayoutId id="2147483660" r:id="rId7"/>
    <p:sldLayoutId id="2147483662" r:id="rId8"/>
    <p:sldLayoutId id="2147483671" r:id="rId9"/>
    <p:sldLayoutId id="2147483673" r:id="rId10"/>
  </p:sldLayoutIdLst>
  <p:hf hdr="0" ftr="0" dt="0"/>
  <p:txStyles>
    <p:titleStyle>
      <a:lvl1pPr algn="l" defTabSz="914400" rtl="0" eaLnBrk="1" latinLnBrk="0" hangingPunct="1">
        <a:lnSpc>
          <a:spcPct val="90000"/>
        </a:lnSpc>
        <a:spcBef>
          <a:spcPct val="0"/>
        </a:spcBef>
        <a:buNone/>
        <a:defRPr kumimoji="1"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buNone/>
            </a:pPr>
            <a:r>
              <a:rPr>
                <a:latin typeface="メイリオ"/>
              </a:rPr>
              <a:t>Fivetranでのデータ保護におけるマスキング機能について</a:t>
            </a:r>
          </a:p>
        </p:txBody>
      </p:sp>
      <p:sp>
        <p:nvSpPr>
          <p:cNvPr id="3" name="Text Placeholder 2"/>
          <p:cNvSpPr>
            <a:spLocks noGrp="1"/>
          </p:cNvSpPr>
          <p:nvPr>
            <p:ph type="body" idx="1"/>
          </p:nvPr>
        </p:nvSpPr>
        <p:spPr/>
        <p:txBody>
          <a:bodyPr/>
          <a:lstStyle/>
          <a:p/>
        </p:txBody>
      </p:sp>
      <p:sp>
        <p:nvSpPr>
          <p:cNvPr id="4" name="Footer Placeholder 3"/>
          <p:cNvSpPr>
            <a:spLocks noGrp="1"/>
          </p:cNvSpPr>
          <p:nvPr>
            <p:ph type="ftr" idx="3" sz="quarter"/>
          </p:nvPr>
        </p:nvSpPr>
        <p:spPr>
          <a:xfrm>
            <a:off x="240000" y="6215041"/>
            <a:ext cx="11712000" cy="462959"/>
          </a:xfrm>
        </p:spPr>
        <p:txBody>
          <a:bodyPr tIns="0" lIns="0" rIns="0" bIns="0" anchor="b"/>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buNone/>
            </a:pPr>
            <a:r>
              <a:rPr>
                <a:latin typeface="メイリオ"/>
              </a:rPr>
              <a:t>目次</a:t>
            </a:r>
          </a:p>
        </p:txBody>
      </p:sp>
      <p:sp>
        <p:nvSpPr>
          <p:cNvPr id="3" name="Text Placeholder 2"/>
          <p:cNvSpPr>
            <a:spLocks noGrp="1"/>
          </p:cNvSpPr>
          <p:nvPr>
            <p:ph type="body" idx="11" sz="quarter"/>
          </p:nvPr>
        </p:nvSpPr>
        <p:spPr/>
        <p:txBody>
          <a:bodyPr/>
          <a:lstStyle/>
          <a:p>
            <a:pPr/>
            <a:r>
              <a:rPr>
                <a:latin typeface="メイリオ"/>
              </a:rPr>
              <a:t>マスキング機能の詳細</a:t>
            </a:r>
          </a:p>
          <a:p>
            <a:pPr lvl="1"/>
            <a:r>
              <a:rPr>
                <a:latin typeface="メイリオ"/>
              </a:rPr>
              <a:t>カラムブロック</a:t>
            </a:r>
          </a:p>
          <a:p>
            <a:pPr lvl="1"/>
            <a:r>
              <a:rPr>
                <a:latin typeface="メイリオ"/>
              </a:rPr>
              <a:t>カラムハッシュ化</a:t>
            </a:r>
          </a:p>
          <a:p>
            <a:pPr/>
            <a:r>
              <a:rPr>
                <a:latin typeface="メイリオ"/>
              </a:rPr>
              <a:t>ユースケース</a:t>
            </a:r>
          </a:p>
          <a:p>
            <a:pPr lvl="1"/>
            <a:r>
              <a:rPr>
                <a:latin typeface="メイリオ"/>
              </a:rPr>
              <a:t>金融業界</a:t>
            </a:r>
          </a:p>
          <a:p>
            <a:pPr lvl="1"/>
            <a:r>
              <a:rPr>
                <a:latin typeface="メイリオ"/>
              </a:rPr>
              <a:t>医療業界</a:t>
            </a:r>
          </a:p>
          <a:p>
            <a:pPr lvl="1"/>
            <a:r>
              <a:rPr>
                <a:latin typeface="メイリオ"/>
              </a:rPr>
              <a:t>人事部門</a:t>
            </a:r>
          </a:p>
          <a:p>
            <a:pPr/>
            <a:r>
              <a:rPr>
                <a:latin typeface="メイリオ"/>
              </a:rPr>
              <a:t>セキュリティおよびコンプライアンスへの影響</a:t>
            </a:r>
          </a:p>
          <a:p>
            <a:pPr lvl="1"/>
            <a:r>
              <a:rPr>
                <a:latin typeface="メイリオ"/>
              </a:rPr>
              <a:t>セキュリティ強化</a:t>
            </a:r>
          </a:p>
          <a:p>
            <a:pPr lvl="1"/>
            <a:r>
              <a:rPr>
                <a:latin typeface="メイリオ"/>
              </a:rPr>
              <a:t>コンプライアンス対応</a:t>
            </a:r>
          </a:p>
          <a:p>
            <a:pPr/>
            <a:r>
              <a:rPr>
                <a:latin typeface="メイリオ"/>
              </a:rPr>
              <a:t>推奨事項</a:t>
            </a:r>
          </a:p>
          <a:p>
            <a:pPr lvl="1"/>
            <a:r>
              <a:rPr>
                <a:latin typeface="メイリオ"/>
              </a:rPr>
              <a:t>推奨事項</a:t>
            </a:r>
          </a:p>
          <a:p>
            <a:pPr lvl="1"/>
            <a:r>
              <a:rPr>
                <a:latin typeface="メイリオ"/>
              </a:rPr>
              <a:t>今後検討すべき点</a:t>
            </a:r>
          </a:p>
        </p:txBody>
      </p:sp>
      <p:sp>
        <p:nvSpPr>
          <p:cNvPr id="4" name="Footer Placeholder 3"/>
          <p:cNvSpPr>
            <a:spLocks noGrp="1"/>
          </p:cNvSpPr>
          <p:nvPr>
            <p:ph type="ftr" idx="3" sz="quarter"/>
          </p:nvPr>
        </p:nvSpPr>
        <p:spPr>
          <a:xfrm>
            <a:off x="240000" y="6215041"/>
            <a:ext cx="11712000" cy="462959"/>
          </a:xfrm>
        </p:spPr>
        <p:txBody>
          <a:bodyPr tIns="0" lIns="0" rIns="0" bIns="0" anchor="b"/>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buNone/>
            </a:pPr>
            <a:r>
              <a:rPr>
                <a:latin typeface="メイリオ"/>
              </a:rPr>
              <a:t>セキュリティ</a:t>
            </a:r>
          </a:p>
        </p:txBody>
      </p:sp>
      <p:sp>
        <p:nvSpPr>
          <p:cNvPr id="3" name="Text Placeholder 2"/>
          <p:cNvSpPr>
            <a:spLocks noGrp="1"/>
          </p:cNvSpPr>
          <p:nvPr>
            <p:ph type="body" idx="11" sz="quarter"/>
          </p:nvPr>
        </p:nvSpPr>
        <p:spPr/>
        <p:txBody>
          <a:bodyPr/>
          <a:lstStyle/>
          <a:p>
            <a:pPr/>
            <a:r>
              <a:rPr>
                <a:latin typeface="メイリオ"/>
              </a:rPr>
              <a:t>Fivetranは、データの安全性を最優先に考えた設計がされています。</a:t>
            </a:r>
          </a:p>
          <a:p>
            <a:pPr>
              <a:buNone/>
            </a:pPr>
            <a:r>
              <a:rPr>
                <a:latin typeface="メイリオ"/>
              </a:rPr>
              <a:t>データの移行や同期の際に、厳格なセキュリティプロトコルを実施し、機密性を保っています。</a:t>
            </a:r>
          </a:p>
        </p:txBody>
      </p:sp>
      <p:sp>
        <p:nvSpPr>
          <p:cNvPr id="4" name="Footer Placeholder 3"/>
          <p:cNvSpPr>
            <a:spLocks noGrp="1"/>
          </p:cNvSpPr>
          <p:nvPr>
            <p:ph type="ftr" idx="3" sz="quarter"/>
          </p:nvPr>
        </p:nvSpPr>
        <p:spPr>
          <a:xfrm>
            <a:off x="240000" y="6215041"/>
            <a:ext cx="11712000" cy="462959"/>
          </a:xfrm>
        </p:spPr>
        <p:txBody>
          <a:bodyPr tIns="0" lIns="0" rIns="0" bIns="0" anchor="b"/>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buNone/>
            </a:pPr>
            <a:r>
              <a:rPr>
                <a:latin typeface="メイリオ"/>
              </a:rPr>
              <a:t>マスキング機能</a:t>
            </a:r>
          </a:p>
        </p:txBody>
      </p:sp>
      <p:sp>
        <p:nvSpPr>
          <p:cNvPr id="3" name="Text Placeholder 2"/>
          <p:cNvSpPr>
            <a:spLocks noGrp="1"/>
          </p:cNvSpPr>
          <p:nvPr>
            <p:ph type="body" idx="11" sz="quarter"/>
          </p:nvPr>
        </p:nvSpPr>
        <p:spPr/>
        <p:txBody>
          <a:bodyPr/>
          <a:lstStyle/>
          <a:p>
            <a:pPr/>
            <a:r>
              <a:rPr>
                <a:latin typeface="メイリオ"/>
              </a:rPr>
              <a:t>Fivetranのマスキング機能は、機密データを保護するための重要な手段です。</a:t>
            </a:r>
          </a:p>
          <a:p>
            <a:pPr>
              <a:buNone/>
            </a:pPr>
            <a:r>
              <a:rPr>
                <a:latin typeface="メイリオ"/>
              </a:rPr>
              <a:t>ユーザーがデータにアクセスする際に、重要な情報を隠すことができます。</a:t>
            </a:r>
          </a:p>
          <a:p>
            <a:pPr/>
            <a:r>
              <a:rPr>
                <a:latin typeface="メイリオ"/>
              </a:rPr>
              <a:t>個人情報や機密データ（PII）を保護するための機能であり、データがデータウェアハウスやデータレイクに到達する前に特定のカラムをブロックまたはハッシュ化することができます。</a:t>
            </a:r>
          </a:p>
        </p:txBody>
      </p:sp>
      <p:sp>
        <p:nvSpPr>
          <p:cNvPr id="4" name="Footer Placeholder 3"/>
          <p:cNvSpPr>
            <a:spLocks noGrp="1"/>
          </p:cNvSpPr>
          <p:nvPr>
            <p:ph type="ftr" idx="3" sz="quarter"/>
          </p:nvPr>
        </p:nvSpPr>
        <p:spPr>
          <a:xfrm>
            <a:off x="240000" y="6215041"/>
            <a:ext cx="11712000" cy="462959"/>
          </a:xfrm>
        </p:spPr>
        <p:txBody>
          <a:bodyPr tIns="0" lIns="0" rIns="0" bIns="0" anchor="b"/>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buNone/>
            </a:pPr>
            <a:r>
              <a:rPr>
                <a:latin typeface="メイリオ"/>
              </a:rPr>
              <a:t>マスキング機能の詳細</a:t>
            </a:r>
          </a:p>
        </p:txBody>
      </p:sp>
      <p:sp>
        <p:nvSpPr>
          <p:cNvPr id="3" name="Text Placeholder 2"/>
          <p:cNvSpPr>
            <a:spLocks noGrp="1"/>
          </p:cNvSpPr>
          <p:nvPr>
            <p:ph type="body" idx="11" sz="quarter"/>
          </p:nvPr>
        </p:nvSpPr>
        <p:spPr/>
        <p:txBody>
          <a:bodyPr/>
          <a:lstStyle/>
          <a:p>
            <a:pPr/>
            <a:r>
              <a:rPr>
                <a:latin typeface="メイリオ"/>
              </a:rPr>
              <a:t>カラムブロック</a:t>
            </a:r>
          </a:p>
          <a:p>
            <a:pPr lvl="1"/>
            <a:r>
              <a:rPr>
                <a:latin typeface="メイリオ"/>
              </a:rPr>
              <a:t>特定のカラムやテーブルを完全に除外し、データウェアハウスやデータレイクに送信されないようにします。これにより、PII などセンシティブな情報が目的地に到達しないようにできます。</a:t>
            </a:r>
          </a:p>
          <a:p>
            <a:pPr/>
            <a:r>
              <a:rPr>
                <a:latin typeface="メイリオ"/>
              </a:rPr>
              <a:t>カラムハッシュ化</a:t>
            </a:r>
          </a:p>
          <a:p>
            <a:pPr lvl="1"/>
            <a:r>
              <a:rPr>
                <a:latin typeface="メイリオ"/>
              </a:rPr>
              <a:t>データをハッシュ化して匿名化することで、元の値を保持せず、データセット間でジョイン可能な形で保存します。この機能は特に GDPR などの規制対応にも役立ちます。</a:t>
            </a:r>
          </a:p>
        </p:txBody>
      </p:sp>
      <p:sp>
        <p:nvSpPr>
          <p:cNvPr id="4" name="Footer Placeholder 3"/>
          <p:cNvSpPr>
            <a:spLocks noGrp="1"/>
          </p:cNvSpPr>
          <p:nvPr>
            <p:ph type="ftr" idx="3" sz="quarter"/>
          </p:nvPr>
        </p:nvSpPr>
        <p:spPr>
          <a:xfrm>
            <a:off x="240000" y="6215041"/>
            <a:ext cx="11712000" cy="462959"/>
          </a:xfrm>
        </p:spPr>
        <p:txBody>
          <a:bodyPr tIns="0" lIns="0" rIns="0" bIns="0" anchor="b"/>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buNone/>
            </a:pPr>
            <a:r>
              <a:rPr>
                <a:latin typeface="メイリオ"/>
              </a:rPr>
              <a:t>ユースケース</a:t>
            </a:r>
          </a:p>
        </p:txBody>
      </p:sp>
      <p:sp>
        <p:nvSpPr>
          <p:cNvPr id="3" name="Text Placeholder 2"/>
          <p:cNvSpPr>
            <a:spLocks noGrp="1"/>
          </p:cNvSpPr>
          <p:nvPr>
            <p:ph type="body" idx="11" sz="quarter"/>
          </p:nvPr>
        </p:nvSpPr>
        <p:spPr/>
        <p:txBody>
          <a:bodyPr/>
          <a:lstStyle/>
          <a:p>
            <a:pPr/>
            <a:r>
              <a:rPr>
                <a:latin typeface="メイリオ"/>
              </a:rPr>
              <a:t>金融業界</a:t>
            </a:r>
          </a:p>
          <a:p>
            <a:pPr lvl="1"/>
            <a:r>
              <a:rPr>
                <a:latin typeface="メイリオ"/>
              </a:rPr>
              <a:t>クレジットカード情報や銀行口座情報など、PCI DSS 対応が必要なデータを保護するために使用されます。</a:t>
            </a:r>
          </a:p>
          <a:p>
            <a:pPr/>
            <a:r>
              <a:rPr>
                <a:latin typeface="メイリオ"/>
              </a:rPr>
              <a:t>医療業界</a:t>
            </a:r>
          </a:p>
          <a:p>
            <a:pPr lvl="1"/>
            <a:r>
              <a:rPr>
                <a:latin typeface="メイリオ"/>
              </a:rPr>
              <a:t>患者情報（PHI）など HIPAA 対応が必要なデータを保護します。</a:t>
            </a:r>
          </a:p>
          <a:p>
            <a:pPr/>
            <a:r>
              <a:rPr>
                <a:latin typeface="メイリオ"/>
              </a:rPr>
              <a:t>人事部門</a:t>
            </a:r>
          </a:p>
          <a:p>
            <a:pPr lvl="1"/>
            <a:r>
              <a:rPr>
                <a:latin typeface="メイリオ"/>
              </a:rPr>
              <a:t>社員の個人情報や給与データなど、GDPR 対応が必要なデータもマスキングによって保護されます。</a:t>
            </a:r>
          </a:p>
        </p:txBody>
      </p:sp>
      <p:sp>
        <p:nvSpPr>
          <p:cNvPr id="4" name="Footer Placeholder 3"/>
          <p:cNvSpPr>
            <a:spLocks noGrp="1"/>
          </p:cNvSpPr>
          <p:nvPr>
            <p:ph type="ftr" idx="3" sz="quarter"/>
          </p:nvPr>
        </p:nvSpPr>
        <p:spPr>
          <a:xfrm>
            <a:off x="240000" y="6215041"/>
            <a:ext cx="11712000" cy="462959"/>
          </a:xfrm>
        </p:spPr>
        <p:txBody>
          <a:bodyPr tIns="0" lIns="0" rIns="0" bIns="0" anchor="b"/>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buNone/>
            </a:pPr>
            <a:r>
              <a:rPr>
                <a:latin typeface="メイリオ"/>
              </a:rPr>
              <a:t>セキュリティおよびコンプライアンスへの影響</a:t>
            </a:r>
          </a:p>
        </p:txBody>
      </p:sp>
      <p:sp>
        <p:nvSpPr>
          <p:cNvPr id="3" name="Text Placeholder 2"/>
          <p:cNvSpPr>
            <a:spLocks noGrp="1"/>
          </p:cNvSpPr>
          <p:nvPr>
            <p:ph type="body" idx="11" sz="quarter"/>
          </p:nvPr>
        </p:nvSpPr>
        <p:spPr/>
        <p:txBody>
          <a:bodyPr/>
          <a:lstStyle/>
          <a:p>
            <a:pPr/>
            <a:r>
              <a:rPr>
                <a:latin typeface="メイリオ"/>
              </a:rPr>
              <a:t>セキュリティ強化</a:t>
            </a:r>
          </a:p>
          <a:p>
            <a:pPr lvl="1"/>
            <a:r>
              <a:rPr>
                <a:latin typeface="メイリオ"/>
              </a:rPr>
              <a:t>マスキング機能によって、センシティブなデータが目的地に到達する前に保護されるため、不正アクセスやデータ漏洩リスクが軽減されます。</a:t>
            </a:r>
          </a:p>
          <a:p>
            <a:pPr/>
            <a:r>
              <a:rPr>
                <a:latin typeface="メイリオ"/>
              </a:rPr>
              <a:t>コンプライアンス対応</a:t>
            </a:r>
          </a:p>
          <a:p>
            <a:pPr lvl="1"/>
            <a:r>
              <a:rPr>
                <a:latin typeface="メイリオ"/>
              </a:rPr>
              <a:t>GDPR や HIPAA など厳格な規制にも準拠できるため、企業は安心して Fivetran を導入できます。特に PII や PHI などの個人情報保護には効果的です。</a:t>
            </a:r>
          </a:p>
        </p:txBody>
      </p:sp>
      <p:sp>
        <p:nvSpPr>
          <p:cNvPr id="4" name="Footer Placeholder 3"/>
          <p:cNvSpPr>
            <a:spLocks noGrp="1"/>
          </p:cNvSpPr>
          <p:nvPr>
            <p:ph type="ftr" idx="3" sz="quarter"/>
          </p:nvPr>
        </p:nvSpPr>
        <p:spPr>
          <a:xfrm>
            <a:off x="240000" y="6215041"/>
            <a:ext cx="11712000" cy="462959"/>
          </a:xfrm>
        </p:spPr>
        <p:txBody>
          <a:bodyPr tIns="0" lIns="0" rIns="0" bIns="0" anchor="b"/>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buNone/>
            </a:pPr>
            <a:r>
              <a:rPr>
                <a:latin typeface="メイリオ"/>
              </a:rPr>
              <a:t>推奨事項</a:t>
            </a:r>
          </a:p>
        </p:txBody>
      </p:sp>
      <p:sp>
        <p:nvSpPr>
          <p:cNvPr id="3" name="Text Placeholder 2"/>
          <p:cNvSpPr>
            <a:spLocks noGrp="1"/>
          </p:cNvSpPr>
          <p:nvPr>
            <p:ph type="body" idx="11" sz="quarter"/>
          </p:nvPr>
        </p:nvSpPr>
        <p:spPr/>
        <p:txBody>
          <a:bodyPr/>
          <a:lstStyle/>
          <a:p>
            <a:pPr/>
            <a:r>
              <a:rPr>
                <a:latin typeface="メイリオ"/>
              </a:rPr>
              <a:t>推奨事項</a:t>
            </a:r>
          </a:p>
          <a:p>
            <a:pPr lvl="1"/>
            <a:r>
              <a:rPr>
                <a:latin typeface="メイリオ"/>
              </a:rPr>
              <a:t>クライアント企業が個人情報保護やコンプライアンス遵守を強化するためには、Fivetran のマスキング機能（特にカラムハッシュ化）を活用することが推奨されます。特に金融  - 医療業界では必須となるでしょう。</a:t>
            </a:r>
          </a:p>
          <a:p>
            <a:pPr/>
            <a:r>
              <a:rPr>
                <a:latin typeface="メイリオ"/>
              </a:rPr>
              <a:t>今後検討すべき点</a:t>
            </a:r>
          </a:p>
          <a:p>
            <a:pPr lvl="1"/>
            <a:r>
              <a:rPr>
                <a:latin typeface="メイリオ"/>
              </a:rPr>
              <a:t>大量データ処理時のパフォーマンス最適化や、新たな規制対応への柔軟性についても検討すべきです。また、トランスフォーメーション処理との連携についてもさらなる検証が必要です。</a:t>
            </a:r>
          </a:p>
          <a:p>
            <a:pPr>
              <a:buNone/>
            </a:pPr>
            <a:r>
              <a:rPr>
                <a:latin typeface="メイリオ"/>
              </a:rPr>
              <a:t>このプレゼンテーションを通じて、Fivetranのセキュリティ対策とその実装方法について深く理解し、今後のデータ管理の方針に活かしていただければと思います。</a:t>
            </a:r>
          </a:p>
        </p:txBody>
      </p:sp>
      <p:sp>
        <p:nvSpPr>
          <p:cNvPr id="4" name="Footer Placeholder 3"/>
          <p:cNvSpPr>
            <a:spLocks noGrp="1"/>
          </p:cNvSpPr>
          <p:nvPr>
            <p:ph type="ftr" idx="3" sz="quarter"/>
          </p:nvPr>
        </p:nvSpPr>
        <p:spPr>
          <a:xfrm>
            <a:off x="240000" y="6215041"/>
            <a:ext cx="11712000" cy="462959"/>
          </a:xfrm>
        </p:spPr>
        <p:txBody>
          <a:bodyPr tIns="0" lIns="0" rIns="0" bIns="0" anchor="b"/>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1204</TotalTime>
  <Words>0</Words>
  <Application>Microsoft Office PowerPoint</Application>
  <PresentationFormat>ワイド画面</PresentationFormat>
  <Paragraphs>0</Paragraphs>
  <Slides>0</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0</vt:i4>
      </vt:variant>
    </vt:vector>
  </HeadingPairs>
  <TitlesOfParts>
    <vt:vector size="5" baseType="lpstr">
      <vt:lpstr>游ゴシック</vt:lpstr>
      <vt:lpstr>Arial</vt:lpstr>
      <vt:lpstr>Calibri</vt:lpstr>
      <vt:lpstr>Calibri Light</vt:lpstr>
      <vt:lpstr>Office テーマ</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work</dc:creator>
  <cp:lastModifiedBy>work</cp:lastModifiedBy>
  <cp:revision>119</cp:revision>
  <dcterms:created xsi:type="dcterms:W3CDTF">2022-07-06T06:14:45Z</dcterms:created>
  <dcterms:modified xsi:type="dcterms:W3CDTF">2023-12-05T07:16:55Z</dcterms:modified>
</cp:coreProperties>
</file>