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M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93B13-1F96-4901-AD5E-E99F82012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M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F9EB7-AB81-43EC-A39C-27675CBAB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M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994B5-0B86-457D-B18D-E868AB0A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23B0-A0D2-405D-82D9-DD8651CEBDD8}" type="datetimeFigureOut">
              <a:rPr lang="ru-MD" smtClean="0"/>
              <a:t>09.03.2021</a:t>
            </a:fld>
            <a:endParaRPr lang="ru-M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5AE90-B2A7-4D36-9B77-06948DCE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0F9D-FF33-4C33-A3B6-8CEBD9FE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0992-3010-4E7F-A26E-21ACA99ED43D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61850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6567-CB55-4813-B08A-3F1E3F9A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M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A7DF8-A334-413B-A788-2F9CDB8C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M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2A9E7-D5BD-4130-B9AE-CFE4D6605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23B0-A0D2-405D-82D9-DD8651CEBDD8}" type="datetimeFigureOut">
              <a:rPr lang="ru-MD" smtClean="0"/>
              <a:t>09.03.2021</a:t>
            </a:fld>
            <a:endParaRPr lang="ru-M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5AC75-D219-4243-A7E8-B55F44AE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6E68B-8826-4F92-BB24-E3A10FC1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0992-3010-4E7F-A26E-21ACA99ED43D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9236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A6940-9990-443F-B549-E05526C96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M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144B7-53CB-4B20-A56E-C8C3B708F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M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72674-E5C3-4E57-9544-A67AF00B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23B0-A0D2-405D-82D9-DD8651CEBDD8}" type="datetimeFigureOut">
              <a:rPr lang="ru-MD" smtClean="0"/>
              <a:t>09.03.2021</a:t>
            </a:fld>
            <a:endParaRPr lang="ru-M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942BC-C0D0-424E-AA4D-6E61B201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A3A83-90F6-428D-B7CE-30F5CD64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0992-3010-4E7F-A26E-21ACA99ED43D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167410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7363-20F0-4CF2-9247-279F8122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M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B6293-7F8C-47E9-8711-D6C62DAEA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M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92875-7DC5-494C-AE3A-1B901F07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23B0-A0D2-405D-82D9-DD8651CEBDD8}" type="datetimeFigureOut">
              <a:rPr lang="ru-MD" smtClean="0"/>
              <a:t>09.03.2021</a:t>
            </a:fld>
            <a:endParaRPr lang="ru-M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C6559-CB50-4D58-BF58-CA450511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18C0B-B5AE-4FFF-9212-D3463F8B5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0992-3010-4E7F-A26E-21ACA99ED43D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38385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1EDB-9192-4CEC-82D4-B8A64785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M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02E86-A29F-4B73-ABCA-290FF5B39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3E2F5-02C0-4FC3-B401-9B9E44F0F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23B0-A0D2-405D-82D9-DD8651CEBDD8}" type="datetimeFigureOut">
              <a:rPr lang="ru-MD" smtClean="0"/>
              <a:t>09.03.2021</a:t>
            </a:fld>
            <a:endParaRPr lang="ru-M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7E639-3370-45C9-9A67-AEB4CBFAC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C8720-FDD5-4358-B4E3-C69309783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0992-3010-4E7F-A26E-21ACA99ED43D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15538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C1B0-1C55-4C82-8886-BC771769A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M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AC903-7DBC-44D9-9B78-FCBE6CF38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M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621B9-C4C0-4DDB-82DC-0868025CB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M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D824E-A754-4CBC-BBE2-2F2E36B3C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23B0-A0D2-405D-82D9-DD8651CEBDD8}" type="datetimeFigureOut">
              <a:rPr lang="ru-MD" smtClean="0"/>
              <a:t>09.03.2021</a:t>
            </a:fld>
            <a:endParaRPr lang="ru-M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614E0-FBBD-46A9-A427-1913E9B98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52A70-AC67-492E-8E1E-B05987B8A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0992-3010-4E7F-A26E-21ACA99ED43D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30918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25ACE-FFA3-47CD-A6F3-11ACA886B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M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45616-A357-47E7-8C14-D272B79C2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5ED04-A883-41D5-9BAF-1DBD57C5D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M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4D607E-07F7-4005-89A4-EF5E0AA3F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B562A-5E19-4C2B-BF06-6766BED6F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M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AE28E-7AC6-4086-B41E-30EBA5570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23B0-A0D2-405D-82D9-DD8651CEBDD8}" type="datetimeFigureOut">
              <a:rPr lang="ru-MD" smtClean="0"/>
              <a:t>09.03.2021</a:t>
            </a:fld>
            <a:endParaRPr lang="ru-M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18E11-B0AC-429B-8A80-A0FBEE50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3862E4-0EB0-442F-9424-560258B9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0992-3010-4E7F-A26E-21ACA99ED43D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51595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365F-ED33-470A-A2A3-A62E2FF1E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M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E64DA-B41B-47C6-BCAF-7765E634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23B0-A0D2-405D-82D9-DD8651CEBDD8}" type="datetimeFigureOut">
              <a:rPr lang="ru-MD" smtClean="0"/>
              <a:t>09.03.2021</a:t>
            </a:fld>
            <a:endParaRPr lang="ru-M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BECFA-C2E0-4C50-8B4D-5CA8C803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E7DBE-5D32-4650-BE52-A40DC671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0992-3010-4E7F-A26E-21ACA99ED43D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92651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B37899-2CAA-4B0F-8133-5033BE09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23B0-A0D2-405D-82D9-DD8651CEBDD8}" type="datetimeFigureOut">
              <a:rPr lang="ru-MD" smtClean="0"/>
              <a:t>09.03.2021</a:t>
            </a:fld>
            <a:endParaRPr lang="ru-M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C07C1C-2E24-489C-A56F-87A26707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FC961-4147-4DE2-A932-CF9BD9A0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0992-3010-4E7F-A26E-21ACA99ED43D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0649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1DE08-7442-42F6-A636-25BC76EB0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M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28D87-C456-498C-B343-85FDB2539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M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B9958-95F0-4F9E-9D57-7C3EA1A2C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9EE2B-91FF-4DE0-9B25-3D68F9E86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23B0-A0D2-405D-82D9-DD8651CEBDD8}" type="datetimeFigureOut">
              <a:rPr lang="ru-MD" smtClean="0"/>
              <a:t>09.03.2021</a:t>
            </a:fld>
            <a:endParaRPr lang="ru-M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48843-7213-4368-907F-7B05A077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17D20-1F99-4CE8-9CC7-A1E42F74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0992-3010-4E7F-A26E-21ACA99ED43D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58710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CAF71-CB51-4873-91E4-CE4ED652F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M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07F673-3142-41A7-AF08-8E4CC022F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M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302C5-A16B-4D87-AD23-19C768D98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760DE-C3E3-49BC-85A0-DA3649A21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23B0-A0D2-405D-82D9-DD8651CEBDD8}" type="datetimeFigureOut">
              <a:rPr lang="ru-MD" smtClean="0"/>
              <a:t>09.03.2021</a:t>
            </a:fld>
            <a:endParaRPr lang="ru-M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26723-BAA6-457D-AD1C-2F63C344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DE3FC-DAA6-4F76-980B-7B13A0ED3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0992-3010-4E7F-A26E-21ACA99ED43D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16606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1DFCB-D1E1-456F-8712-8EFB3FBF1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M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D0559-903E-4A39-9237-4CB79F019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M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F42EF-37AB-4F31-8933-C720C2D53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823B0-A0D2-405D-82D9-DD8651CEBDD8}" type="datetimeFigureOut">
              <a:rPr lang="ru-MD" smtClean="0"/>
              <a:t>09.03.2021</a:t>
            </a:fld>
            <a:endParaRPr lang="ru-M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4C45C-ED71-45BA-AF77-1E4936416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M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F4EEF-0313-421E-8C45-7E94AEF71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30992-3010-4E7F-A26E-21ACA99ED43D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90892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M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D475A-85BF-4E5F-84BF-D9FFE89EA2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843B7-B837-4186-85AC-A1866A2A79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585770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iurii</dc:creator>
  <cp:lastModifiedBy>iurii</cp:lastModifiedBy>
  <cp:revision>1</cp:revision>
  <dcterms:created xsi:type="dcterms:W3CDTF">2021-03-09T20:34:50Z</dcterms:created>
  <dcterms:modified xsi:type="dcterms:W3CDTF">2021-03-09T20:34:58Z</dcterms:modified>
</cp:coreProperties>
</file>