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ru-M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3B13-1F96-4901-AD5E-E99F82012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M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F9EB7-AB81-43EC-A39C-27675CBAB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994B5-0B86-457D-B18D-E868AB0A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3B0-A0D2-405D-82D9-DD8651CEBDD8}" type="datetimeFigureOut">
              <a:rPr lang="ru-MD" smtClean="0"/>
              <a:t>28.03.2021</a:t>
            </a:fld>
            <a:endParaRPr lang="ru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5AE90-B2A7-4D36-9B77-06948DCE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0F9D-FF33-4C33-A3B6-8CEBD9FE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992-3010-4E7F-A26E-21ACA99ED43D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61850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6567-CB55-4813-B08A-3F1E3F9A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M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A7DF8-A334-413B-A788-2F9CDB8C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2A9E7-D5BD-4130-B9AE-CFE4D660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3B0-A0D2-405D-82D9-DD8651CEBDD8}" type="datetimeFigureOut">
              <a:rPr lang="ru-MD" smtClean="0"/>
              <a:t>28.03.2021</a:t>
            </a:fld>
            <a:endParaRPr lang="ru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5AC75-D219-4243-A7E8-B55F44AEF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6E68B-8826-4F92-BB24-E3A10FC1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992-3010-4E7F-A26E-21ACA99ED43D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9236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A6940-9990-443F-B549-E05526C96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M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144B7-53CB-4B20-A56E-C8C3B708F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72674-E5C3-4E57-9544-A67AF00B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3B0-A0D2-405D-82D9-DD8651CEBDD8}" type="datetimeFigureOut">
              <a:rPr lang="ru-MD" smtClean="0"/>
              <a:t>28.03.2021</a:t>
            </a:fld>
            <a:endParaRPr lang="ru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942BC-C0D0-424E-AA4D-6E61B201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A3A83-90F6-428D-B7CE-30F5CD64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992-3010-4E7F-A26E-21ACA99ED43D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16741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7363-20F0-4CF2-9247-279F8122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B6293-7F8C-47E9-8711-D6C62DAEA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92875-7DC5-494C-AE3A-1B901F07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3B0-A0D2-405D-82D9-DD8651CEBDD8}" type="datetimeFigureOut">
              <a:rPr lang="ru-MD" smtClean="0"/>
              <a:t>28.03.2021</a:t>
            </a:fld>
            <a:endParaRPr lang="ru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C6559-CB50-4D58-BF58-CA450511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18C0B-B5AE-4FFF-9212-D3463F8B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992-3010-4E7F-A26E-21ACA99ED43D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38385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1EDB-9192-4CEC-82D4-B8A64785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M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02E86-A29F-4B73-ABCA-290FF5B39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3E2F5-02C0-4FC3-B401-9B9E44F0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3B0-A0D2-405D-82D9-DD8651CEBDD8}" type="datetimeFigureOut">
              <a:rPr lang="ru-MD" smtClean="0"/>
              <a:t>28.03.2021</a:t>
            </a:fld>
            <a:endParaRPr lang="ru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7E639-3370-45C9-9A67-AEB4CBFA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C8720-FDD5-4358-B4E3-C6930978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992-3010-4E7F-A26E-21ACA99ED43D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15538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C1B0-1C55-4C82-8886-BC771769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C903-7DBC-44D9-9B78-FCBE6CF38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M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621B9-C4C0-4DDB-82DC-0868025CB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M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D824E-A754-4CBC-BBE2-2F2E36B3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3B0-A0D2-405D-82D9-DD8651CEBDD8}" type="datetimeFigureOut">
              <a:rPr lang="ru-MD" smtClean="0"/>
              <a:t>28.03.2021</a:t>
            </a:fld>
            <a:endParaRPr lang="ru-M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614E0-FBBD-46A9-A427-1913E9B9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52A70-AC67-492E-8E1E-B05987B8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992-3010-4E7F-A26E-21ACA99ED43D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3091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5ACE-FFA3-47CD-A6F3-11ACA886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M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45616-A357-47E7-8C14-D272B79C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5ED04-A883-41D5-9BAF-1DBD57C5D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M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D607E-07F7-4005-89A4-EF5E0AA3F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B562A-5E19-4C2B-BF06-6766BED6F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M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AE28E-7AC6-4086-B41E-30EBA557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3B0-A0D2-405D-82D9-DD8651CEBDD8}" type="datetimeFigureOut">
              <a:rPr lang="ru-MD" smtClean="0"/>
              <a:t>28.03.2021</a:t>
            </a:fld>
            <a:endParaRPr lang="ru-M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18E11-B0AC-429B-8A80-A0FBEE50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3862E4-0EB0-442F-9424-560258B9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992-3010-4E7F-A26E-21ACA99ED43D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51595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365F-ED33-470A-A2A3-A62E2FF1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M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E64DA-B41B-47C6-BCAF-7765E634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3B0-A0D2-405D-82D9-DD8651CEBDD8}" type="datetimeFigureOut">
              <a:rPr lang="ru-MD" smtClean="0"/>
              <a:t>28.03.2021</a:t>
            </a:fld>
            <a:endParaRPr lang="ru-M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BECFA-C2E0-4C50-8B4D-5CA8C803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E7DBE-5D32-4650-BE52-A40DC671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992-3010-4E7F-A26E-21ACA99ED43D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92651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37899-2CAA-4B0F-8133-5033BE09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3B0-A0D2-405D-82D9-DD8651CEBDD8}" type="datetimeFigureOut">
              <a:rPr lang="ru-MD" smtClean="0"/>
              <a:t>28.03.2021</a:t>
            </a:fld>
            <a:endParaRPr lang="ru-M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07C1C-2E24-489C-A56F-87A26707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FC961-4147-4DE2-A932-CF9BD9A0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992-3010-4E7F-A26E-21ACA99ED43D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0649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1DE08-7442-42F6-A636-25BC76EB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M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28D87-C456-498C-B343-85FDB2539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M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B9958-95F0-4F9E-9D57-7C3EA1A2C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9EE2B-91FF-4DE0-9B25-3D68F9E8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3B0-A0D2-405D-82D9-DD8651CEBDD8}" type="datetimeFigureOut">
              <a:rPr lang="ru-MD" smtClean="0"/>
              <a:t>28.03.2021</a:t>
            </a:fld>
            <a:endParaRPr lang="ru-M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48843-7213-4368-907F-7B05A077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17D20-1F99-4CE8-9CC7-A1E42F74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992-3010-4E7F-A26E-21ACA99ED43D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58710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AF71-CB51-4873-91E4-CE4ED652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M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7F673-3142-41A7-AF08-8E4CC022F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M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02C5-A16B-4D87-AD23-19C768D9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760DE-C3E3-49BC-85A0-DA3649A2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23B0-A0D2-405D-82D9-DD8651CEBDD8}" type="datetimeFigureOut">
              <a:rPr lang="ru-MD" smtClean="0"/>
              <a:t>28.03.2021</a:t>
            </a:fld>
            <a:endParaRPr lang="ru-M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26723-BAA6-457D-AD1C-2F63C344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DE3FC-DAA6-4F76-980B-7B13A0ED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30992-3010-4E7F-A26E-21ACA99ED43D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16606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1DFCB-D1E1-456F-8712-8EFB3FBF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M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D0559-903E-4A39-9237-4CB79F019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M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F42EF-37AB-4F31-8933-C720C2D53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23B0-A0D2-405D-82D9-DD8651CEBDD8}" type="datetimeFigureOut">
              <a:rPr lang="ru-MD" smtClean="0"/>
              <a:t>28.03.2021</a:t>
            </a:fld>
            <a:endParaRPr lang="ru-M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4C45C-ED71-45BA-AF77-1E4936416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F4EEF-0313-421E-8C45-7E94AEF71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30992-3010-4E7F-A26E-21ACA99ED43D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90892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M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944040-F874-4AB9-8468-4BFB22FD5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CD475A-85BF-4E5F-84BF-D9FFE89EA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6016" y="1390395"/>
            <a:ext cx="6671388" cy="2038606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 Elements </a:t>
            </a:r>
            <a:r>
              <a:rPr lang="ru-MD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Lazy-Loading </a:t>
            </a:r>
            <a:r>
              <a:rPr lang="ru-MD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парадигме 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SSR</a:t>
            </a:r>
            <a:endParaRPr lang="ru-MD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843B7-B837-4186-85AC-A1866A2A7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6016" y="4163588"/>
            <a:ext cx="4189989" cy="113327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Выполнил: Рошка Юрий</a:t>
            </a:r>
          </a:p>
          <a:p>
            <a:pPr algn="l">
              <a:lnSpc>
                <a:spcPct val="10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Группа: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AW2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9D02717-ED33-4A82-B509-A9885EE82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4538" y="1000082"/>
            <a:ext cx="3562191" cy="356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7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8D7C6F-BC79-4E52-85A3-2BE287921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2E89BE-D378-4363-B756-57F5D7D6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Lazy Loading</a:t>
            </a:r>
            <a:endParaRPr lang="ru-MD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E7159-D2DD-4D17-83EF-3090BDDA7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MD" sz="2000" dirty="0"/>
          </a:p>
        </p:txBody>
      </p:sp>
    </p:spTree>
    <p:extLst>
      <p:ext uri="{BB962C8B-B14F-4D97-AF65-F5344CB8AC3E}">
        <p14:creationId xmlns:p14="http://schemas.microsoft.com/office/powerpoint/2010/main" val="1248733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15B4BB-3CEA-4829-8B06-72A728832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D1BD90-E53B-43E4-A657-542C6CAF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Server-Side Rendering</a:t>
            </a:r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(SSR)</a:t>
            </a:r>
            <a:endParaRPr lang="ru-MD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8CFE-73A1-4BFB-BC66-626E4FC4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MD" sz="2000" dirty="0"/>
          </a:p>
        </p:txBody>
      </p:sp>
    </p:spTree>
    <p:extLst>
      <p:ext uri="{BB962C8B-B14F-4D97-AF65-F5344CB8AC3E}">
        <p14:creationId xmlns:p14="http://schemas.microsoft.com/office/powerpoint/2010/main" val="3931785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347530-9DF8-4117-AE04-E1E6DB2BC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C9EBBC-0250-4D45-8417-11F1A5660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Server-Side Rendering</a:t>
            </a:r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(SSR)</a:t>
            </a:r>
            <a:endParaRPr lang="ru-MD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F275B-0E60-41D3-9135-9AA58A281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MD" sz="2000" dirty="0"/>
          </a:p>
        </p:txBody>
      </p:sp>
    </p:spTree>
    <p:extLst>
      <p:ext uri="{BB962C8B-B14F-4D97-AF65-F5344CB8AC3E}">
        <p14:creationId xmlns:p14="http://schemas.microsoft.com/office/powerpoint/2010/main" val="4083607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1D884-0F56-46A5-95ED-DF55BB18C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474542-5B18-4A1E-AECC-0419CD8A8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</a:t>
            </a:r>
            <a:endParaRPr lang="ru-MD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52072-2199-4A88-9C44-95D1E26BD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MD" sz="2000" dirty="0"/>
          </a:p>
        </p:txBody>
      </p:sp>
    </p:spTree>
    <p:extLst>
      <p:ext uri="{BB962C8B-B14F-4D97-AF65-F5344CB8AC3E}">
        <p14:creationId xmlns:p14="http://schemas.microsoft.com/office/powerpoint/2010/main" val="2442302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8A6D12-B39A-4FBF-9701-A38445D47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C31BA8-7297-4214-8449-6C0DA747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 Elements</a:t>
            </a:r>
            <a:endParaRPr lang="ru-MD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69E4A-C044-4D35-A150-55341F28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MD" sz="2000" dirty="0"/>
          </a:p>
        </p:txBody>
      </p:sp>
    </p:spTree>
    <p:extLst>
      <p:ext uri="{BB962C8B-B14F-4D97-AF65-F5344CB8AC3E}">
        <p14:creationId xmlns:p14="http://schemas.microsoft.com/office/powerpoint/2010/main" val="921335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0E95ED-9B04-49FF-A67A-B96457CF4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90BECF-8757-4B40-AE11-3E580C97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 Lazy Loading</a:t>
            </a:r>
            <a:endParaRPr lang="ru-MD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EA210-1DAB-4328-8E8E-45B6C270C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MD" sz="2000" dirty="0"/>
          </a:p>
        </p:txBody>
      </p:sp>
    </p:spTree>
    <p:extLst>
      <p:ext uri="{BB962C8B-B14F-4D97-AF65-F5344CB8AC3E}">
        <p14:creationId xmlns:p14="http://schemas.microsoft.com/office/powerpoint/2010/main" val="1406410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D5EFCA-377C-443D-AB2F-0EE54971F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386674-09A9-41A6-B938-3CF62DDF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Angular Universal</a:t>
            </a:r>
            <a:endParaRPr lang="ru-MD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DF2C1-AF08-4838-A280-D9F0D69D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MD" sz="2000" dirty="0"/>
          </a:p>
        </p:txBody>
      </p:sp>
    </p:spTree>
    <p:extLst>
      <p:ext uri="{BB962C8B-B14F-4D97-AF65-F5344CB8AC3E}">
        <p14:creationId xmlns:p14="http://schemas.microsoft.com/office/powerpoint/2010/main" val="484973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35F2F-D051-4DE6-BBFB-5D745E25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Все технологии которые используются в проекте</a:t>
            </a:r>
            <a:r>
              <a:rPr lang="en-US" sz="2000" dirty="0"/>
              <a:t> </a:t>
            </a:r>
            <a:r>
              <a:rPr lang="ru-RU" sz="2000" dirty="0"/>
              <a:t>иконки</a:t>
            </a:r>
            <a:endParaRPr lang="ru-MD" sz="2000" dirty="0"/>
          </a:p>
        </p:txBody>
      </p:sp>
    </p:spTree>
    <p:extLst>
      <p:ext uri="{BB962C8B-B14F-4D97-AF65-F5344CB8AC3E}">
        <p14:creationId xmlns:p14="http://schemas.microsoft.com/office/powerpoint/2010/main" val="2476276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AB1C13-3596-40DE-B35A-6FA1BF957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E774A4-7D87-473C-91B4-D4C6E5A3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Вывод:</a:t>
            </a:r>
            <a:endParaRPr lang="ru-MD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ADED6-5516-49E1-AB98-10C66A7BA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MD" sz="2000" dirty="0"/>
          </a:p>
        </p:txBody>
      </p:sp>
    </p:spTree>
    <p:extLst>
      <p:ext uri="{BB962C8B-B14F-4D97-AF65-F5344CB8AC3E}">
        <p14:creationId xmlns:p14="http://schemas.microsoft.com/office/powerpoint/2010/main" val="192338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561AD6-0229-4C55-8DA6-420CBE06C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6C0CC6-3B44-4383-B39C-A9ACF0D7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Вывод:</a:t>
            </a:r>
            <a:endParaRPr lang="ru-MD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3653B-CC88-4A0A-9422-DC5FE4D73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MD" sz="2000" dirty="0"/>
          </a:p>
        </p:txBody>
      </p:sp>
    </p:spTree>
    <p:extLst>
      <p:ext uri="{BB962C8B-B14F-4D97-AF65-F5344CB8AC3E}">
        <p14:creationId xmlns:p14="http://schemas.microsoft.com/office/powerpoint/2010/main" val="164441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7629F7-5108-449B-BF35-DEF234444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B175E5-FDB2-4465-8C3F-0D8152F4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Содержание:</a:t>
            </a:r>
            <a:endParaRPr lang="ru-MD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5614-CEA1-4615-A394-2EAF7B20A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MD" sz="2000" dirty="0"/>
          </a:p>
        </p:txBody>
      </p:sp>
    </p:spTree>
    <p:extLst>
      <p:ext uri="{BB962C8B-B14F-4D97-AF65-F5344CB8AC3E}">
        <p14:creationId xmlns:p14="http://schemas.microsoft.com/office/powerpoint/2010/main" val="390926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E8D235-B701-46BC-9DA7-BE1D04E64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BE6644-8196-4F14-ACBD-8610F6C2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MD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проблемы больших проектов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1807E-65E1-4592-97C0-00BC07F84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10515598" cy="1877811"/>
          </a:xfrm>
        </p:spPr>
        <p:txBody>
          <a:bodyPr>
            <a:norm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Использование одинаковых решений на разных платформах и фреймворках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 становится больше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ресурсов требуется больше, продукт должен работать быстро и иметь презентабельный вид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Поисковые роботы должны всё легко распозновать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MD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23A4D0-5632-4829-986F-98CC9E10B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65342"/>
            <a:ext cx="6195527" cy="2827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97AD18-ABA8-40FF-854A-9B9A73408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26" y="3228442"/>
            <a:ext cx="1957873" cy="187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8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B90C5D-B1F7-4384-822E-639B303E9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609026-EA00-405F-8AAA-17501F0D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Проблема 1.</a:t>
            </a:r>
            <a:r>
              <a:rPr lang="ru-MD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MD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Унификация кода между проектами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8AB20-9C6A-4BB3-94BD-B1A782DD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88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в компании предпологает использование одинаковых универсальных решений всеми разработчиками.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Компании, выпускающие свои </a:t>
            </a: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продукты</a:t>
            </a:r>
            <a:r>
              <a:rPr lang="ru-RU" sz="2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занимаются их брендированием. </a:t>
            </a:r>
            <a:endParaRPr lang="ru-MD" sz="2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B6E243-B633-4614-A689-6D3BC1128596}"/>
              </a:ext>
            </a:extLst>
          </p:cNvPr>
          <p:cNvSpPr txBox="1">
            <a:spLocks/>
          </p:cNvSpPr>
          <p:nvPr/>
        </p:nvSpPr>
        <p:spPr>
          <a:xfrm>
            <a:off x="838200" y="4197544"/>
            <a:ext cx="5973146" cy="2295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У Яндекс и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Apple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существует регламентированный дизайн кнопок, анимаций и других элементов. Одна и та же работа ведется на разных платформах и фремвроках. Это не всегда приводит к идентичному результату. Важно, чтобы пользватель не ощущал дискомфорта находять в другом продукте того же издателя.</a:t>
            </a:r>
            <a:endParaRPr lang="ru-MD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1DC336-A88E-42A8-894D-DD26E82EC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56" y="2771671"/>
            <a:ext cx="4615543" cy="408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6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572E68-A96A-4AEA-85C6-8D1255F35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581417-C037-4F47-885E-F56583C2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MD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Проблема 2. </a:t>
            </a:r>
            <a:r>
              <a:rPr lang="ru-MD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Высоконагруженный интерфейс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137E-7623-4F6E-9E94-183FFB1E2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39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Современные Web приложения заменяют большинство десктопных аналогов. Болшинство таких приложений это множество разнообразного контента на сайте, который "должен уметь всё!" и быстро загружаться.</a:t>
            </a:r>
            <a:endParaRPr lang="ru-MD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89976A-AF8B-47DF-B804-924B68E31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87" y="3267060"/>
            <a:ext cx="5215812" cy="34750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5D45AF-E18E-4FB4-84B5-FBD8DCED1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67070"/>
            <a:ext cx="4366727" cy="32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0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F5F716-26F4-43E2-A2DF-4D0A00236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ABAD3-0D73-48F6-852C-A6D2F3B5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Проблема 3. </a:t>
            </a:r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SEO для SPA приложений</a:t>
            </a:r>
            <a:endParaRPr lang="ru-MD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B3F48-5632-4EAE-B65B-DCA81A27B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7946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Большие проекты проблематично писать на «чистом JS». Используются фреймврки такие как Angular, Vue, React и тд, которые создают SPA приложение. </a:t>
            </a:r>
            <a:r>
              <a:rPr lang="ru-RU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Поисковые роботы не </a:t>
            </a: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умеют </a:t>
            </a:r>
            <a:r>
              <a:rPr lang="ru-RU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обрабатывать JavaScript, или </a:t>
            </a:r>
            <a:r>
              <a:rPr lang="ru-RU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пока делают это не очень </a:t>
            </a:r>
            <a:r>
              <a:rPr lang="ru-RU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качественно.</a:t>
            </a:r>
            <a:endParaRPr lang="ru-MD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F0940F-29F8-4BE2-9EDD-676BE00B4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462" y="3402627"/>
            <a:ext cx="3784338" cy="331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9E853E-B1D9-4CEB-AC80-F9B9CFAEC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6167"/>
            <a:ext cx="3621833" cy="362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6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6BC11B-16F8-4167-BE93-E588209A1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F0DA91-2EEA-4778-A36B-6638AA3C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Elements</a:t>
            </a:r>
            <a:endParaRPr lang="ru-MD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31918-B80C-4145-8CE9-72A68CCEB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MD" sz="2000" dirty="0"/>
          </a:p>
        </p:txBody>
      </p:sp>
    </p:spTree>
    <p:extLst>
      <p:ext uri="{BB962C8B-B14F-4D97-AF65-F5344CB8AC3E}">
        <p14:creationId xmlns:p14="http://schemas.microsoft.com/office/powerpoint/2010/main" val="84952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83802F-23E2-4F46-9F21-5807EF8C4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7D6B32-86BD-4D7C-8AE0-CC556814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Elements</a:t>
            </a:r>
            <a:endParaRPr lang="ru-MD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A8515-53D4-4ADB-A4E9-29A86635F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MD" sz="2000" dirty="0"/>
          </a:p>
        </p:txBody>
      </p:sp>
    </p:spTree>
    <p:extLst>
      <p:ext uri="{BB962C8B-B14F-4D97-AF65-F5344CB8AC3E}">
        <p14:creationId xmlns:p14="http://schemas.microsoft.com/office/powerpoint/2010/main" val="161161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FDB34B-D9CA-4A87-B009-AF596BF46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724B4C-A104-471B-AC97-A834A255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Lazy Loading</a:t>
            </a:r>
            <a:endParaRPr lang="ru-MD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FFF2A-0CF5-4DAE-B3C4-381453E61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MD" sz="2000" dirty="0"/>
          </a:p>
        </p:txBody>
      </p:sp>
    </p:spTree>
    <p:extLst>
      <p:ext uri="{BB962C8B-B14F-4D97-AF65-F5344CB8AC3E}">
        <p14:creationId xmlns:p14="http://schemas.microsoft.com/office/powerpoint/2010/main" val="305242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252</Words>
  <Application>Microsoft Office PowerPoint</Application>
  <PresentationFormat>Widescreen</PresentationFormat>
  <Paragraphs>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Angular Elements и Lazy-Loading в парадигме SSR</vt:lpstr>
      <vt:lpstr>Содержание:</vt:lpstr>
      <vt:lpstr>3 проблемы больших проектов</vt:lpstr>
      <vt:lpstr>Проблема 1. Унификация кода между проектами</vt:lpstr>
      <vt:lpstr>Проблема 2. Высоконагруженный интерфейс</vt:lpstr>
      <vt:lpstr>Проблема 3. SEO для SPA приложений</vt:lpstr>
      <vt:lpstr>Custom Elements</vt:lpstr>
      <vt:lpstr>Custom Elements</vt:lpstr>
      <vt:lpstr>Lazy Loading</vt:lpstr>
      <vt:lpstr>Lazy Loading</vt:lpstr>
      <vt:lpstr>Server-Side Rendering (SSR)</vt:lpstr>
      <vt:lpstr>Server-Side Rendering (SSR)</vt:lpstr>
      <vt:lpstr>Angular</vt:lpstr>
      <vt:lpstr>Angular Elements</vt:lpstr>
      <vt:lpstr>Angular Lazy Loading</vt:lpstr>
      <vt:lpstr>Angular Universal</vt:lpstr>
      <vt:lpstr>Все технологии которые используются в проекте иконки</vt:lpstr>
      <vt:lpstr>Вывод: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iurii</dc:creator>
  <cp:lastModifiedBy>iurii</cp:lastModifiedBy>
  <cp:revision>62</cp:revision>
  <dcterms:created xsi:type="dcterms:W3CDTF">2021-03-09T20:34:50Z</dcterms:created>
  <dcterms:modified xsi:type="dcterms:W3CDTF">2021-03-28T16:47:01Z</dcterms:modified>
</cp:coreProperties>
</file>