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tags/tag19.xml" ContentType="application/vnd.openxmlformats-officedocument.presentationml.tags+xml"/>
  <Override PartName="/ppt/notesSlides/notesSlide11.xml" ContentType="application/vnd.openxmlformats-officedocument.presentationml.notesSlide+xml"/>
  <Override PartName="/ppt/tags/tag20.xml" ContentType="application/vnd.openxmlformats-officedocument.presentationml.tags+xml"/>
  <Override PartName="/ppt/notesSlides/notesSlide12.xml" ContentType="application/vnd.openxmlformats-officedocument.presentationml.notesSlide+xml"/>
  <Override PartName="/ppt/tags/tag21.xml" ContentType="application/vnd.openxmlformats-officedocument.presentationml.tags+xml"/>
  <Override PartName="/ppt/notesSlides/notesSlide13.xml" ContentType="application/vnd.openxmlformats-officedocument.presentationml.notesSlide+xml"/>
  <Override PartName="/ppt/tags/tag22.xml" ContentType="application/vnd.openxmlformats-officedocument.presentationml.tags+xml"/>
  <Override PartName="/ppt/notesSlides/notesSlide14.xml" ContentType="application/vnd.openxmlformats-officedocument.presentationml.notesSlide+xml"/>
  <Override PartName="/ppt/tags/tag23.xml" ContentType="application/vnd.openxmlformats-officedocument.presentationml.tags+xml"/>
  <Override PartName="/ppt/notesSlides/notesSlide15.xml" ContentType="application/vnd.openxmlformats-officedocument.presentationml.notesSlide+xml"/>
  <Override PartName="/ppt/tags/tag24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58" r:id="rId1"/>
  </p:sldMasterIdLst>
  <p:notesMasterIdLst>
    <p:notesMasterId r:id="rId25"/>
  </p:notesMasterIdLst>
  <p:handoutMasterIdLst>
    <p:handoutMasterId r:id="rId26"/>
  </p:handoutMasterIdLst>
  <p:sldIdLst>
    <p:sldId id="820" r:id="rId2"/>
    <p:sldId id="963" r:id="rId3"/>
    <p:sldId id="990" r:id="rId4"/>
    <p:sldId id="991" r:id="rId5"/>
    <p:sldId id="992" r:id="rId6"/>
    <p:sldId id="993" r:id="rId7"/>
    <p:sldId id="994" r:id="rId8"/>
    <p:sldId id="997" r:id="rId9"/>
    <p:sldId id="996" r:id="rId10"/>
    <p:sldId id="998" r:id="rId11"/>
    <p:sldId id="1001" r:id="rId12"/>
    <p:sldId id="999" r:id="rId13"/>
    <p:sldId id="1000" r:id="rId14"/>
    <p:sldId id="1002" r:id="rId15"/>
    <p:sldId id="1006" r:id="rId16"/>
    <p:sldId id="1003" r:id="rId17"/>
    <p:sldId id="1004" r:id="rId18"/>
    <p:sldId id="1005" r:id="rId19"/>
    <p:sldId id="1007" r:id="rId20"/>
    <p:sldId id="1008" r:id="rId21"/>
    <p:sldId id="1009" r:id="rId22"/>
    <p:sldId id="1010" r:id="rId23"/>
    <p:sldId id="923" r:id="rId24"/>
  </p:sldIdLst>
  <p:sldSz cx="12192000" cy="6858000"/>
  <p:notesSz cx="7315200" cy="9601200"/>
  <p:custDataLst>
    <p:tags r:id="rId2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333399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333399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333399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333399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333399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333399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333399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333399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333399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0000FF"/>
    <a:srgbClr val="8FE2FF"/>
    <a:srgbClr val="DDDDDD"/>
    <a:srgbClr val="FF3300"/>
    <a:srgbClr val="BA4606"/>
    <a:srgbClr val="FF660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89066" autoAdjust="0"/>
  </p:normalViewPr>
  <p:slideViewPr>
    <p:cSldViewPr>
      <p:cViewPr varScale="1">
        <p:scale>
          <a:sx n="100" d="100"/>
          <a:sy n="100" d="100"/>
        </p:scale>
        <p:origin x="117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3804" y="10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5796DA9-8B20-4551-A074-B5EB4E167F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36" tIns="49868" rIns="99736" bIns="49868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7A9E8E8-E725-4543-932F-642930342D2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36" tIns="49868" rIns="99736" bIns="49868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2C071C50-E59E-48FD-A96C-EE592F6F8C9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36" tIns="49868" rIns="99736" bIns="49868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9F67E22-F009-4A32-99F6-9069A632694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36" tIns="49868" rIns="99736" bIns="49868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92B9664-54C6-4FBA-8D11-EFC50B722B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024" userDrawn="1">
          <p15:clr>
            <a:srgbClr val="F26B43"/>
          </p15:clr>
        </p15:guide>
        <p15:guide id="2" pos="230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016189F-1A62-4C2B-82E3-EFA61C1D91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36" tIns="49868" rIns="99736" bIns="49868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54F6966-257A-4DF6-BD39-D22D96C1805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36" tIns="49868" rIns="99736" bIns="49868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FC722059-D7F9-41B3-AFA3-4008484B628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1963" y="722313"/>
            <a:ext cx="6392862" cy="35972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E2474FA-2CB3-4A67-84D6-AA6C441C68A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36" tIns="49868" rIns="99736" bIns="498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D6E67DD-F7C3-453E-80CB-17CEB6E1260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36" tIns="49868" rIns="99736" bIns="49868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861891D-1799-426B-986E-18E044B156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36" tIns="49868" rIns="99736" bIns="49868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14421D1-C6F8-4C52-865E-7121A99DC4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D5610734-E5E5-4E17-A4FD-B04790178F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276F503D-F0AF-49B7-9A2C-9878DCA1C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FE8CADDE-7A6E-4A8F-85D5-05CC180F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fld id="{DB2CFA49-E4A0-4AB2-968D-A2751351E57F}" type="slidenum">
              <a:rPr lang="en-US" altLang="en-US" sz="1300" b="0">
                <a:solidFill>
                  <a:schemeClr val="tx1"/>
                </a:solidFill>
              </a:rPr>
              <a:pPr/>
              <a:t>1</a:t>
            </a:fld>
            <a:endParaRPr lang="en-US" altLang="en-US" sz="13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Ngoài VSCode và Pycharm, GV có thể hướng dẫn HV sử dụng Jupyter notebook hoặc Google Colab (nếu cần)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421D1-C6F8-4C52-865E-7121A99DC4AB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2279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76DC0C81-4331-4883-9CAE-F03247EA0A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fld id="{FB114D4B-9869-40E7-9CF0-05FC7F282257}" type="slidenum">
              <a:rPr lang="en-US" altLang="en-US" sz="1300" b="0">
                <a:solidFill>
                  <a:schemeClr val="tx1"/>
                </a:solidFill>
              </a:rPr>
              <a:pPr/>
              <a:t>18</a:t>
            </a:fld>
            <a:endParaRPr lang="en-US" altLang="en-US" sz="1300" b="0">
              <a:solidFill>
                <a:schemeClr val="tx1"/>
              </a:solidFill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1568545-4C66-4CC2-917A-9508E85BCF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503E04D-7004-49B7-847A-874B4324AE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517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Ngoài các thao tác trên, GV có thể hướng dẫn thêm bằng cách khác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421D1-C6F8-4C52-865E-7121A99DC4AB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392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421D1-C6F8-4C52-865E-7121A99DC4AB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930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421D1-C6F8-4C52-865E-7121A99DC4AB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1770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421D1-C6F8-4C52-865E-7121A99DC4AB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749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5BB19A2E-A56B-4320-A315-68C84F4295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A1CD41D8-3773-460A-9ADB-9470DF295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3163418A-D456-41BE-9E50-FEBCA33C95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fld id="{B595799C-B405-4D08-9FA9-B7BD6CE3965B}" type="slidenum">
              <a:rPr lang="en-US" altLang="en-US" sz="1300" b="0">
                <a:solidFill>
                  <a:schemeClr val="tx1"/>
                </a:solidFill>
              </a:rPr>
              <a:pPr/>
              <a:t>23</a:t>
            </a:fld>
            <a:endParaRPr lang="en-US" altLang="en-US" sz="13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76DC0C81-4331-4883-9CAE-F03247EA0A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fld id="{FB114D4B-9869-40E7-9CF0-05FC7F282257}" type="slidenum">
              <a:rPr lang="en-US" altLang="en-US" sz="1300" b="0">
                <a:solidFill>
                  <a:schemeClr val="tx1"/>
                </a:solidFill>
              </a:rPr>
              <a:pPr/>
              <a:t>2</a:t>
            </a:fld>
            <a:endParaRPr lang="en-US" altLang="en-US" sz="1300" b="0">
              <a:solidFill>
                <a:schemeClr val="tx1"/>
              </a:solidFill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1568545-4C66-4CC2-917A-9508E85BCF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503E04D-7004-49B7-847A-874B4324AE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76DC0C81-4331-4883-9CAE-F03247EA0A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fld id="{FB114D4B-9869-40E7-9CF0-05FC7F282257}" type="slidenum">
              <a:rPr lang="en-US" altLang="en-US" sz="1300" b="0">
                <a:solidFill>
                  <a:schemeClr val="tx1"/>
                </a:solidFill>
              </a:rPr>
              <a:pPr/>
              <a:t>6</a:t>
            </a:fld>
            <a:endParaRPr lang="en-US" altLang="en-US" sz="1300" b="0">
              <a:solidFill>
                <a:schemeClr val="tx1"/>
              </a:solidFill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1568545-4C66-4CC2-917A-9508E85BCF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503E04D-7004-49B7-847A-874B4324AE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618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421D1-C6F8-4C52-865E-7121A99DC4AB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522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76DC0C81-4331-4883-9CAE-F03247EA0A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fld id="{FB114D4B-9869-40E7-9CF0-05FC7F282257}" type="slidenum">
              <a:rPr lang="en-US" altLang="en-US" sz="1300" b="0">
                <a:solidFill>
                  <a:schemeClr val="tx1"/>
                </a:solidFill>
              </a:rPr>
              <a:pPr/>
              <a:t>12</a:t>
            </a:fld>
            <a:endParaRPr lang="en-US" altLang="en-US" sz="1300" b="0">
              <a:solidFill>
                <a:schemeClr val="tx1"/>
              </a:solidFill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1568545-4C66-4CC2-917A-9508E85BCF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503E04D-7004-49B7-847A-874B4324AE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17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Giáo viên hướng dẫn HV lựa chọn phiên bản phù hợp với HĐH đang sử dụng</a:t>
            </a:r>
          </a:p>
          <a:p>
            <a:r>
              <a:rPr lang="en-US"/>
              <a:t>Lưu ý: Không nên sử dụng phiên bản Python mới nhất vì có thể các thư viện (package) cài thêm ở các môn kế tiếp chưa được hỗ trợ.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421D1-C6F8-4C52-865E-7121A99DC4AB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481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421D1-C6F8-4C52-865E-7121A99DC4AB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4980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421D1-C6F8-4C52-865E-7121A99DC4AB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257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421D1-C6F8-4C52-865E-7121A99DC4AB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75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0AA26D42-FA7D-C2B2-DF7B-1711AD75A9D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95401" y="4797426"/>
            <a:ext cx="7296151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000" b="1">
                <a:solidFill>
                  <a:srgbClr val="333399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en-US" sz="1800" b="0">
              <a:solidFill>
                <a:srgbClr val="FF6600"/>
              </a:solidFill>
            </a:endParaRPr>
          </a:p>
        </p:txBody>
      </p:sp>
      <p:sp>
        <p:nvSpPr>
          <p:cNvPr id="3" name="TextBox 11">
            <a:extLst>
              <a:ext uri="{FF2B5EF4-FFF2-40B4-BE49-F238E27FC236}">
                <a16:creationId xmlns:a16="http://schemas.microsoft.com/office/drawing/2014/main" id="{D443F817-D2D2-8B13-138A-2F53E676FD4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42678" y="95615"/>
            <a:ext cx="7620000" cy="642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rgbClr val="333399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600" b="0" dirty="0" err="1">
                <a:cs typeface="Arial" charset="0"/>
              </a:rPr>
              <a:t>Trường</a:t>
            </a:r>
            <a:r>
              <a:rPr lang="en-US" altLang="en-US" sz="1600" b="0" dirty="0">
                <a:cs typeface="Arial" charset="0"/>
              </a:rPr>
              <a:t> ĐH Khoa </a:t>
            </a:r>
            <a:r>
              <a:rPr lang="en-US" altLang="en-US" sz="1600" b="0" dirty="0" err="1">
                <a:cs typeface="Arial" charset="0"/>
              </a:rPr>
              <a:t>Học</a:t>
            </a:r>
            <a:r>
              <a:rPr lang="en-US" altLang="en-US" sz="1600" b="0" dirty="0">
                <a:cs typeface="Arial" charset="0"/>
              </a:rPr>
              <a:t> </a:t>
            </a:r>
            <a:r>
              <a:rPr lang="en-US" altLang="en-US" sz="1600" b="0" dirty="0" err="1">
                <a:cs typeface="Arial" charset="0"/>
              </a:rPr>
              <a:t>Tự</a:t>
            </a:r>
            <a:r>
              <a:rPr lang="en-US" altLang="en-US" sz="1600" b="0" dirty="0">
                <a:cs typeface="Arial" charset="0"/>
              </a:rPr>
              <a:t> </a:t>
            </a:r>
            <a:r>
              <a:rPr lang="en-US" altLang="en-US" sz="1600" b="0" dirty="0" err="1">
                <a:cs typeface="Arial" charset="0"/>
              </a:rPr>
              <a:t>Nhiên</a:t>
            </a:r>
            <a:r>
              <a:rPr lang="en-US" altLang="en-US" sz="1600" b="0" dirty="0">
                <a:cs typeface="Arial" charset="0"/>
              </a:rPr>
              <a:t> Tp. </a:t>
            </a:r>
            <a:r>
              <a:rPr lang="en-US" altLang="en-US" sz="1600" b="0" dirty="0" err="1">
                <a:cs typeface="Arial" charset="0"/>
              </a:rPr>
              <a:t>Hồ</a:t>
            </a:r>
            <a:r>
              <a:rPr lang="en-US" altLang="en-US" sz="1600" b="0" dirty="0">
                <a:cs typeface="Arial" charset="0"/>
              </a:rPr>
              <a:t> </a:t>
            </a:r>
            <a:r>
              <a:rPr lang="en-US" altLang="en-US" sz="1600" b="0" dirty="0" err="1">
                <a:cs typeface="Arial" charset="0"/>
              </a:rPr>
              <a:t>Chí</a:t>
            </a:r>
            <a:r>
              <a:rPr lang="en-US" altLang="en-US" sz="1600" b="0" dirty="0">
                <a:cs typeface="Arial" charset="0"/>
              </a:rPr>
              <a:t> Minh</a:t>
            </a:r>
          </a:p>
          <a:p>
            <a:pPr algn="ctr" eaLnBrk="1" hangingPunct="1">
              <a:spcBef>
                <a:spcPct val="25000"/>
              </a:spcBef>
              <a:defRPr/>
            </a:pPr>
            <a:r>
              <a:rPr lang="en-US" altLang="en-US" sz="1600" dirty="0">
                <a:cs typeface="Arial" charset="0"/>
              </a:rPr>
              <a:t>TRUNG TÂM TIN HỌC</a:t>
            </a:r>
            <a:endParaRPr lang="en-US" altLang="en-US" sz="1800" b="0" dirty="0">
              <a:cs typeface="Arial" charset="0"/>
            </a:endParaRPr>
          </a:p>
        </p:txBody>
      </p:sp>
      <p:pic>
        <p:nvPicPr>
          <p:cNvPr id="4" name="Picture 54" descr="Logo moi">
            <a:extLst>
              <a:ext uri="{FF2B5EF4-FFF2-40B4-BE49-F238E27FC236}">
                <a16:creationId xmlns:a16="http://schemas.microsoft.com/office/drawing/2014/main" id="{801ECE4D-E271-7D33-D2E6-9B24A3A3E3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8" y="42864"/>
            <a:ext cx="1640417" cy="1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5">
            <a:extLst>
              <a:ext uri="{FF2B5EF4-FFF2-40B4-BE49-F238E27FC236}">
                <a16:creationId xmlns:a16="http://schemas.microsoft.com/office/drawing/2014/main" id="{15E85A1C-B387-DD8B-06E8-DBE87AB73B9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831917" y="2278064"/>
            <a:ext cx="0" cy="115093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6" name="Line 56">
            <a:extLst>
              <a:ext uri="{FF2B5EF4-FFF2-40B4-BE49-F238E27FC236}">
                <a16:creationId xmlns:a16="http://schemas.microsoft.com/office/drawing/2014/main" id="{DDFF765B-61D7-1EF7-9D94-3B10CB3A632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163234" y="3429000"/>
            <a:ext cx="7677151" cy="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7" name="Text Box 59">
            <a:extLst>
              <a:ext uri="{FF2B5EF4-FFF2-40B4-BE49-F238E27FC236}">
                <a16:creationId xmlns:a16="http://schemas.microsoft.com/office/drawing/2014/main" id="{C492B9EC-545A-74E2-3597-CE4F6865CC1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46545" y="6163998"/>
            <a:ext cx="698909" cy="36997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rgbClr val="333399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rgbClr val="3333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000" b="1">
                <a:solidFill>
                  <a:srgbClr val="33339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0066"/>
              </a:buClr>
              <a:buSzPct val="70000"/>
              <a:buFont typeface="Wingdings" pitchFamily="2" charset="2"/>
              <a:buNone/>
              <a:defRPr/>
            </a:pPr>
            <a:r>
              <a:rPr lang="en-US" altLang="en-US" sz="1800" dirty="0"/>
              <a:t>2022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98434" y="3594761"/>
            <a:ext cx="6817784" cy="668338"/>
          </a:xfrm>
        </p:spPr>
        <p:txBody>
          <a:bodyPr anchor="ctr"/>
          <a:lstStyle>
            <a:lvl1pPr marL="0" indent="0" algn="r">
              <a:spcBef>
                <a:spcPct val="100000"/>
              </a:spcBef>
              <a:buFont typeface="Wingdings" pitchFamily="2" charset="2"/>
              <a:buNone/>
              <a:defRPr sz="1800" i="1"/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434247-5982-8C3D-604E-4ADB925513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948" y="183639"/>
            <a:ext cx="2351584" cy="69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C1ED3D-A360-2264-5159-180DBE74DAE4}"/>
              </a:ext>
            </a:extLst>
          </p:cNvPr>
          <p:cNvSpPr txBox="1"/>
          <p:nvPr userDrawn="1"/>
        </p:nvSpPr>
        <p:spPr>
          <a:xfrm>
            <a:off x="2946400" y="6596064"/>
            <a:ext cx="6502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50" b="0" dirty="0"/>
              <a:t>Fundamentals of Python - </a:t>
            </a:r>
            <a:r>
              <a:rPr lang="en-US" sz="1050" b="0" dirty="0" err="1"/>
              <a:t>Lập</a:t>
            </a:r>
            <a:r>
              <a:rPr lang="en-US" sz="1050" b="0" dirty="0"/>
              <a:t> </a:t>
            </a:r>
            <a:r>
              <a:rPr lang="en-US" sz="1050" b="0" dirty="0" err="1"/>
              <a:t>trình</a:t>
            </a:r>
            <a:r>
              <a:rPr lang="en-US" sz="1050" b="0" dirty="0"/>
              <a:t> Python </a:t>
            </a:r>
            <a:r>
              <a:rPr lang="en-US" sz="1050" b="0" dirty="0" err="1"/>
              <a:t>cơ</a:t>
            </a:r>
            <a:r>
              <a:rPr lang="en-US" sz="1050" b="0" dirty="0"/>
              <a:t> </a:t>
            </a:r>
            <a:r>
              <a:rPr lang="en-US" sz="1050" b="0" dirty="0" err="1"/>
              <a:t>bản</a:t>
            </a:r>
            <a:endParaRPr lang="en-US" sz="1050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431802" y="1196182"/>
            <a:ext cx="10560049" cy="51847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lnSpc>
                <a:spcPct val="150000"/>
              </a:lnSpc>
              <a:defRPr sz="20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800"/>
            </a:lvl4pPr>
            <a:lvl5pPr>
              <a:lnSpc>
                <a:spcPct val="1500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alt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49C0B-0B51-2DC5-2AB0-C70693D8EAB7}"/>
              </a:ext>
            </a:extLst>
          </p:cNvPr>
          <p:cNvSpPr txBox="1"/>
          <p:nvPr userDrawn="1"/>
        </p:nvSpPr>
        <p:spPr>
          <a:xfrm>
            <a:off x="11586639" y="658100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B276EEE-63D5-4708-9E49-332F4B35BEFA}" type="slidenum">
              <a:rPr lang="en-US" sz="1200" smtClean="0">
                <a:solidFill>
                  <a:srgbClr val="0000FF"/>
                </a:solidFill>
              </a:rPr>
              <a:pPr algn="ctr"/>
              <a:t>‹#›</a:t>
            </a:fld>
            <a:endParaRPr 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14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124546"/>
            <a:ext cx="5304160" cy="5184775"/>
          </a:xfrm>
        </p:spPr>
        <p:txBody>
          <a:bodyPr/>
          <a:lstStyle>
            <a:lvl1pPr>
              <a:lnSpc>
                <a:spcPct val="150000"/>
              </a:lnSpc>
              <a:defRPr sz="20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800"/>
            </a:lvl4pPr>
            <a:lvl5pPr>
              <a:lnSpc>
                <a:spcPct val="15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2368" y="1124545"/>
            <a:ext cx="5179483" cy="5184775"/>
          </a:xfrm>
        </p:spPr>
        <p:txBody>
          <a:bodyPr/>
          <a:lstStyle>
            <a:lvl1pPr>
              <a:lnSpc>
                <a:spcPct val="150000"/>
              </a:lnSpc>
              <a:defRPr sz="20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800"/>
            </a:lvl4pPr>
            <a:lvl5pPr>
              <a:lnSpc>
                <a:spcPct val="15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5CC2B4D-6351-EFE1-762E-072F42C5B0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sz="1200" b="0" dirty="0"/>
              <a:t>Fundamentals of Python - </a:t>
            </a:r>
            <a:r>
              <a:rPr lang="en-US" sz="1200" b="0" dirty="0" err="1"/>
              <a:t>Lập</a:t>
            </a:r>
            <a:r>
              <a:rPr lang="en-US" sz="1200" b="0" dirty="0"/>
              <a:t> </a:t>
            </a:r>
            <a:r>
              <a:rPr lang="en-US" sz="1200" b="0" dirty="0" err="1"/>
              <a:t>trình</a:t>
            </a:r>
            <a:r>
              <a:rPr lang="en-US" sz="1200" b="0" dirty="0"/>
              <a:t> Python </a:t>
            </a:r>
            <a:r>
              <a:rPr lang="en-US" sz="1200" b="0" dirty="0" err="1"/>
              <a:t>cơ</a:t>
            </a:r>
            <a:r>
              <a:rPr lang="en-US" sz="1200" b="0" dirty="0"/>
              <a:t> </a:t>
            </a:r>
            <a:r>
              <a:rPr lang="en-US" sz="1200" b="0" dirty="0" err="1"/>
              <a:t>bản</a:t>
            </a:r>
            <a:endParaRPr lang="en-US" sz="12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14FC7B-138D-9BBB-5D43-11F2B88DB261}"/>
              </a:ext>
            </a:extLst>
          </p:cNvPr>
          <p:cNvSpPr txBox="1"/>
          <p:nvPr userDrawn="1"/>
        </p:nvSpPr>
        <p:spPr>
          <a:xfrm>
            <a:off x="11586639" y="658100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B276EEE-63D5-4708-9E49-332F4B35BEFA}" type="slidenum">
              <a:rPr lang="en-US" sz="1200" smtClean="0">
                <a:solidFill>
                  <a:srgbClr val="0000FF"/>
                </a:solidFill>
              </a:rPr>
              <a:pPr algn="ctr"/>
              <a:t>‹#›</a:t>
            </a:fld>
            <a:endParaRPr 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29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>
            <a:extLst>
              <a:ext uri="{FF2B5EF4-FFF2-40B4-BE49-F238E27FC236}">
                <a16:creationId xmlns:a16="http://schemas.microsoft.com/office/drawing/2014/main" id="{16B5DACA-ED6F-5010-AD05-301C0BFB0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112044"/>
            <a:ext cx="10560051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1B0E640-96B9-5109-CA03-0F6AA5FA32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88913"/>
            <a:ext cx="10560051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47F2484-DE2E-AE04-8BBD-0E0F6BD9347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6597650"/>
            <a:ext cx="10077451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 b="0"/>
            </a:lvl1pPr>
          </a:lstStyle>
          <a:p>
            <a:pPr algn="ctr">
              <a:defRPr/>
            </a:pPr>
            <a:r>
              <a:rPr lang="en-US" sz="1200" b="0" dirty="0"/>
              <a:t>Fundamentals of Python - </a:t>
            </a:r>
            <a:r>
              <a:rPr lang="en-US" sz="1200" b="0" dirty="0" err="1"/>
              <a:t>Lập</a:t>
            </a:r>
            <a:r>
              <a:rPr lang="en-US" sz="1200" b="0" dirty="0"/>
              <a:t> </a:t>
            </a:r>
            <a:r>
              <a:rPr lang="en-US" sz="1200" b="0" dirty="0" err="1"/>
              <a:t>trình</a:t>
            </a:r>
            <a:r>
              <a:rPr lang="en-US" sz="1200" b="0" dirty="0"/>
              <a:t> Python </a:t>
            </a:r>
            <a:r>
              <a:rPr lang="en-US" sz="1200" b="0" dirty="0" err="1"/>
              <a:t>cơ</a:t>
            </a:r>
            <a:r>
              <a:rPr lang="en-US" sz="1200" b="0" dirty="0"/>
              <a:t> </a:t>
            </a:r>
            <a:r>
              <a:rPr lang="en-US" sz="1200" b="0" dirty="0" err="1"/>
              <a:t>bản</a:t>
            </a:r>
            <a:endParaRPr lang="en-US" sz="1200" b="0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2" name="Line 40">
            <a:extLst>
              <a:ext uri="{FF2B5EF4-FFF2-40B4-BE49-F238E27FC236}">
                <a16:creationId xmlns:a16="http://schemas.microsoft.com/office/drawing/2014/main" id="{C8817B4F-1717-F71B-E7C6-57D8A63DE1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034" y="1052513"/>
            <a:ext cx="10699751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C266C-4A3D-19A2-7727-7951E20D3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B503C-7B01-4434-8F9F-F81B2B853C81}" type="datetimeFigureOut">
              <a:rPr lang="en-US" smtClean="0"/>
              <a:t>09-Nov-22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05A81-A463-9A3A-DDD1-37B39EAC3F1F}"/>
              </a:ext>
            </a:extLst>
          </p:cNvPr>
          <p:cNvSpPr txBox="1"/>
          <p:nvPr userDrawn="1"/>
        </p:nvSpPr>
        <p:spPr>
          <a:xfrm>
            <a:off x="11586639" y="658100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B276EEE-63D5-4708-9E49-332F4B35BEFA}" type="slidenum">
              <a:rPr lang="en-US" sz="1200" smtClean="0">
                <a:solidFill>
                  <a:srgbClr val="0000FF"/>
                </a:solidFill>
              </a:rPr>
              <a:pPr algn="ctr"/>
              <a:t>‹#›</a:t>
            </a:fld>
            <a:endParaRPr lang="en-US" sz="1200" dirty="0">
              <a:solidFill>
                <a:srgbClr val="0000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D73B3-9016-D1BD-9E09-005B3355E1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48" y="192016"/>
            <a:ext cx="787382" cy="860497"/>
          </a:xfrm>
          <a:prstGeom prst="rect">
            <a:avLst/>
          </a:prstGeom>
        </p:spPr>
      </p:pic>
      <p:pic>
        <p:nvPicPr>
          <p:cNvPr id="7" name="Picture 75" descr="Logo T3H">
            <a:extLst>
              <a:ext uri="{FF2B5EF4-FFF2-40B4-BE49-F238E27FC236}">
                <a16:creationId xmlns:a16="http://schemas.microsoft.com/office/drawing/2014/main" id="{8E7D2241-4212-5237-2E1E-93F767C7A5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8" y="6335742"/>
            <a:ext cx="4523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289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59" r:id="rId1"/>
    <p:sldLayoutId id="2147484960" r:id="rId2"/>
    <p:sldLayoutId id="2147484961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125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q"/>
        <a:defRPr b="1">
          <a:solidFill>
            <a:srgbClr val="333399"/>
          </a:solidFill>
          <a:latin typeface="+mn-lt"/>
          <a:ea typeface="+mn-ea"/>
          <a:cs typeface="+mn-cs"/>
        </a:defRPr>
      </a:lvl1pPr>
      <a:lvl2pPr marL="692150" indent="-234950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333399"/>
        </a:buClr>
        <a:buFont typeface="Times New Roman" panose="02020603050405020304" pitchFamily="18" charset="0"/>
        <a:buChar char="●"/>
        <a:defRPr>
          <a:solidFill>
            <a:srgbClr val="333399"/>
          </a:solidFill>
          <a:latin typeface="+mn-lt"/>
        </a:defRPr>
      </a:lvl2pPr>
      <a:lvl3pPr marL="987425" indent="-180975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rgbClr val="3366FF"/>
          </a:solidFill>
          <a:latin typeface="+mn-lt"/>
        </a:defRPr>
      </a:lvl3pPr>
      <a:lvl4pPr marL="1281113" indent="-1793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2032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2032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2032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2032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2032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hyperlink" Target="https://www.youtube.com/watch?v=rm7Ikl2BQjM" TargetMode="External"/><Relationship Id="rId5" Type="http://schemas.openxmlformats.org/officeDocument/2006/relationships/hyperlink" Target="https://www.youtube.com/watch?v=3NMb4lH6LIk" TargetMode="External"/><Relationship Id="rId4" Type="http://schemas.openxmlformats.org/officeDocument/2006/relationships/hyperlink" Target="https://www.python.org/download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13.png"/><Relationship Id="rId4" Type="http://schemas.openxmlformats.org/officeDocument/2006/relationships/hyperlink" Target="https://code.visualstudio.com/downloa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hyperlink" Target="https://www.jetbrains.com/community/education/" TargetMode="External"/><Relationship Id="rId4" Type="http://schemas.openxmlformats.org/officeDocument/2006/relationships/hyperlink" Target="https://www.jetbrains.com/pycharm/download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5">
            <a:extLst>
              <a:ext uri="{FF2B5EF4-FFF2-40B4-BE49-F238E27FC236}">
                <a16:creationId xmlns:a16="http://schemas.microsoft.com/office/drawing/2014/main" id="{7C44E336-B50A-4A3D-ACC2-9DF5B0F35F5E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en-US" dirty="0" err="1"/>
              <a:t>Phòng</a:t>
            </a:r>
            <a:r>
              <a:rPr lang="en-US" altLang="en-US" dirty="0"/>
              <a:t> </a:t>
            </a:r>
            <a:r>
              <a:rPr lang="en-US" altLang="en-US" dirty="0" err="1"/>
              <a:t>Lập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- </a:t>
            </a:r>
            <a:r>
              <a:rPr lang="en-US" altLang="en-US" dirty="0" err="1"/>
              <a:t>Mạng</a:t>
            </a:r>
            <a:endParaRPr lang="en-US" altLang="en-US" dirty="0"/>
          </a:p>
        </p:txBody>
      </p:sp>
      <p:sp>
        <p:nvSpPr>
          <p:cNvPr id="16386" name="Rectangle 4">
            <a:extLst>
              <a:ext uri="{FF2B5EF4-FFF2-40B4-BE49-F238E27FC236}">
                <a16:creationId xmlns:a16="http://schemas.microsoft.com/office/drawing/2014/main" id="{107B1242-4BCF-4E27-8E6C-015A0C451FE8}"/>
              </a:ext>
            </a:extLst>
          </p:cNvPr>
          <p:cNvSpPr>
            <a:spLocks noGrp="1" noChangeArrowheads="1"/>
          </p:cNvSpPr>
          <p:nvPr>
            <p:ph type="ctrTitle" sz="quarter" idx="4294967295"/>
          </p:nvPr>
        </p:nvSpPr>
        <p:spPr>
          <a:xfrm>
            <a:off x="2599443" y="2161399"/>
            <a:ext cx="7216775" cy="1222375"/>
          </a:xfrm>
        </p:spPr>
        <p:txBody>
          <a:bodyPr/>
          <a:lstStyle/>
          <a:p>
            <a:pPr algn="r" eaLnBrk="1" hangingPunct="1">
              <a:lnSpc>
                <a:spcPct val="150000"/>
              </a:lnSpc>
            </a:pP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Python </a:t>
            </a: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br>
              <a:rPr lang="en-US" altLang="en-US" dirty="0">
                <a:solidFill>
                  <a:srgbClr val="FF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en-US" dirty="0" err="1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altLang="en-US" dirty="0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1: </a:t>
            </a:r>
            <a:r>
              <a:rPr lang="en-US" altLang="en-US" dirty="0" err="1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altLang="en-US" dirty="0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altLang="en-US" dirty="0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altLang="en-US" dirty="0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altLang="en-US" dirty="0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405FAC-F0CC-EB8B-98FD-4266AA9224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369" y="2231688"/>
            <a:ext cx="1222375" cy="12223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Giới thiệu về Python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Đặc</a:t>
            </a:r>
            <a:r>
              <a:rPr lang="en-US" altLang="en-US" dirty="0"/>
              <a:t> </a:t>
            </a:r>
            <a:r>
              <a:rPr lang="en-US" altLang="en-US" dirty="0" err="1"/>
              <a:t>điểm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Python</a:t>
            </a:r>
          </a:p>
          <a:p>
            <a:pPr lvl="1"/>
            <a:r>
              <a:rPr lang="en-US" altLang="en-US" dirty="0"/>
              <a:t>Code </a:t>
            </a:r>
            <a:r>
              <a:rPr lang="en-US" altLang="en-US" dirty="0" err="1"/>
              <a:t>dễ</a:t>
            </a:r>
            <a:r>
              <a:rPr lang="en-US" altLang="en-US" dirty="0"/>
              <a:t> </a:t>
            </a:r>
            <a:r>
              <a:rPr lang="en-US" altLang="en-US" dirty="0" err="1"/>
              <a:t>đọc</a:t>
            </a:r>
            <a:r>
              <a:rPr lang="en-US" altLang="en-US" dirty="0"/>
              <a:t>, </a:t>
            </a:r>
            <a:r>
              <a:rPr lang="en-US" altLang="en-US" dirty="0" err="1"/>
              <a:t>dễ</a:t>
            </a:r>
            <a:r>
              <a:rPr lang="en-US" altLang="en-US" dirty="0"/>
              <a:t> </a:t>
            </a:r>
            <a:r>
              <a:rPr lang="en-US" altLang="en-US" dirty="0" err="1"/>
              <a:t>học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 err="1"/>
              <a:t>Bố</a:t>
            </a:r>
            <a:r>
              <a:rPr lang="en-US" altLang="en-US" dirty="0"/>
              <a:t> </a:t>
            </a:r>
            <a:r>
              <a:rPr lang="en-US" altLang="en-US" dirty="0" err="1"/>
              <a:t>cục</a:t>
            </a:r>
            <a:r>
              <a:rPr lang="en-US" altLang="en-US" dirty="0"/>
              <a:t> </a:t>
            </a:r>
            <a:r>
              <a:rPr lang="en-US" altLang="en-US" dirty="0" err="1"/>
              <a:t>trực</a:t>
            </a:r>
            <a:r>
              <a:rPr lang="en-US" altLang="en-US" dirty="0"/>
              <a:t> </a:t>
            </a:r>
            <a:r>
              <a:rPr lang="en-US" altLang="en-US" dirty="0" err="1"/>
              <a:t>quan</a:t>
            </a:r>
            <a:r>
              <a:rPr lang="en-US" altLang="en-US" dirty="0"/>
              <a:t>, </a:t>
            </a:r>
            <a:r>
              <a:rPr lang="en-US" altLang="en-US" dirty="0" err="1"/>
              <a:t>dễ</a:t>
            </a:r>
            <a:r>
              <a:rPr lang="en-US" altLang="en-US" dirty="0"/>
              <a:t> </a:t>
            </a:r>
            <a:r>
              <a:rPr lang="en-US" altLang="en-US" dirty="0" err="1"/>
              <a:t>hiểu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 err="1"/>
              <a:t>Lập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hướng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tượng</a:t>
            </a:r>
            <a:r>
              <a:rPr lang="en-US" altLang="en-US" dirty="0"/>
              <a:t>, </a:t>
            </a:r>
            <a:r>
              <a:rPr lang="en-US" altLang="en-US" dirty="0" err="1"/>
              <a:t>lập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hàm</a:t>
            </a:r>
            <a:r>
              <a:rPr lang="en-US" altLang="en-US" dirty="0"/>
              <a:t>, </a:t>
            </a:r>
            <a:r>
              <a:rPr lang="en-US" altLang="en-US" dirty="0" err="1"/>
              <a:t>thủ</a:t>
            </a:r>
            <a:r>
              <a:rPr lang="en-US" altLang="en-US" dirty="0"/>
              <a:t> </a:t>
            </a:r>
            <a:r>
              <a:rPr lang="en-US" altLang="en-US" dirty="0" err="1"/>
              <a:t>tục</a:t>
            </a:r>
            <a:r>
              <a:rPr lang="en-US" altLang="en-US" dirty="0"/>
              <a:t> (</a:t>
            </a:r>
            <a:r>
              <a:rPr lang="en-US" altLang="en-US" dirty="0" err="1"/>
              <a:t>đa</a:t>
            </a:r>
            <a:r>
              <a:rPr lang="en-US" altLang="en-US" dirty="0"/>
              <a:t> </a:t>
            </a:r>
            <a:r>
              <a:rPr lang="en-US" altLang="en-US" dirty="0" err="1"/>
              <a:t>lập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).</a:t>
            </a:r>
          </a:p>
          <a:p>
            <a:pPr lvl="1"/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khóa</a:t>
            </a:r>
            <a:r>
              <a:rPr lang="en-US" altLang="en-US" dirty="0"/>
              <a:t> </a:t>
            </a:r>
            <a:r>
              <a:rPr lang="en-US" altLang="en-US" dirty="0" err="1"/>
              <a:t>ít</a:t>
            </a:r>
            <a:r>
              <a:rPr lang="en-US" altLang="en-US" dirty="0"/>
              <a:t>, </a:t>
            </a:r>
            <a:r>
              <a:rPr lang="en-US" altLang="en-US" dirty="0" err="1"/>
              <a:t>cấu</a:t>
            </a:r>
            <a:r>
              <a:rPr lang="en-US" altLang="en-US" dirty="0"/>
              <a:t> </a:t>
            </a:r>
            <a:r>
              <a:rPr lang="en-US" altLang="en-US" dirty="0" err="1"/>
              <a:t>trúc</a:t>
            </a:r>
            <a:r>
              <a:rPr lang="en-US" altLang="en-US" dirty="0"/>
              <a:t> </a:t>
            </a:r>
            <a:r>
              <a:rPr lang="en-US" altLang="en-US" dirty="0" err="1"/>
              <a:t>đơn</a:t>
            </a:r>
            <a:r>
              <a:rPr lang="en-US" altLang="en-US" dirty="0"/>
              <a:t> </a:t>
            </a:r>
            <a:r>
              <a:rPr lang="en-US" altLang="en-US" dirty="0" err="1"/>
              <a:t>giản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 err="1"/>
              <a:t>Thư</a:t>
            </a:r>
            <a:r>
              <a:rPr lang="en-US" altLang="en-US" dirty="0"/>
              <a:t> </a:t>
            </a:r>
            <a:r>
              <a:rPr lang="en-US" altLang="en-US" dirty="0" err="1"/>
              <a:t>viện</a:t>
            </a:r>
            <a:r>
              <a:rPr lang="en-US" altLang="en-US" dirty="0"/>
              <a:t> </a:t>
            </a:r>
            <a:r>
              <a:rPr lang="en-US" altLang="en-US" dirty="0" err="1"/>
              <a:t>chuẩn</a:t>
            </a:r>
            <a:r>
              <a:rPr lang="en-US" altLang="en-US" dirty="0"/>
              <a:t> </a:t>
            </a:r>
            <a:r>
              <a:rPr lang="en-US" altLang="en-US" dirty="0" err="1"/>
              <a:t>rộng</a:t>
            </a:r>
            <a:r>
              <a:rPr lang="en-US" altLang="en-US" dirty="0"/>
              <a:t> </a:t>
            </a:r>
            <a:r>
              <a:rPr lang="en-US" altLang="en-US" dirty="0" err="1"/>
              <a:t>lớn</a:t>
            </a:r>
            <a:r>
              <a:rPr lang="en-US" altLang="en-US" dirty="0"/>
              <a:t>, </a:t>
            </a:r>
            <a:r>
              <a:rPr lang="en-US" altLang="en-US" dirty="0" err="1"/>
              <a:t>tương</a:t>
            </a:r>
            <a:r>
              <a:rPr lang="en-US" altLang="en-US" dirty="0"/>
              <a:t> </a:t>
            </a:r>
            <a:r>
              <a:rPr lang="en-US" altLang="en-US" dirty="0" err="1"/>
              <a:t>thích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tích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Linux, Windows, </a:t>
            </a:r>
            <a:r>
              <a:rPr lang="en-US" altLang="en-US" dirty="0" err="1"/>
              <a:t>và</a:t>
            </a:r>
            <a:r>
              <a:rPr lang="en-US" altLang="en-US" dirty="0"/>
              <a:t> Macintosh (macOS).</a:t>
            </a:r>
          </a:p>
          <a:p>
            <a:pPr lvl="1"/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ngôn</a:t>
            </a:r>
            <a:r>
              <a:rPr lang="en-US" altLang="en-US" dirty="0"/>
              <a:t> </a:t>
            </a:r>
            <a:r>
              <a:rPr lang="en-US" altLang="en-US" dirty="0" err="1"/>
              <a:t>ngữ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</a:t>
            </a:r>
            <a:r>
              <a:rPr lang="en-US" altLang="en-US" dirty="0" err="1"/>
              <a:t>dịch</a:t>
            </a:r>
            <a:r>
              <a:rPr lang="en-US" altLang="en-US" dirty="0"/>
              <a:t>, </a:t>
            </a:r>
            <a:r>
              <a:rPr lang="en-US" altLang="en-US" dirty="0" err="1"/>
              <a:t>quá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debug </a:t>
            </a:r>
            <a:r>
              <a:rPr lang="en-US" altLang="en-US" dirty="0" err="1"/>
              <a:t>dễ</a:t>
            </a:r>
            <a:r>
              <a:rPr lang="en-US" altLang="en-US" dirty="0"/>
              <a:t> </a:t>
            </a:r>
            <a:r>
              <a:rPr lang="en-US" altLang="en-US" dirty="0" err="1"/>
              <a:t>dàng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 err="1"/>
              <a:t>Hỗ</a:t>
            </a:r>
            <a:r>
              <a:rPr lang="en-US" altLang="en-US" dirty="0"/>
              <a:t> </a:t>
            </a:r>
            <a:r>
              <a:rPr lang="en-US" altLang="en-US" dirty="0" err="1"/>
              <a:t>trợ</a:t>
            </a:r>
            <a:r>
              <a:rPr lang="en-US" altLang="en-US" dirty="0"/>
              <a:t> </a:t>
            </a:r>
            <a:r>
              <a:rPr lang="en-US" altLang="en-US" dirty="0" err="1"/>
              <a:t>lập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GUI, </a:t>
            </a:r>
            <a:r>
              <a:rPr lang="en-US" altLang="en-US" dirty="0" err="1"/>
              <a:t>mã</a:t>
            </a:r>
            <a:r>
              <a:rPr lang="en-US" altLang="en-US" dirty="0"/>
              <a:t> </a:t>
            </a:r>
            <a:r>
              <a:rPr lang="en-US" altLang="en-US" dirty="0" err="1"/>
              <a:t>nguồn</a:t>
            </a:r>
            <a:r>
              <a:rPr lang="en-US" altLang="en-US" dirty="0"/>
              <a:t> </a:t>
            </a:r>
            <a:r>
              <a:rPr lang="en-US" altLang="en-US" dirty="0" err="1"/>
              <a:t>mở</a:t>
            </a:r>
            <a:r>
              <a:rPr lang="en-US" altLang="en-US" dirty="0"/>
              <a:t>,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tích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ngôn</a:t>
            </a:r>
            <a:r>
              <a:rPr lang="en-US" altLang="en-US" dirty="0"/>
              <a:t> </a:t>
            </a:r>
            <a:r>
              <a:rPr lang="en-US" altLang="en-US" dirty="0" err="1"/>
              <a:t>ngữ</a:t>
            </a:r>
            <a:r>
              <a:rPr lang="en-US" altLang="en-US" dirty="0"/>
              <a:t> </a:t>
            </a:r>
            <a:r>
              <a:rPr lang="en-US" altLang="en-US" dirty="0" err="1"/>
              <a:t>lập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r>
              <a:rPr lang="en-US" alt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0044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Giới thiệu về Python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lĩnh</a:t>
            </a:r>
            <a:r>
              <a:rPr lang="en-US" altLang="en-US" dirty="0"/>
              <a:t> </a:t>
            </a:r>
            <a:r>
              <a:rPr lang="en-US" altLang="en-US" dirty="0" err="1"/>
              <a:t>vực</a:t>
            </a:r>
            <a:r>
              <a:rPr lang="en-US" altLang="en-US" dirty="0"/>
              <a:t> </a:t>
            </a:r>
            <a:r>
              <a:rPr lang="en-US" altLang="en-US" dirty="0" err="1"/>
              <a:t>ứng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Python</a:t>
            </a:r>
          </a:p>
          <a:p>
            <a:pPr lvl="1"/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tích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endParaRPr lang="en-US" altLang="en-US" dirty="0"/>
          </a:p>
          <a:p>
            <a:pPr lvl="1"/>
            <a:r>
              <a:rPr lang="en-US" altLang="en-US" dirty="0"/>
              <a:t>Khoa </a:t>
            </a:r>
            <a:r>
              <a:rPr lang="en-US" altLang="en-US" dirty="0" err="1"/>
              <a:t>học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/ AI</a:t>
            </a:r>
          </a:p>
          <a:p>
            <a:pPr lvl="1"/>
            <a:r>
              <a:rPr lang="en-US" altLang="en-US" dirty="0" err="1"/>
              <a:t>Kỹ</a:t>
            </a:r>
            <a:r>
              <a:rPr lang="en-US" altLang="en-US" dirty="0"/>
              <a:t> </a:t>
            </a:r>
            <a:r>
              <a:rPr lang="en-US" altLang="en-US" dirty="0" err="1"/>
              <a:t>thuật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(Data engineering)</a:t>
            </a:r>
          </a:p>
          <a:p>
            <a:pPr lvl="1"/>
            <a:r>
              <a:rPr lang="en-US" altLang="en-US" dirty="0" err="1"/>
              <a:t>Phát</a:t>
            </a:r>
            <a:r>
              <a:rPr lang="en-US" altLang="en-US" dirty="0"/>
              <a:t> </a:t>
            </a:r>
            <a:r>
              <a:rPr lang="en-US" altLang="en-US" dirty="0" err="1"/>
              <a:t>triển</a:t>
            </a:r>
            <a:r>
              <a:rPr lang="en-US" altLang="en-US" dirty="0"/>
              <a:t> </a:t>
            </a:r>
            <a:r>
              <a:rPr lang="en-US" altLang="en-US" dirty="0" err="1"/>
              <a:t>ứng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Web / Desktop / Game</a:t>
            </a:r>
          </a:p>
          <a:p>
            <a:pPr lvl="1"/>
            <a:r>
              <a:rPr lang="en-US" altLang="en-US" dirty="0" err="1"/>
              <a:t>Kỹ</a:t>
            </a:r>
            <a:r>
              <a:rPr lang="en-US" altLang="en-US" dirty="0"/>
              <a:t> </a:t>
            </a:r>
            <a:r>
              <a:rPr lang="en-US" altLang="en-US" dirty="0" err="1"/>
              <a:t>thuật</a:t>
            </a:r>
            <a:r>
              <a:rPr lang="en-US" altLang="en-US" dirty="0"/>
              <a:t> Robot (Robotics)</a:t>
            </a:r>
          </a:p>
          <a:p>
            <a:pPr lvl="1"/>
            <a:r>
              <a:rPr lang="en-US" altLang="en-US" dirty="0"/>
              <a:t>…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3015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A484D824-ADE3-47A8-8EC6-50E82BBD4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Nội dung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032E1408-A026-44A6-958E-6AF5B411C2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Tổng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về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lập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trình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Giới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thiệu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về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Python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Xây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dựng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ứng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dụng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đầu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tiên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0547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Môi</a:t>
            </a:r>
            <a:r>
              <a:rPr lang="en-US" altLang="en-US" dirty="0"/>
              <a:t> </a:t>
            </a:r>
            <a:r>
              <a:rPr lang="en-US" altLang="en-US" dirty="0" err="1"/>
              <a:t>trường</a:t>
            </a:r>
            <a:r>
              <a:rPr lang="en-US" altLang="en-US" dirty="0"/>
              <a:t> </a:t>
            </a:r>
            <a:r>
              <a:rPr lang="en-US" altLang="en-US" dirty="0" err="1"/>
              <a:t>phát</a:t>
            </a:r>
            <a:r>
              <a:rPr lang="en-US" altLang="en-US" dirty="0"/>
              <a:t> </a:t>
            </a:r>
            <a:r>
              <a:rPr lang="en-US" altLang="en-US" dirty="0" err="1"/>
              <a:t>triển</a:t>
            </a:r>
            <a:r>
              <a:rPr lang="en-US" altLang="en-US" dirty="0"/>
              <a:t> </a:t>
            </a:r>
            <a:r>
              <a:rPr lang="en-US" altLang="en-US" dirty="0" err="1"/>
              <a:t>ứng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endParaRPr lang="en-US" alt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Cài</a:t>
            </a:r>
            <a:r>
              <a:rPr lang="en-US" altLang="en-US" dirty="0"/>
              <a:t> </a:t>
            </a:r>
            <a:r>
              <a:rPr lang="en-US" altLang="en-US" dirty="0" err="1"/>
              <a:t>đặt</a:t>
            </a:r>
            <a:r>
              <a:rPr lang="en-US" altLang="en-US" dirty="0"/>
              <a:t> Python 3:</a:t>
            </a:r>
          </a:p>
          <a:p>
            <a:pPr lvl="1"/>
            <a:r>
              <a:rPr lang="en-US" altLang="en-US" dirty="0"/>
              <a:t>Download </a:t>
            </a:r>
            <a:r>
              <a:rPr lang="en-US" altLang="en-US" dirty="0" err="1"/>
              <a:t>tại</a:t>
            </a:r>
            <a:r>
              <a:rPr lang="en-US" altLang="en-US" dirty="0"/>
              <a:t>: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https://www.python.org/downloads/</a:t>
            </a:r>
            <a:endParaRPr lang="en-US" dirty="0"/>
          </a:p>
          <a:p>
            <a:pPr lvl="1"/>
            <a:r>
              <a:rPr lang="en-US" altLang="en-US" dirty="0" err="1"/>
              <a:t>Tham</a:t>
            </a:r>
            <a:r>
              <a:rPr lang="en-US" altLang="en-US" dirty="0"/>
              <a:t> </a:t>
            </a:r>
            <a:r>
              <a:rPr lang="en-US" altLang="en-US" dirty="0" err="1"/>
              <a:t>khảo</a:t>
            </a:r>
            <a:r>
              <a:rPr lang="en-US" altLang="en-US" dirty="0"/>
              <a:t> </a:t>
            </a:r>
            <a:r>
              <a:rPr lang="en-US" altLang="en-US" dirty="0" err="1"/>
              <a:t>cách</a:t>
            </a:r>
            <a:r>
              <a:rPr lang="en-US" altLang="en-US" dirty="0"/>
              <a:t> </a:t>
            </a:r>
            <a:r>
              <a:rPr lang="en-US" altLang="en-US" dirty="0" err="1"/>
              <a:t>cài</a:t>
            </a:r>
            <a:r>
              <a:rPr lang="en-US" altLang="en-US" dirty="0"/>
              <a:t> </a:t>
            </a:r>
            <a:r>
              <a:rPr lang="en-US" altLang="en-US" dirty="0" err="1"/>
              <a:t>đặt</a:t>
            </a:r>
            <a:r>
              <a:rPr lang="en-US" altLang="en-US" dirty="0"/>
              <a:t>:</a:t>
            </a:r>
          </a:p>
          <a:p>
            <a:pPr lvl="2"/>
            <a:r>
              <a:rPr lang="en-US" altLang="en-US" dirty="0" err="1"/>
              <a:t>Môi</a:t>
            </a:r>
            <a:r>
              <a:rPr lang="en-US" altLang="en-US" dirty="0"/>
              <a:t> </a:t>
            </a:r>
            <a:r>
              <a:rPr lang="en-US" altLang="en-US" dirty="0" err="1"/>
              <a:t>trường</a:t>
            </a:r>
            <a:r>
              <a:rPr lang="en-US" altLang="en-US" dirty="0"/>
              <a:t> Windows: </a:t>
            </a:r>
            <a:r>
              <a:rPr lang="en-US" altLang="en-US" dirty="0">
                <a:hlinkClick r:id="rId5"/>
              </a:rPr>
              <a:t>https://www.youtube.com/watch?v=3NMb4lH6LIk</a:t>
            </a:r>
            <a:endParaRPr lang="en-US" altLang="en-US" dirty="0"/>
          </a:p>
          <a:p>
            <a:pPr lvl="2"/>
            <a:r>
              <a:rPr lang="en-US" altLang="en-US" dirty="0" err="1"/>
              <a:t>Môi</a:t>
            </a:r>
            <a:r>
              <a:rPr lang="en-US" altLang="en-US" dirty="0"/>
              <a:t> </a:t>
            </a:r>
            <a:r>
              <a:rPr lang="en-US" altLang="en-US" dirty="0" err="1"/>
              <a:t>trường</a:t>
            </a:r>
            <a:r>
              <a:rPr lang="en-US" altLang="en-US" dirty="0"/>
              <a:t> MacOS: </a:t>
            </a:r>
            <a:r>
              <a:rPr lang="en-US" altLang="en-US" dirty="0">
                <a:hlinkClick r:id="rId6"/>
              </a:rPr>
              <a:t>https://www.youtube.com/watch?v=rm7Ikl2BQjM</a:t>
            </a: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/>
              <a:t>VD: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Python Shell (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sẵn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gói</a:t>
            </a:r>
            <a:r>
              <a:rPr lang="en-US" altLang="en-US" dirty="0"/>
              <a:t> </a:t>
            </a:r>
            <a:r>
              <a:rPr lang="en-US" altLang="en-US" dirty="0" err="1"/>
              <a:t>cài</a:t>
            </a:r>
            <a:r>
              <a:rPr lang="en-US" altLang="en-US" dirty="0"/>
              <a:t> </a:t>
            </a:r>
            <a:r>
              <a:rPr lang="en-US" altLang="en-US" dirty="0" err="1"/>
              <a:t>đặt</a:t>
            </a:r>
            <a:r>
              <a:rPr lang="en-US" altLang="en-US" dirty="0"/>
              <a:t>). Ở </a:t>
            </a:r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 </a:t>
            </a:r>
            <a:r>
              <a:rPr lang="en-US" altLang="en-US" dirty="0" err="1"/>
              <a:t>này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b="1" dirty="0"/>
              <a:t>Python 3.8.10</a:t>
            </a:r>
            <a:r>
              <a:rPr lang="en-US" altLang="en-US" dirty="0"/>
              <a:t>: </a:t>
            </a:r>
          </a:p>
          <a:p>
            <a:pPr marL="457200" lvl="1" indent="0">
              <a:buNone/>
            </a:pP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b="1" dirty="0"/>
              <a:t>Start</a:t>
            </a:r>
            <a:r>
              <a:rPr lang="en-US" altLang="en-US" dirty="0"/>
              <a:t> menu &gt; </a:t>
            </a:r>
            <a:r>
              <a:rPr lang="en-US" altLang="en-US" dirty="0" err="1"/>
              <a:t>Tìm</a:t>
            </a:r>
            <a:r>
              <a:rPr lang="en-US" altLang="en-US" dirty="0"/>
              <a:t> </a:t>
            </a:r>
            <a:r>
              <a:rPr lang="en-US" altLang="en-US" dirty="0" err="1"/>
              <a:t>thư</a:t>
            </a:r>
            <a:r>
              <a:rPr lang="en-US" altLang="en-US" dirty="0"/>
              <a:t> </a:t>
            </a:r>
            <a:r>
              <a:rPr lang="en-US" altLang="en-US" dirty="0" err="1"/>
              <a:t>mục</a:t>
            </a:r>
            <a:r>
              <a:rPr lang="en-US" altLang="en-US" dirty="0"/>
              <a:t> </a:t>
            </a:r>
            <a:r>
              <a:rPr lang="en-US" altLang="en-US" b="1" dirty="0"/>
              <a:t>Python 3.8 </a:t>
            </a:r>
            <a:r>
              <a:rPr lang="en-US" altLang="en-US" dirty="0"/>
              <a:t>&gt; </a:t>
            </a:r>
            <a:r>
              <a:rPr lang="en-US" altLang="en-US" dirty="0" err="1"/>
              <a:t>chọn</a:t>
            </a:r>
            <a:r>
              <a:rPr lang="en-US" altLang="en-US" dirty="0"/>
              <a:t> </a:t>
            </a:r>
            <a:r>
              <a:rPr lang="en-US" altLang="en-US" b="1" dirty="0"/>
              <a:t>IDLE (Python 3.x 64-bit)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7773686-06D5-4625-9359-F55987EB0B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909181"/>
              </p:ext>
            </p:extLst>
          </p:nvPr>
        </p:nvGraphicFramePr>
        <p:xfrm>
          <a:off x="2183433" y="4542084"/>
          <a:ext cx="7056784" cy="188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8610480" imgH="2295360" progId="Paint.Picture">
                  <p:embed/>
                </p:oleObj>
              </mc:Choice>
              <mc:Fallback>
                <p:oleObj name="Bitmap Image" r:id="rId7" imgW="8610480" imgH="2295360" progId="Paint.Pictur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D79A7E7-3E9D-47AB-B1C2-9D85B73C46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83433" y="4542084"/>
                        <a:ext cx="7056784" cy="188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53284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Môi trường phát triển ứng dụng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Visual Studio Code:</a:t>
            </a:r>
          </a:p>
          <a:p>
            <a:pPr lvl="1"/>
            <a:r>
              <a:rPr lang="en-US" altLang="en-US" dirty="0"/>
              <a:t>Download </a:t>
            </a:r>
            <a:r>
              <a:rPr lang="en-US" altLang="en-US" dirty="0" err="1"/>
              <a:t>tại</a:t>
            </a:r>
            <a:r>
              <a:rPr lang="en-US" altLang="en-US" dirty="0"/>
              <a:t>: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https://code.visualstudio.com/download</a:t>
            </a:r>
            <a:endParaRPr lang="en-US" dirty="0"/>
          </a:p>
          <a:p>
            <a:pPr lvl="1"/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: Theo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33FAED-B065-4533-8AF0-56A01B0FE9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953"/>
          <a:stretch/>
        </p:blipFill>
        <p:spPr>
          <a:xfrm>
            <a:off x="3791744" y="2328453"/>
            <a:ext cx="6768752" cy="40525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2709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Môi trường phát triển ứng dụng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Visual Studio Code:</a:t>
            </a:r>
          </a:p>
          <a:p>
            <a:pPr lvl="1"/>
            <a:r>
              <a:rPr lang="en-US" altLang="en-US" dirty="0" err="1"/>
              <a:t>Cài</a:t>
            </a:r>
            <a:r>
              <a:rPr lang="en-US" altLang="en-US" dirty="0"/>
              <a:t> </a:t>
            </a:r>
            <a:r>
              <a:rPr lang="en-US" altLang="en-US" dirty="0" err="1"/>
              <a:t>đặt</a:t>
            </a:r>
            <a:r>
              <a:rPr lang="en-US" altLang="en-US" dirty="0"/>
              <a:t> </a:t>
            </a:r>
            <a:r>
              <a:rPr lang="en-US" altLang="en-US" dirty="0" err="1"/>
              <a:t>thêm</a:t>
            </a:r>
            <a:r>
              <a:rPr lang="en-US" altLang="en-US" dirty="0"/>
              <a:t> Extension: </a:t>
            </a:r>
            <a:r>
              <a:rPr lang="en-US" altLang="en-US" b="1" i="1" dirty="0"/>
              <a:t>Python</a:t>
            </a:r>
          </a:p>
          <a:p>
            <a:pPr lvl="2"/>
            <a:r>
              <a:rPr lang="en-US" altLang="en-US" dirty="0" err="1"/>
              <a:t>Bước</a:t>
            </a:r>
            <a:r>
              <a:rPr lang="en-US" altLang="en-US" dirty="0"/>
              <a:t> 1: </a:t>
            </a:r>
            <a:r>
              <a:rPr lang="en-US" altLang="en-US" dirty="0" err="1"/>
              <a:t>Chọn</a:t>
            </a:r>
            <a:r>
              <a:rPr lang="en-US" altLang="en-US" dirty="0"/>
              <a:t> menu </a:t>
            </a:r>
            <a:r>
              <a:rPr lang="en-US" altLang="en-US" b="1" i="1" dirty="0"/>
              <a:t>Extensions (Ctrl + Shift + X)</a:t>
            </a:r>
          </a:p>
          <a:p>
            <a:pPr lvl="2"/>
            <a:r>
              <a:rPr lang="en-US" altLang="en-US" dirty="0" err="1"/>
              <a:t>Bước</a:t>
            </a:r>
            <a:r>
              <a:rPr lang="en-US" altLang="en-US" dirty="0"/>
              <a:t> 2: </a:t>
            </a:r>
            <a:r>
              <a:rPr lang="en-US" altLang="en-US" dirty="0" err="1"/>
              <a:t>Gõ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khóa</a:t>
            </a:r>
            <a:r>
              <a:rPr lang="en-US" altLang="en-US" dirty="0"/>
              <a:t> </a:t>
            </a:r>
            <a:r>
              <a:rPr lang="en-US" altLang="en-US" b="1" i="1" dirty="0"/>
              <a:t>“python”</a:t>
            </a:r>
          </a:p>
          <a:p>
            <a:pPr lvl="2"/>
            <a:r>
              <a:rPr lang="en-US" altLang="en-US" dirty="0" err="1"/>
              <a:t>Bước</a:t>
            </a:r>
            <a:r>
              <a:rPr lang="en-US" altLang="en-US" dirty="0"/>
              <a:t> 3: </a:t>
            </a:r>
            <a:r>
              <a:rPr lang="en-US" altLang="en-US" dirty="0" err="1"/>
              <a:t>Chọn</a:t>
            </a:r>
            <a:r>
              <a:rPr lang="en-US" altLang="en-US" dirty="0"/>
              <a:t> </a:t>
            </a:r>
            <a:r>
              <a:rPr lang="en-US" altLang="en-US" b="1" i="1" dirty="0"/>
              <a:t>Install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B319F6-EAC0-4A4D-8EF2-A6BC22598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230" y="3212678"/>
            <a:ext cx="6129779" cy="3168650"/>
          </a:xfrm>
          <a:prstGeom prst="rect">
            <a:avLst/>
          </a:prstGeom>
        </p:spPr>
      </p:pic>
      <p:sp>
        <p:nvSpPr>
          <p:cNvPr id="3" name="Callout: Line 2">
            <a:extLst>
              <a:ext uri="{FF2B5EF4-FFF2-40B4-BE49-F238E27FC236}">
                <a16:creationId xmlns:a16="http://schemas.microsoft.com/office/drawing/2014/main" id="{9D339795-0F7D-4EFB-AFE2-2FF8DB11C597}"/>
              </a:ext>
            </a:extLst>
          </p:cNvPr>
          <p:cNvSpPr/>
          <p:nvPr/>
        </p:nvSpPr>
        <p:spPr bwMode="auto">
          <a:xfrm>
            <a:off x="2711624" y="4977172"/>
            <a:ext cx="1008112" cy="360040"/>
          </a:xfrm>
          <a:prstGeom prst="borderCallout1">
            <a:avLst>
              <a:gd name="adj1" fmla="val 47851"/>
              <a:gd name="adj2" fmla="val 103157"/>
              <a:gd name="adj3" fmla="val 260650"/>
              <a:gd name="adj4" fmla="val 166697"/>
            </a:avLst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</a:pPr>
            <a:r>
              <a:rPr lang="en-US" sz="1500" b="0" dirty="0" err="1">
                <a:solidFill>
                  <a:srgbClr val="FF0000"/>
                </a:solidFill>
                <a:latin typeface="Arial" charset="0"/>
              </a:rPr>
              <a:t>Bước</a:t>
            </a:r>
            <a:r>
              <a:rPr lang="en-US" sz="1500" b="0" dirty="0">
                <a:solidFill>
                  <a:srgbClr val="FF0000"/>
                </a:solidFill>
                <a:latin typeface="Arial" charset="0"/>
              </a:rPr>
              <a:t> 1</a:t>
            </a:r>
            <a:endParaRPr kumimoji="0" lang="en-US" sz="15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EEEF0A68-6D72-404E-A8EA-23F1E12BC24B}"/>
              </a:ext>
            </a:extLst>
          </p:cNvPr>
          <p:cNvSpPr/>
          <p:nvPr/>
        </p:nvSpPr>
        <p:spPr bwMode="auto">
          <a:xfrm>
            <a:off x="6672063" y="2597481"/>
            <a:ext cx="1008112" cy="360040"/>
          </a:xfrm>
          <a:prstGeom prst="borderCallout1">
            <a:avLst>
              <a:gd name="adj1" fmla="val 55788"/>
              <a:gd name="adj2" fmla="val -7389"/>
              <a:gd name="adj3" fmla="val 387636"/>
              <a:gd name="adj4" fmla="val -141320"/>
            </a:avLst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</a:pPr>
            <a:r>
              <a:rPr lang="en-US" sz="1500" b="0" dirty="0" err="1">
                <a:solidFill>
                  <a:srgbClr val="FF0000"/>
                </a:solidFill>
                <a:latin typeface="Arial" charset="0"/>
              </a:rPr>
              <a:t>Bước</a:t>
            </a:r>
            <a:r>
              <a:rPr lang="en-US" sz="1500" b="0" dirty="0">
                <a:solidFill>
                  <a:srgbClr val="FF0000"/>
                </a:solidFill>
                <a:latin typeface="Arial" charset="0"/>
              </a:rPr>
              <a:t> 2</a:t>
            </a:r>
            <a:endParaRPr kumimoji="0" lang="en-US" sz="15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4685087B-040F-4CFC-9F98-264D1E55B079}"/>
              </a:ext>
            </a:extLst>
          </p:cNvPr>
          <p:cNvSpPr/>
          <p:nvPr/>
        </p:nvSpPr>
        <p:spPr bwMode="auto">
          <a:xfrm>
            <a:off x="7896200" y="4977172"/>
            <a:ext cx="1008112" cy="360040"/>
          </a:xfrm>
          <a:prstGeom prst="borderCallout1">
            <a:avLst>
              <a:gd name="adj1" fmla="val 55788"/>
              <a:gd name="adj2" fmla="val -7389"/>
              <a:gd name="adj3" fmla="val -62106"/>
              <a:gd name="adj4" fmla="val -79906"/>
            </a:avLst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</a:pPr>
            <a:r>
              <a:rPr lang="en-US" sz="1500" b="0" dirty="0" err="1">
                <a:solidFill>
                  <a:srgbClr val="FF0000"/>
                </a:solidFill>
                <a:latin typeface="Arial" charset="0"/>
              </a:rPr>
              <a:t>Bước</a:t>
            </a:r>
            <a:r>
              <a:rPr lang="en-US" sz="1500" b="0" dirty="0">
                <a:solidFill>
                  <a:srgbClr val="FF0000"/>
                </a:solidFill>
                <a:latin typeface="Arial" charset="0"/>
              </a:rPr>
              <a:t> 3</a:t>
            </a:r>
            <a:endParaRPr kumimoji="0" lang="en-US" sz="15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0123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Môi trường phát triển ứng dụng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Pycharm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Download </a:t>
            </a:r>
            <a:r>
              <a:rPr lang="en-US" altLang="en-US" dirty="0" err="1"/>
              <a:t>tại</a:t>
            </a:r>
            <a:r>
              <a:rPr lang="en-US" altLang="en-US" dirty="0"/>
              <a:t>:</a:t>
            </a:r>
            <a:r>
              <a:rPr lang="en-US" dirty="0"/>
              <a:t> </a:t>
            </a:r>
            <a:r>
              <a:rPr lang="en-US" b="1" dirty="0">
                <a:hlinkClick r:id="rId4"/>
              </a:rPr>
              <a:t>https://www.jetbrains.com/pycharm/download/</a:t>
            </a:r>
            <a:endParaRPr lang="en-US" b="1" dirty="0"/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:</a:t>
            </a:r>
          </a:p>
          <a:p>
            <a:pPr lvl="2"/>
            <a:r>
              <a:rPr lang="en-US" altLang="en-US" dirty="0"/>
              <a:t>Professional: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trả</a:t>
            </a:r>
            <a:r>
              <a:rPr lang="en-US" altLang="en-US" dirty="0"/>
              <a:t> </a:t>
            </a:r>
            <a:r>
              <a:rPr lang="en-US" altLang="en-US" dirty="0" err="1"/>
              <a:t>phí</a:t>
            </a:r>
            <a:r>
              <a:rPr lang="en-US" altLang="en-US" dirty="0"/>
              <a:t>. </a:t>
            </a:r>
            <a:r>
              <a:rPr lang="en-US" altLang="en-US" dirty="0" err="1"/>
              <a:t>Nếu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khoản</a:t>
            </a:r>
            <a:r>
              <a:rPr lang="en-US" altLang="en-US" dirty="0"/>
              <a:t> email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tên</a:t>
            </a:r>
            <a:r>
              <a:rPr lang="en-US" altLang="en-US" dirty="0"/>
              <a:t> </a:t>
            </a:r>
            <a:r>
              <a:rPr lang="en-US" altLang="en-US" dirty="0" err="1"/>
              <a:t>miền</a:t>
            </a:r>
            <a:r>
              <a:rPr lang="en-US" altLang="en-US" dirty="0"/>
              <a:t> </a:t>
            </a:r>
            <a:r>
              <a:rPr lang="en-US" altLang="en-US" dirty="0" err="1"/>
              <a:t>giáo</a:t>
            </a:r>
            <a:r>
              <a:rPr lang="en-US" altLang="en-US" dirty="0"/>
              <a:t> </a:t>
            </a:r>
            <a:r>
              <a:rPr lang="en-US" altLang="en-US" dirty="0" err="1"/>
              <a:t>dục</a:t>
            </a:r>
            <a:r>
              <a:rPr lang="en-US" altLang="en-US" dirty="0"/>
              <a:t> (</a:t>
            </a:r>
            <a:r>
              <a:rPr lang="en-US" altLang="en-US" dirty="0" err="1"/>
              <a:t>edu</a:t>
            </a:r>
            <a:r>
              <a:rPr lang="en-US" altLang="en-US" dirty="0"/>
              <a:t>)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đăng</a:t>
            </a:r>
            <a:r>
              <a:rPr lang="en-US" altLang="en-US" dirty="0"/>
              <a:t> </a:t>
            </a:r>
            <a:r>
              <a:rPr lang="en-US" altLang="en-US" dirty="0" err="1"/>
              <a:t>ký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b="1" dirty="0"/>
              <a:t>Free Educational Licenses</a:t>
            </a:r>
            <a:r>
              <a:rPr lang="en-US" altLang="en-US"/>
              <a:t>: </a:t>
            </a:r>
            <a:r>
              <a:rPr lang="en-US" altLang="en-US">
                <a:hlinkClick r:id="rId5"/>
              </a:rPr>
              <a:t>https</a:t>
            </a:r>
            <a:r>
              <a:rPr lang="en-US" altLang="en-US" dirty="0">
                <a:hlinkClick r:id="rId5"/>
              </a:rPr>
              <a:t>://www.jetbrains.com/community/education/</a:t>
            </a:r>
            <a:endParaRPr lang="en-US" altLang="en-US" dirty="0"/>
          </a:p>
          <a:p>
            <a:pPr lvl="2"/>
            <a:r>
              <a:rPr lang="en-US" altLang="en-US" dirty="0"/>
              <a:t>Community: </a:t>
            </a:r>
            <a:r>
              <a:rPr lang="en-US" altLang="en-US" dirty="0" err="1"/>
              <a:t>Miễn</a:t>
            </a:r>
            <a:r>
              <a:rPr lang="en-US" altLang="en-US" dirty="0"/>
              <a:t> </a:t>
            </a:r>
            <a:r>
              <a:rPr lang="en-US" altLang="en-US" dirty="0" err="1"/>
              <a:t>phí</a:t>
            </a:r>
            <a:endParaRPr lang="en-US" altLang="en-US" dirty="0"/>
          </a:p>
          <a:p>
            <a:pPr lvl="2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6099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Môi trường phát triển ứng dụng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Pycharm</a:t>
            </a:r>
            <a:r>
              <a:rPr lang="en-US" altLang="en-US" dirty="0"/>
              <a:t>:</a:t>
            </a:r>
          </a:p>
          <a:p>
            <a:pPr lvl="2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25DCA-600F-471E-9F43-48B976852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584" y="1196182"/>
            <a:ext cx="8934581" cy="54011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603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A484D824-ADE3-47A8-8EC6-50E82BBD4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Nội dung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032E1408-A026-44A6-958E-6AF5B411C2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Tổng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về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lập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trình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Giới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thiệu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về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Python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Môi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trường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phát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triển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ứng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dụng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6088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Xây dựng ứng dụng đầu tiên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Xây</a:t>
            </a:r>
            <a:r>
              <a:rPr lang="en-US" altLang="en-US" dirty="0"/>
              <a:t> </a:t>
            </a:r>
            <a:r>
              <a:rPr lang="en-US" altLang="en-US" dirty="0" err="1"/>
              <a:t>dựng</a:t>
            </a:r>
            <a:r>
              <a:rPr lang="en-US" altLang="en-US" dirty="0"/>
              <a:t> </a:t>
            </a:r>
            <a:r>
              <a:rPr lang="en-US" altLang="en-US" dirty="0" err="1"/>
              <a:t>ứng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Visual Studio Code:</a:t>
            </a:r>
          </a:p>
          <a:p>
            <a:pPr lvl="1"/>
            <a:r>
              <a:rPr lang="en-US" altLang="en-US" dirty="0" err="1"/>
              <a:t>Bước</a:t>
            </a:r>
            <a:r>
              <a:rPr lang="en-US" altLang="en-US" dirty="0"/>
              <a:t> 1: </a:t>
            </a:r>
            <a:r>
              <a:rPr lang="en-US" altLang="en-US" dirty="0" err="1"/>
              <a:t>Tạo</a:t>
            </a:r>
            <a:r>
              <a:rPr lang="en-US" altLang="en-US" dirty="0"/>
              <a:t> </a:t>
            </a:r>
            <a:r>
              <a:rPr lang="en-US" altLang="en-US" dirty="0" err="1"/>
              <a:t>thư</a:t>
            </a:r>
            <a:r>
              <a:rPr lang="en-US" altLang="en-US" dirty="0"/>
              <a:t> </a:t>
            </a:r>
            <a:r>
              <a:rPr lang="en-US" altLang="en-US" dirty="0" err="1"/>
              <a:t>mục</a:t>
            </a:r>
            <a:r>
              <a:rPr lang="en-US" altLang="en-US" dirty="0"/>
              <a:t> </a:t>
            </a:r>
            <a:r>
              <a:rPr lang="en-US" altLang="en-US" dirty="0" err="1"/>
              <a:t>lưu</a:t>
            </a:r>
            <a:r>
              <a:rPr lang="en-US" altLang="en-US" dirty="0"/>
              <a:t> </a:t>
            </a:r>
            <a:r>
              <a:rPr lang="en-US" altLang="en-US" dirty="0" err="1"/>
              <a:t>trữ</a:t>
            </a:r>
            <a:endParaRPr lang="en-US" altLang="en-US" dirty="0"/>
          </a:p>
          <a:p>
            <a:pPr lvl="1"/>
            <a:r>
              <a:rPr lang="en-US" altLang="en-US" dirty="0" err="1"/>
              <a:t>Bước</a:t>
            </a:r>
            <a:r>
              <a:rPr lang="en-US" altLang="en-US" dirty="0"/>
              <a:t> 2: </a:t>
            </a:r>
            <a:r>
              <a:rPr lang="en-US" altLang="en-US" dirty="0" err="1"/>
              <a:t>Chọn</a:t>
            </a:r>
            <a:r>
              <a:rPr lang="en-US" altLang="en-US" dirty="0"/>
              <a:t> menu </a:t>
            </a:r>
            <a:r>
              <a:rPr lang="en-US" altLang="en-US" b="1" i="1" dirty="0"/>
              <a:t>File</a:t>
            </a:r>
            <a:r>
              <a:rPr lang="en-US" altLang="en-US" dirty="0"/>
              <a:t> &gt; </a:t>
            </a:r>
            <a:r>
              <a:rPr lang="en-US" altLang="en-US" dirty="0" err="1"/>
              <a:t>chọn</a:t>
            </a:r>
            <a:r>
              <a:rPr lang="en-US" altLang="en-US" dirty="0"/>
              <a:t> </a:t>
            </a:r>
            <a:r>
              <a:rPr lang="en-US" altLang="en-US" b="1" i="1" dirty="0"/>
              <a:t>Open Folder</a:t>
            </a:r>
            <a:r>
              <a:rPr lang="en-US" altLang="en-US" dirty="0"/>
              <a:t>… &gt; </a:t>
            </a:r>
            <a:r>
              <a:rPr lang="en-US" altLang="en-US" dirty="0" err="1"/>
              <a:t>chọn</a:t>
            </a:r>
            <a:r>
              <a:rPr lang="en-US" altLang="en-US" dirty="0"/>
              <a:t> </a:t>
            </a:r>
            <a:r>
              <a:rPr lang="en-US" altLang="en-US" dirty="0" err="1"/>
              <a:t>thư</a:t>
            </a:r>
            <a:r>
              <a:rPr lang="en-US" altLang="en-US" dirty="0"/>
              <a:t> </a:t>
            </a:r>
            <a:r>
              <a:rPr lang="en-US" altLang="en-US" dirty="0" err="1"/>
              <a:t>mục</a:t>
            </a:r>
            <a:r>
              <a:rPr lang="en-US" altLang="en-US" dirty="0"/>
              <a:t> </a:t>
            </a:r>
            <a:r>
              <a:rPr lang="en-US" altLang="en-US" dirty="0" err="1"/>
              <a:t>đã</a:t>
            </a:r>
            <a:r>
              <a:rPr lang="en-US" altLang="en-US" dirty="0"/>
              <a:t> </a:t>
            </a:r>
            <a:r>
              <a:rPr lang="en-US" altLang="en-US" dirty="0" err="1"/>
              <a:t>tạo</a:t>
            </a:r>
            <a:r>
              <a:rPr lang="en-US" altLang="en-US" dirty="0"/>
              <a:t> ở </a:t>
            </a:r>
            <a:r>
              <a:rPr lang="en-US" altLang="en-US" dirty="0" err="1"/>
              <a:t>Bước</a:t>
            </a:r>
            <a:r>
              <a:rPr lang="en-US" altLang="en-US" dirty="0"/>
              <a:t> 1 &gt; </a:t>
            </a:r>
            <a:r>
              <a:rPr lang="en-US" altLang="en-US" dirty="0" err="1"/>
              <a:t>chọn</a:t>
            </a:r>
            <a:r>
              <a:rPr lang="en-US" altLang="en-US" dirty="0"/>
              <a:t> </a:t>
            </a:r>
            <a:r>
              <a:rPr lang="en-US" altLang="en-US" b="1" i="1" dirty="0"/>
              <a:t>Select Folder.</a:t>
            </a:r>
          </a:p>
          <a:p>
            <a:pPr lvl="1"/>
            <a:r>
              <a:rPr lang="en-US" altLang="en-US" dirty="0" err="1"/>
              <a:t>Bước</a:t>
            </a:r>
            <a:r>
              <a:rPr lang="en-US" altLang="en-US" dirty="0"/>
              <a:t> 3: </a:t>
            </a:r>
            <a:r>
              <a:rPr lang="en-US" altLang="en-US" dirty="0" err="1"/>
              <a:t>Tạo</a:t>
            </a:r>
            <a:r>
              <a:rPr lang="en-US" altLang="en-US" dirty="0"/>
              <a:t> </a:t>
            </a:r>
            <a:r>
              <a:rPr lang="en-US" altLang="en-US" dirty="0" err="1"/>
              <a:t>tập</a:t>
            </a:r>
            <a:r>
              <a:rPr lang="en-US" altLang="en-US" dirty="0"/>
              <a:t> tin </a:t>
            </a:r>
            <a:r>
              <a:rPr lang="en-US" altLang="en-US" b="1" i="1" dirty="0"/>
              <a:t>.</a:t>
            </a:r>
            <a:r>
              <a:rPr lang="en-US" altLang="en-US" b="1" i="1" dirty="0" err="1"/>
              <a:t>py</a:t>
            </a:r>
            <a:r>
              <a:rPr lang="en-US" altLang="en-US" b="1" i="1" dirty="0"/>
              <a:t> </a:t>
            </a:r>
            <a:r>
              <a:rPr lang="en-US" altLang="en-US" dirty="0"/>
              <a:t>&gt; Click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biểu</a:t>
            </a:r>
            <a:r>
              <a:rPr lang="en-US" altLang="en-US" dirty="0"/>
              <a:t> </a:t>
            </a:r>
            <a:r>
              <a:rPr lang="en-US" altLang="en-US" dirty="0" err="1"/>
              <a:t>tượng</a:t>
            </a:r>
            <a:r>
              <a:rPr lang="en-US" altLang="en-US" dirty="0"/>
              <a:t> </a:t>
            </a:r>
            <a:r>
              <a:rPr lang="en-US" altLang="en-US" dirty="0" err="1"/>
              <a:t>tạo</a:t>
            </a:r>
            <a:r>
              <a:rPr lang="en-US" altLang="en-US" dirty="0"/>
              <a:t> </a:t>
            </a:r>
            <a:r>
              <a:rPr lang="en-US" altLang="en-US" dirty="0" err="1"/>
              <a:t>tập</a:t>
            </a:r>
            <a:r>
              <a:rPr lang="en-US" altLang="en-US" dirty="0"/>
              <a:t> tin          (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</a:t>
            </a:r>
            <a:r>
              <a:rPr lang="en-US" altLang="en-US" dirty="0" err="1"/>
              <a:t>minh</a:t>
            </a:r>
            <a:r>
              <a:rPr lang="en-US" altLang="en-US" dirty="0"/>
              <a:t> </a:t>
            </a:r>
            <a:r>
              <a:rPr lang="en-US" altLang="en-US" dirty="0" err="1"/>
              <a:t>họa</a:t>
            </a:r>
            <a:r>
              <a:rPr lang="en-US" altLang="en-US" dirty="0"/>
              <a:t>)</a:t>
            </a:r>
          </a:p>
          <a:p>
            <a:pPr marL="457200" lvl="1" indent="0">
              <a:buNone/>
            </a:pPr>
            <a:r>
              <a:rPr lang="en-US" altLang="en-US" dirty="0"/>
              <a:t>   </a:t>
            </a:r>
            <a:r>
              <a:rPr lang="en-US" altLang="en-US" i="1" dirty="0" err="1"/>
              <a:t>Chú</a:t>
            </a:r>
            <a:r>
              <a:rPr lang="en-US" altLang="en-US" i="1" dirty="0"/>
              <a:t> ý: </a:t>
            </a:r>
            <a:r>
              <a:rPr lang="en-US" altLang="en-US" i="1" dirty="0" err="1"/>
              <a:t>Đặt</a:t>
            </a:r>
            <a:r>
              <a:rPr lang="en-US" altLang="en-US" i="1" dirty="0"/>
              <a:t> </a:t>
            </a:r>
            <a:r>
              <a:rPr lang="en-US" altLang="en-US" i="1" dirty="0" err="1"/>
              <a:t>tên</a:t>
            </a:r>
            <a:r>
              <a:rPr lang="en-US" altLang="en-US" i="1" dirty="0"/>
              <a:t> </a:t>
            </a:r>
            <a:r>
              <a:rPr lang="en-US" altLang="en-US" i="1" dirty="0" err="1"/>
              <a:t>có</a:t>
            </a:r>
            <a:r>
              <a:rPr lang="en-US" altLang="en-US" i="1" dirty="0"/>
              <a:t> </a:t>
            </a:r>
            <a:r>
              <a:rPr lang="en-US" altLang="en-US" i="1" dirty="0" err="1"/>
              <a:t>đuôi</a:t>
            </a:r>
            <a:r>
              <a:rPr lang="en-US" altLang="en-US" i="1" dirty="0"/>
              <a:t> </a:t>
            </a:r>
            <a:r>
              <a:rPr lang="en-US" altLang="en-US" i="1" dirty="0" err="1"/>
              <a:t>mở</a:t>
            </a:r>
            <a:r>
              <a:rPr lang="en-US" altLang="en-US" i="1" dirty="0"/>
              <a:t> </a:t>
            </a:r>
            <a:r>
              <a:rPr lang="en-US" altLang="en-US" i="1" dirty="0" err="1"/>
              <a:t>rộng</a:t>
            </a:r>
            <a:r>
              <a:rPr lang="en-US" altLang="en-US" i="1" dirty="0"/>
              <a:t> </a:t>
            </a:r>
            <a:r>
              <a:rPr lang="en-US" altLang="en-US" b="1" i="1" dirty="0"/>
              <a:t>.</a:t>
            </a:r>
            <a:r>
              <a:rPr lang="en-US" altLang="en-US" b="1" i="1" dirty="0" err="1"/>
              <a:t>py</a:t>
            </a:r>
            <a:endParaRPr lang="en-US" altLang="en-US" b="1" i="1" dirty="0"/>
          </a:p>
          <a:p>
            <a:pPr lvl="2"/>
            <a:endParaRPr lang="en-US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C104D3-C1EC-409E-9776-805F54B4BFB0}"/>
              </a:ext>
            </a:extLst>
          </p:cNvPr>
          <p:cNvGrpSpPr/>
          <p:nvPr/>
        </p:nvGrpSpPr>
        <p:grpSpPr>
          <a:xfrm>
            <a:off x="6619753" y="3880317"/>
            <a:ext cx="4372098" cy="2500640"/>
            <a:chOff x="5087888" y="3823469"/>
            <a:chExt cx="5153025" cy="30099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79D3B74-BA60-4DED-A021-765424BF3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87888" y="3823469"/>
              <a:ext cx="5153025" cy="3009900"/>
            </a:xfrm>
            <a:prstGeom prst="rect">
              <a:avLst/>
            </a:prstGeom>
          </p:spPr>
        </p:pic>
        <p:sp>
          <p:nvSpPr>
            <p:cNvPr id="9" name="Callout: Line 8">
              <a:extLst>
                <a:ext uri="{FF2B5EF4-FFF2-40B4-BE49-F238E27FC236}">
                  <a16:creationId xmlns:a16="http://schemas.microsoft.com/office/drawing/2014/main" id="{F3291CC2-C760-49A3-A5BC-019E15F2D618}"/>
                </a:ext>
              </a:extLst>
            </p:cNvPr>
            <p:cNvSpPr/>
            <p:nvPr/>
          </p:nvSpPr>
          <p:spPr bwMode="auto">
            <a:xfrm>
              <a:off x="6023992" y="5328419"/>
              <a:ext cx="1368152" cy="360040"/>
            </a:xfrm>
            <a:prstGeom prst="borderCallout1">
              <a:avLst>
                <a:gd name="adj1" fmla="val 47851"/>
                <a:gd name="adj2" fmla="val 103157"/>
                <a:gd name="adj3" fmla="val -80624"/>
                <a:gd name="adj4" fmla="val 149043"/>
              </a:avLst>
            </a:prstGeom>
            <a:noFill/>
            <a:ln w="63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itchFamily="2" charset="2"/>
                <a:buNone/>
                <a:tabLst/>
              </a:pPr>
              <a:r>
                <a:rPr lang="en-US" sz="1500" b="0">
                  <a:solidFill>
                    <a:srgbClr val="FF0000"/>
                  </a:solidFill>
                  <a:latin typeface="Arial" charset="0"/>
                </a:rPr>
                <a:t>Tạo tập tin</a:t>
              </a:r>
              <a:endParaRPr kumimoji="0" lang="en-US" sz="15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allout: Line 9">
              <a:extLst>
                <a:ext uri="{FF2B5EF4-FFF2-40B4-BE49-F238E27FC236}">
                  <a16:creationId xmlns:a16="http://schemas.microsoft.com/office/drawing/2014/main" id="{26E9B098-E284-4767-89F8-0C30C5EFBC5C}"/>
                </a:ext>
              </a:extLst>
            </p:cNvPr>
            <p:cNvSpPr/>
            <p:nvPr/>
          </p:nvSpPr>
          <p:spPr bwMode="auto">
            <a:xfrm>
              <a:off x="8119985" y="5653534"/>
              <a:ext cx="1718019" cy="360040"/>
            </a:xfrm>
            <a:prstGeom prst="borderCallout1">
              <a:avLst>
                <a:gd name="adj1" fmla="val -18287"/>
                <a:gd name="adj2" fmla="val 43980"/>
                <a:gd name="adj3" fmla="val -167927"/>
                <a:gd name="adj4" fmla="val 22336"/>
              </a:avLst>
            </a:prstGeom>
            <a:noFill/>
            <a:ln w="63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itchFamily="2" charset="2"/>
                <a:buNone/>
                <a:tabLst/>
              </a:pPr>
              <a:r>
                <a:rPr lang="en-US" sz="1500" b="0">
                  <a:solidFill>
                    <a:srgbClr val="FF0000"/>
                  </a:solidFill>
                  <a:latin typeface="Arial" charset="0"/>
                </a:rPr>
                <a:t>Tạo thư mục</a:t>
              </a:r>
              <a:endParaRPr kumimoji="0" lang="en-US" sz="15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9E60821-32DD-4DE1-920D-427A69EF9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8780" y="3218860"/>
            <a:ext cx="424006" cy="3840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1A314B-ED37-474C-B897-40CD7B9C77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5843" y="4615149"/>
            <a:ext cx="4372098" cy="6334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802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A484D824-ADE3-47A8-8EC6-50E82BBD4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Nội dung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032E1408-A026-44A6-958E-6AF5B411C2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Giới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thiệu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về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Python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Môi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trường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phát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triển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ứng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dụng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Xây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dựng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ứng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dụng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đầu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tiên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Xây dựng ứng dụng đầu tiên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1800" y="1196752"/>
            <a:ext cx="10560049" cy="5184775"/>
          </a:xfrm>
        </p:spPr>
        <p:txBody>
          <a:bodyPr/>
          <a:lstStyle/>
          <a:p>
            <a:r>
              <a:rPr lang="en-US" altLang="en-US" dirty="0" err="1"/>
              <a:t>Xây</a:t>
            </a:r>
            <a:r>
              <a:rPr lang="en-US" altLang="en-US" dirty="0"/>
              <a:t> </a:t>
            </a:r>
            <a:r>
              <a:rPr lang="en-US" altLang="en-US" dirty="0" err="1"/>
              <a:t>dựng</a:t>
            </a:r>
            <a:r>
              <a:rPr lang="en-US" altLang="en-US" dirty="0"/>
              <a:t> </a:t>
            </a:r>
            <a:r>
              <a:rPr lang="en-US" altLang="en-US" dirty="0" err="1"/>
              <a:t>ứng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Visual Studio Code:</a:t>
            </a:r>
          </a:p>
          <a:p>
            <a:pPr lvl="1"/>
            <a:r>
              <a:rPr lang="en-US" altLang="en-US" dirty="0" err="1"/>
              <a:t>Bước</a:t>
            </a:r>
            <a:r>
              <a:rPr lang="en-US" altLang="en-US" dirty="0"/>
              <a:t> 4: </a:t>
            </a:r>
            <a:r>
              <a:rPr lang="en-US" altLang="en-US" dirty="0" err="1"/>
              <a:t>Gõ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tập</a:t>
            </a:r>
            <a:r>
              <a:rPr lang="en-US" altLang="en-US" dirty="0"/>
              <a:t> tin </a:t>
            </a:r>
            <a:r>
              <a:rPr lang="en-US" altLang="en-US" dirty="0" err="1"/>
              <a:t>vừa</a:t>
            </a:r>
            <a:r>
              <a:rPr lang="en-US" altLang="en-US" dirty="0"/>
              <a:t> </a:t>
            </a:r>
            <a:r>
              <a:rPr lang="en-US" altLang="en-US" dirty="0" err="1"/>
              <a:t>tạo</a:t>
            </a:r>
            <a:r>
              <a:rPr lang="en-US" altLang="en-US" dirty="0"/>
              <a:t>: 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Python'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 err="1"/>
              <a:t>Bước</a:t>
            </a:r>
            <a:r>
              <a:rPr lang="en-US" altLang="en-US" dirty="0"/>
              <a:t> 5: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 </a:t>
            </a:r>
            <a:r>
              <a:rPr lang="en-US" altLang="en-US" dirty="0" err="1"/>
              <a:t>chương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endParaRPr lang="en-US" altLang="en-US" dirty="0"/>
          </a:p>
          <a:p>
            <a:pPr lvl="2"/>
            <a:r>
              <a:rPr lang="en-US" altLang="en-US" dirty="0" err="1"/>
              <a:t>Cách</a:t>
            </a:r>
            <a:r>
              <a:rPr lang="en-US" altLang="en-US" dirty="0"/>
              <a:t> 1: Click </a:t>
            </a:r>
            <a:r>
              <a:rPr lang="en-US" altLang="en-US" dirty="0" err="1"/>
              <a:t>phải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vùng</a:t>
            </a:r>
            <a:r>
              <a:rPr lang="en-US" altLang="en-US" dirty="0"/>
              <a:t> </a:t>
            </a:r>
            <a:r>
              <a:rPr lang="en-US" altLang="en-US" dirty="0" err="1"/>
              <a:t>làm</a:t>
            </a:r>
            <a:r>
              <a:rPr lang="en-US" altLang="en-US" dirty="0"/>
              <a:t> </a:t>
            </a:r>
            <a:r>
              <a:rPr lang="en-US" altLang="en-US" dirty="0" err="1"/>
              <a:t>việc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tập</a:t>
            </a:r>
            <a:r>
              <a:rPr lang="en-US" altLang="en-US" dirty="0"/>
              <a:t> tin &gt; </a:t>
            </a:r>
            <a:r>
              <a:rPr lang="en-US" altLang="en-US" dirty="0" err="1"/>
              <a:t>chọn</a:t>
            </a:r>
            <a:r>
              <a:rPr lang="en-US" altLang="en-US" dirty="0"/>
              <a:t> Run Python File in Terminal</a:t>
            </a:r>
          </a:p>
          <a:p>
            <a:pPr lvl="2"/>
            <a:r>
              <a:rPr lang="en-US" altLang="en-US" dirty="0" err="1"/>
              <a:t>Cách</a:t>
            </a:r>
            <a:r>
              <a:rPr lang="en-US" altLang="en-US" dirty="0"/>
              <a:t> 2: Click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nút</a:t>
            </a:r>
            <a:r>
              <a:rPr lang="en-US" altLang="en-US" dirty="0"/>
              <a:t>        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cửa</a:t>
            </a:r>
            <a:r>
              <a:rPr lang="en-US" altLang="en-US" dirty="0"/>
              <a:t> </a:t>
            </a:r>
            <a:r>
              <a:rPr lang="en-US" altLang="en-US" dirty="0" err="1"/>
              <a:t>sổ</a:t>
            </a:r>
            <a:r>
              <a:rPr lang="en-US" altLang="en-US" dirty="0"/>
              <a:t> VS Code</a:t>
            </a:r>
          </a:p>
          <a:p>
            <a:pPr lvl="2"/>
            <a:endParaRPr lang="en-US" altLang="en-US" dirty="0"/>
          </a:p>
          <a:p>
            <a:pPr lvl="2"/>
            <a:r>
              <a:rPr lang="en-US" altLang="en-US" dirty="0" err="1"/>
              <a:t>Chú</a:t>
            </a:r>
            <a:r>
              <a:rPr lang="en-US" altLang="en-US" dirty="0"/>
              <a:t> ý: 2 </a:t>
            </a:r>
            <a:r>
              <a:rPr lang="en-US" altLang="en-US" dirty="0" err="1"/>
              <a:t>thao</a:t>
            </a:r>
            <a:r>
              <a:rPr lang="en-US" altLang="en-US" dirty="0"/>
              <a:t> </a:t>
            </a:r>
            <a:r>
              <a:rPr lang="en-US" altLang="en-US" dirty="0" err="1"/>
              <a:t>tác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đã</a:t>
            </a:r>
            <a:r>
              <a:rPr lang="en-US" altLang="en-US" dirty="0"/>
              <a:t> </a:t>
            </a:r>
            <a:r>
              <a:rPr lang="en-US" altLang="en-US" dirty="0" err="1"/>
              <a:t>cài</a:t>
            </a:r>
            <a:r>
              <a:rPr lang="en-US" altLang="en-US" dirty="0"/>
              <a:t> Extension Python.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817163-71CC-4C4D-B7F3-2CE277D92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520" y="2363248"/>
            <a:ext cx="3635571" cy="12097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A8E10C-6CDF-4C5E-8D6C-83E93B9E2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1744" y="4653136"/>
            <a:ext cx="360040" cy="3692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710668-2637-4F08-8F06-3C2CB2060B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0056" y="4661710"/>
            <a:ext cx="4185989" cy="93706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758B784B-D724-4580-880C-13C0BAC3A1F8}"/>
              </a:ext>
            </a:extLst>
          </p:cNvPr>
          <p:cNvSpPr/>
          <p:nvPr/>
        </p:nvSpPr>
        <p:spPr bwMode="auto">
          <a:xfrm>
            <a:off x="9696400" y="4725144"/>
            <a:ext cx="504056" cy="313457"/>
          </a:xfrm>
          <a:prstGeom prst="ellipse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8697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Xây dựng ứng dụng đầu tiên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Xây</a:t>
            </a:r>
            <a:r>
              <a:rPr lang="en-US" altLang="en-US" dirty="0"/>
              <a:t> </a:t>
            </a:r>
            <a:r>
              <a:rPr lang="en-US" altLang="en-US" dirty="0" err="1"/>
              <a:t>dựng</a:t>
            </a:r>
            <a:r>
              <a:rPr lang="en-US" altLang="en-US" dirty="0"/>
              <a:t> </a:t>
            </a:r>
            <a:r>
              <a:rPr lang="en-US" altLang="en-US" dirty="0" err="1"/>
              <a:t>ứng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Pycharm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Bước</a:t>
            </a:r>
            <a:r>
              <a:rPr lang="en-US" altLang="en-US" dirty="0"/>
              <a:t> 1: </a:t>
            </a:r>
            <a:r>
              <a:rPr lang="en-US" altLang="en-US" dirty="0" err="1"/>
              <a:t>Tạo</a:t>
            </a:r>
            <a:r>
              <a:rPr lang="en-US" altLang="en-US" dirty="0"/>
              <a:t> project</a:t>
            </a:r>
          </a:p>
          <a:p>
            <a:pPr lvl="1"/>
            <a:r>
              <a:rPr lang="en-US" altLang="en-US" dirty="0" err="1"/>
              <a:t>Bước</a:t>
            </a:r>
            <a:r>
              <a:rPr lang="en-US" altLang="en-US" dirty="0"/>
              <a:t> 2: Click </a:t>
            </a:r>
            <a:r>
              <a:rPr lang="en-US" altLang="en-US" dirty="0" err="1"/>
              <a:t>phải</a:t>
            </a:r>
            <a:r>
              <a:rPr lang="en-US" altLang="en-US" dirty="0"/>
              <a:t> </a:t>
            </a:r>
            <a:r>
              <a:rPr lang="en-US" altLang="en-US" dirty="0" err="1"/>
              <a:t>chuột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package &gt; </a:t>
            </a:r>
            <a:r>
              <a:rPr lang="en-US" altLang="en-US" dirty="0" err="1"/>
              <a:t>chọn</a:t>
            </a:r>
            <a:r>
              <a:rPr lang="en-US" altLang="en-US" dirty="0"/>
              <a:t> </a:t>
            </a:r>
            <a:r>
              <a:rPr lang="en-US" altLang="en-US" b="1" dirty="0"/>
              <a:t>New</a:t>
            </a:r>
            <a:r>
              <a:rPr lang="en-US" altLang="en-US" dirty="0"/>
              <a:t> &gt; </a:t>
            </a:r>
            <a:r>
              <a:rPr lang="en-US" altLang="en-US" dirty="0" err="1"/>
              <a:t>chọn</a:t>
            </a:r>
            <a:r>
              <a:rPr lang="en-US" altLang="en-US" dirty="0"/>
              <a:t> </a:t>
            </a:r>
            <a:r>
              <a:rPr lang="en-US" altLang="en-US" b="1" dirty="0"/>
              <a:t>Python File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 err="1"/>
              <a:t>Bước</a:t>
            </a:r>
            <a:r>
              <a:rPr lang="en-US" altLang="en-US" dirty="0"/>
              <a:t> 3: </a:t>
            </a:r>
            <a:r>
              <a:rPr lang="en-US" altLang="en-US" dirty="0" err="1"/>
              <a:t>Đặt</a:t>
            </a:r>
            <a:r>
              <a:rPr lang="en-US" altLang="en-US" dirty="0"/>
              <a:t> </a:t>
            </a:r>
            <a:r>
              <a:rPr lang="en-US" altLang="en-US" dirty="0" err="1"/>
              <a:t>tên</a:t>
            </a:r>
            <a:r>
              <a:rPr lang="en-US" altLang="en-US" dirty="0"/>
              <a:t> </a:t>
            </a:r>
            <a:r>
              <a:rPr lang="en-US" altLang="en-US" dirty="0" err="1"/>
              <a:t>tập</a:t>
            </a:r>
            <a:r>
              <a:rPr lang="en-US" altLang="en-US" dirty="0"/>
              <a:t> tin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0F34BF-8533-4ABB-BA6B-3A9B791E7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100" y="2875147"/>
            <a:ext cx="6264696" cy="1826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513141-C053-4DD2-AD14-B93B44EFB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3752" y="5047270"/>
            <a:ext cx="3181794" cy="13336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2883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Xây dựng ứng dụng đầu tiên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Xây</a:t>
            </a:r>
            <a:r>
              <a:rPr lang="en-US" altLang="en-US" dirty="0"/>
              <a:t> </a:t>
            </a:r>
            <a:r>
              <a:rPr lang="en-US" altLang="en-US" dirty="0" err="1"/>
              <a:t>dựng</a:t>
            </a:r>
            <a:r>
              <a:rPr lang="en-US" altLang="en-US" dirty="0"/>
              <a:t> </a:t>
            </a:r>
            <a:r>
              <a:rPr lang="en-US" altLang="en-US" dirty="0" err="1"/>
              <a:t>ứng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Pycharm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Bước</a:t>
            </a:r>
            <a:r>
              <a:rPr lang="en-US" altLang="en-US" dirty="0"/>
              <a:t> 4: </a:t>
            </a:r>
            <a:r>
              <a:rPr lang="en-US" altLang="en-US" dirty="0" err="1"/>
              <a:t>Gõ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tập</a:t>
            </a:r>
            <a:r>
              <a:rPr lang="en-US" altLang="en-US" dirty="0"/>
              <a:t> tin </a:t>
            </a:r>
            <a:r>
              <a:rPr lang="en-US" altLang="en-US" dirty="0" err="1"/>
              <a:t>vừa</a:t>
            </a:r>
            <a:r>
              <a:rPr lang="en-US" altLang="en-US" dirty="0"/>
              <a:t> </a:t>
            </a:r>
            <a:r>
              <a:rPr lang="en-US" altLang="en-US" dirty="0" err="1"/>
              <a:t>tạo</a:t>
            </a:r>
            <a:r>
              <a:rPr lang="en-US" altLang="en-US" dirty="0"/>
              <a:t>: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'Hello Python'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en-US" b="1" dirty="0"/>
          </a:p>
          <a:p>
            <a:pPr marL="457200" lvl="1" indent="0">
              <a:buNone/>
            </a:pPr>
            <a:endParaRPr lang="en-US" altLang="en-US" dirty="0"/>
          </a:p>
          <a:p>
            <a:pPr lvl="1"/>
            <a:r>
              <a:rPr lang="en-US" altLang="en-US" dirty="0" err="1"/>
              <a:t>Bước</a:t>
            </a:r>
            <a:r>
              <a:rPr lang="en-US" altLang="en-US" dirty="0"/>
              <a:t> 5: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 </a:t>
            </a:r>
            <a:r>
              <a:rPr lang="en-US" altLang="en-US" dirty="0" err="1"/>
              <a:t>chương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endParaRPr lang="en-US" altLang="en-US" dirty="0"/>
          </a:p>
          <a:p>
            <a:pPr lvl="2"/>
            <a:r>
              <a:rPr lang="en-US" altLang="en-US" dirty="0" err="1"/>
              <a:t>Cách</a:t>
            </a:r>
            <a:r>
              <a:rPr lang="en-US" altLang="en-US" dirty="0"/>
              <a:t> 1: </a:t>
            </a:r>
            <a:r>
              <a:rPr lang="en-US" altLang="en-US" dirty="0" err="1"/>
              <a:t>Chọn</a:t>
            </a:r>
            <a:r>
              <a:rPr lang="en-US" altLang="en-US" dirty="0"/>
              <a:t> menu </a:t>
            </a:r>
            <a:r>
              <a:rPr lang="en-US" altLang="en-US" b="1" dirty="0"/>
              <a:t>Run</a:t>
            </a:r>
            <a:r>
              <a:rPr lang="en-US" altLang="en-US" dirty="0"/>
              <a:t> &gt; </a:t>
            </a:r>
            <a:r>
              <a:rPr lang="en-US" altLang="en-US" dirty="0" err="1"/>
              <a:t>chọn</a:t>
            </a:r>
            <a:r>
              <a:rPr lang="en-US" altLang="en-US" dirty="0"/>
              <a:t> </a:t>
            </a:r>
            <a:r>
              <a:rPr lang="en-US" altLang="en-US" b="1" dirty="0"/>
              <a:t>Run ‘greeting.py’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b="1" dirty="0"/>
              <a:t>Shift + F10</a:t>
            </a:r>
          </a:p>
          <a:p>
            <a:pPr lvl="3"/>
            <a:endParaRPr lang="en-US" altLang="en-US" dirty="0"/>
          </a:p>
          <a:p>
            <a:pPr lvl="3"/>
            <a:endParaRPr lang="en-US" altLang="en-US" dirty="0"/>
          </a:p>
          <a:p>
            <a:pPr lvl="2"/>
            <a:endParaRPr lang="en-US" altLang="en-US" dirty="0"/>
          </a:p>
          <a:p>
            <a:pPr lvl="2"/>
            <a:r>
              <a:rPr lang="en-US" altLang="en-US" dirty="0" err="1"/>
              <a:t>Cách</a:t>
            </a:r>
            <a:r>
              <a:rPr lang="en-US" altLang="en-US" dirty="0"/>
              <a:t> 2: Click </a:t>
            </a:r>
            <a:r>
              <a:rPr lang="en-US" altLang="en-US" dirty="0" err="1"/>
              <a:t>phải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vùng</a:t>
            </a:r>
            <a:r>
              <a:rPr lang="en-US" altLang="en-US" dirty="0"/>
              <a:t> </a:t>
            </a:r>
            <a:r>
              <a:rPr lang="en-US" altLang="en-US" dirty="0" err="1"/>
              <a:t>làm</a:t>
            </a:r>
            <a:r>
              <a:rPr lang="en-US" altLang="en-US" dirty="0"/>
              <a:t> </a:t>
            </a:r>
            <a:r>
              <a:rPr lang="en-US" altLang="en-US" dirty="0" err="1"/>
              <a:t>việc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tập</a:t>
            </a:r>
            <a:r>
              <a:rPr lang="en-US" altLang="en-US" dirty="0"/>
              <a:t> tin &gt; </a:t>
            </a:r>
            <a:r>
              <a:rPr lang="en-US" altLang="en-US" dirty="0" err="1"/>
              <a:t>chọn</a:t>
            </a:r>
            <a:r>
              <a:rPr lang="en-US" altLang="en-US" dirty="0"/>
              <a:t> </a:t>
            </a:r>
            <a:r>
              <a:rPr lang="en-US" altLang="en-US" b="1" dirty="0"/>
              <a:t>Run ‘greeting’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b="1" dirty="0"/>
              <a:t>Ctrl + Shift + F10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222D0F-C3F0-4596-A48D-D58F5A82A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64" y="2276872"/>
            <a:ext cx="4240721" cy="7920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B62CEB-2C34-4810-B043-F83DEAD14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3180" y="4437112"/>
            <a:ext cx="7778010" cy="8869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2477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F282C-ADD6-70FB-9294-6E7DBDE3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E793E-1938-DC1E-3CED-7B11757BA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7DF8455C-C60C-41F1-B847-9F257065B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793" y="1268561"/>
            <a:ext cx="3040063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Tổng quan về Lập trình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(Program)</a:t>
            </a:r>
          </a:p>
          <a:p>
            <a:pPr lvl="1"/>
            <a:r>
              <a:rPr lang="en-US" altLang="en-US" dirty="0" err="1"/>
              <a:t>Chương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tập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thị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cầu</a:t>
            </a:r>
            <a:r>
              <a:rPr lang="en-US" altLang="en-US" dirty="0"/>
              <a:t> </a:t>
            </a:r>
            <a:r>
              <a:rPr lang="en-US" altLang="en-US" dirty="0" err="1"/>
              <a:t>máy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tác</a:t>
            </a:r>
            <a:r>
              <a:rPr lang="en-US" altLang="en-US" dirty="0"/>
              <a:t> </a:t>
            </a:r>
            <a:r>
              <a:rPr lang="en-US" altLang="en-US" dirty="0" err="1"/>
              <a:t>vụ</a:t>
            </a:r>
            <a:r>
              <a:rPr lang="en-US" altLang="en-US" dirty="0"/>
              <a:t> </a:t>
            </a:r>
            <a:r>
              <a:rPr lang="en-US" altLang="en-US" dirty="0" err="1"/>
              <a:t>cụ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cách</a:t>
            </a:r>
            <a:r>
              <a:rPr lang="en-US" altLang="en-US" dirty="0"/>
              <a:t> chi </a:t>
            </a:r>
            <a:r>
              <a:rPr lang="en-US" altLang="en-US" dirty="0" err="1"/>
              <a:t>tiết</a:t>
            </a:r>
            <a:r>
              <a:rPr lang="en-US" altLang="en-US" dirty="0"/>
              <a:t>, </a:t>
            </a:r>
            <a:r>
              <a:rPr lang="en-US" altLang="en-US" dirty="0" err="1"/>
              <a:t>chương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bộ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hướng</a:t>
            </a:r>
            <a:r>
              <a:rPr lang="en-US" altLang="en-US" dirty="0"/>
              <a:t> </a:t>
            </a:r>
            <a:r>
              <a:rPr lang="en-US" altLang="en-US" dirty="0" err="1"/>
              <a:t>dẫn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máy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biết</a:t>
            </a:r>
            <a:r>
              <a:rPr lang="en-US" altLang="en-US" dirty="0"/>
              <a:t> </a:t>
            </a:r>
            <a:r>
              <a:rPr lang="en-US" altLang="en-US" dirty="0" err="1"/>
              <a:t>phải</a:t>
            </a:r>
            <a:r>
              <a:rPr lang="en-US" altLang="en-US" dirty="0"/>
              <a:t> </a:t>
            </a:r>
            <a:r>
              <a:rPr lang="en-US" altLang="en-US" dirty="0" err="1"/>
              <a:t>làm</a:t>
            </a:r>
            <a:r>
              <a:rPr lang="en-US" altLang="en-US" dirty="0"/>
              <a:t> </a:t>
            </a:r>
            <a:r>
              <a:rPr lang="en-US" altLang="en-US" dirty="0" err="1"/>
              <a:t>gì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 err="1"/>
              <a:t>Nếu</a:t>
            </a:r>
            <a:r>
              <a:rPr lang="en-US" altLang="en-US" dirty="0"/>
              <a:t> </a:t>
            </a:r>
            <a:r>
              <a:rPr lang="en-US" altLang="en-US" dirty="0" err="1"/>
              <a:t>chúng</a:t>
            </a:r>
            <a:r>
              <a:rPr lang="en-US" altLang="en-US" dirty="0"/>
              <a:t> ta </a:t>
            </a:r>
            <a:r>
              <a:rPr lang="en-US" altLang="en-US" dirty="0" err="1"/>
              <a:t>thay</a:t>
            </a:r>
            <a:r>
              <a:rPr lang="en-US" altLang="en-US" dirty="0"/>
              <a:t> </a:t>
            </a:r>
            <a:r>
              <a:rPr lang="en-US" altLang="en-US" dirty="0" err="1"/>
              <a:t>đổi</a:t>
            </a:r>
            <a:r>
              <a:rPr lang="en-US" altLang="en-US" dirty="0"/>
              <a:t> </a:t>
            </a:r>
            <a:r>
              <a:rPr lang="en-US" altLang="en-US" dirty="0" err="1"/>
              <a:t>chương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máy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bộ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hành</a:t>
            </a:r>
            <a:r>
              <a:rPr lang="en-US" altLang="en-US" dirty="0"/>
              <a:t> </a:t>
            </a:r>
            <a:r>
              <a:rPr lang="en-US" altLang="en-US" dirty="0" err="1"/>
              <a:t>động</a:t>
            </a:r>
            <a:r>
              <a:rPr lang="en-US" altLang="en-US" dirty="0"/>
              <a:t>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nhiệm</a:t>
            </a:r>
            <a:r>
              <a:rPr lang="en-US" altLang="en-US" dirty="0"/>
              <a:t> </a:t>
            </a:r>
            <a:r>
              <a:rPr lang="en-US" altLang="en-US" dirty="0" err="1"/>
              <a:t>vụ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r>
              <a:rPr lang="en-US" altLang="en-US" dirty="0"/>
              <a:t>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A404E59-C28D-4A24-B6F2-4E648CF1C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177" y="5151200"/>
            <a:ext cx="2843361" cy="1705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Tổng quan về Lập trình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Ngôn</a:t>
            </a:r>
            <a:r>
              <a:rPr lang="en-US" altLang="en-US" dirty="0"/>
              <a:t> </a:t>
            </a:r>
            <a:r>
              <a:rPr lang="en-US" altLang="en-US" dirty="0" err="1"/>
              <a:t>ngữ</a:t>
            </a:r>
            <a:r>
              <a:rPr lang="en-US" altLang="en-US" dirty="0"/>
              <a:t> </a:t>
            </a:r>
            <a:r>
              <a:rPr lang="en-US" altLang="en-US" dirty="0" err="1"/>
              <a:t>lập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(Programming Language)</a:t>
            </a:r>
          </a:p>
          <a:p>
            <a:pPr lvl="1"/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ngôn</a:t>
            </a:r>
            <a:r>
              <a:rPr lang="en-US" altLang="en-US" dirty="0"/>
              <a:t> </a:t>
            </a:r>
            <a:r>
              <a:rPr lang="en-US" altLang="en-US" dirty="0" err="1"/>
              <a:t>ngữ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tạo</a:t>
            </a:r>
            <a:endParaRPr lang="en-US" altLang="en-US" dirty="0"/>
          </a:p>
          <a:p>
            <a:pPr lvl="1"/>
            <a:r>
              <a:rPr lang="en-US" altLang="en-US" dirty="0" err="1"/>
              <a:t>Gồm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tập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ký</a:t>
            </a:r>
            <a:r>
              <a:rPr lang="en-US" altLang="en-US" dirty="0"/>
              <a:t> </a:t>
            </a:r>
            <a:r>
              <a:rPr lang="en-US" altLang="en-US" dirty="0" err="1"/>
              <a:t>hiệu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cú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chuẩn</a:t>
            </a:r>
            <a:r>
              <a:rPr lang="en-US" altLang="en-US" dirty="0"/>
              <a:t> </a:t>
            </a:r>
            <a:r>
              <a:rPr lang="en-US" altLang="en-US" dirty="0" err="1"/>
              <a:t>hóa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mô</a:t>
            </a:r>
            <a:r>
              <a:rPr lang="en-US" altLang="en-US" dirty="0"/>
              <a:t> </a:t>
            </a:r>
            <a:r>
              <a:rPr lang="en-US" altLang="en-US" dirty="0" err="1"/>
              <a:t>tả</a:t>
            </a:r>
            <a:r>
              <a:rPr lang="en-US" altLang="en-US" dirty="0"/>
              <a:t> </a:t>
            </a:r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xử</a:t>
            </a:r>
            <a:r>
              <a:rPr lang="en-US" altLang="en-US" dirty="0"/>
              <a:t> </a:t>
            </a:r>
            <a:r>
              <a:rPr lang="en-US" altLang="en-US" dirty="0" err="1"/>
              <a:t>lý</a:t>
            </a:r>
            <a:r>
              <a:rPr lang="en-US" altLang="en-US" dirty="0"/>
              <a:t> </a:t>
            </a:r>
            <a:r>
              <a:rPr lang="en-US" altLang="en-US" dirty="0" err="1"/>
              <a:t>mà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máy</a:t>
            </a:r>
            <a:r>
              <a:rPr lang="en-US" altLang="en-US" dirty="0"/>
              <a:t> </a:t>
            </a:r>
            <a:r>
              <a:rPr lang="en-US" altLang="en-US" dirty="0" err="1"/>
              <a:t>đều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hiểu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982482-FA29-4E3F-AE8A-7255A0110F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0" b="2744"/>
          <a:stretch/>
        </p:blipFill>
        <p:spPr>
          <a:xfrm>
            <a:off x="8656903" y="3449744"/>
            <a:ext cx="2767689" cy="217080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BCF994-A75B-48BD-A49B-72F05C11F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59" y="3452647"/>
            <a:ext cx="3504357" cy="216996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 descr="article-new_ehow_images_a07_27_mn_learn-binary-code-800x800.jpg">
            <a:extLst>
              <a:ext uri="{FF2B5EF4-FFF2-40B4-BE49-F238E27FC236}">
                <a16:creationId xmlns:a16="http://schemas.microsoft.com/office/drawing/2014/main" id="{D1365F8B-1DAD-4E9E-9AB2-87204A2F9E5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5368" b="3684"/>
          <a:stretch/>
        </p:blipFill>
        <p:spPr bwMode="auto">
          <a:xfrm>
            <a:off x="1064100" y="3449744"/>
            <a:ext cx="2869209" cy="21492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EBA5BD-86CB-4B6C-A921-956D22474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2045" y="5661818"/>
            <a:ext cx="18133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1800" dirty="0" err="1"/>
              <a:t>Ngôn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ngữ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máy</a:t>
            </a:r>
            <a:endParaRPr lang="en-US" alt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AFF35E-0B8A-410A-9107-886A14B0B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4921" y="5661818"/>
            <a:ext cx="2262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1800" dirty="0" err="1"/>
              <a:t>Ngôn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ngữ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lập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trình</a:t>
            </a:r>
            <a:endParaRPr lang="en-US" alt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ABDFE-9733-4B3A-A499-B28A273E1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6649" y="5709050"/>
            <a:ext cx="22749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1800" dirty="0" err="1"/>
              <a:t>Ngôn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ngữ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tự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nhiên</a:t>
            </a:r>
            <a:endParaRPr lang="en-US" alt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852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Tổng quan về Lập trình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Lập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(Programming)	</a:t>
            </a:r>
          </a:p>
          <a:p>
            <a:pPr lvl="1"/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quá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xây</a:t>
            </a:r>
            <a:r>
              <a:rPr lang="en-US" altLang="en-US" dirty="0"/>
              <a:t> </a:t>
            </a:r>
            <a:r>
              <a:rPr lang="en-US" altLang="en-US" dirty="0" err="1"/>
              <a:t>dựng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chương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nguồn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viết</a:t>
            </a:r>
            <a:r>
              <a:rPr lang="en-US" altLang="en-US" dirty="0"/>
              <a:t> </a:t>
            </a:r>
            <a:r>
              <a:rPr lang="en-US" altLang="en-US" dirty="0" err="1"/>
              <a:t>bằng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nhiều</a:t>
            </a:r>
            <a:r>
              <a:rPr lang="en-US" altLang="en-US" dirty="0"/>
              <a:t> </a:t>
            </a:r>
            <a:r>
              <a:rPr lang="en-US" altLang="en-US" dirty="0" err="1"/>
              <a:t>ngôn</a:t>
            </a:r>
            <a:r>
              <a:rPr lang="en-US" altLang="en-US" dirty="0"/>
              <a:t> </a:t>
            </a:r>
            <a:r>
              <a:rPr lang="en-US" altLang="en-US" dirty="0" err="1"/>
              <a:t>ngữ</a:t>
            </a:r>
            <a:r>
              <a:rPr lang="en-US" altLang="en-US" dirty="0"/>
              <a:t> </a:t>
            </a:r>
            <a:r>
              <a:rPr lang="en-US" altLang="en-US" dirty="0" err="1"/>
              <a:t>lập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.</a:t>
            </a:r>
          </a:p>
          <a:p>
            <a:r>
              <a:rPr lang="en-US" altLang="en-US" dirty="0" err="1"/>
              <a:t>Tại</a:t>
            </a:r>
            <a:r>
              <a:rPr lang="en-US" altLang="en-US" dirty="0"/>
              <a:t> </a:t>
            </a:r>
            <a:r>
              <a:rPr lang="en-US" altLang="en-US" dirty="0" err="1"/>
              <a:t>sao</a:t>
            </a:r>
            <a:r>
              <a:rPr lang="en-US" altLang="en-US" dirty="0"/>
              <a:t> </a:t>
            </a:r>
            <a:r>
              <a:rPr lang="en-US" altLang="en-US" dirty="0" err="1"/>
              <a:t>nên</a:t>
            </a:r>
            <a:r>
              <a:rPr lang="en-US" altLang="en-US" dirty="0"/>
              <a:t> </a:t>
            </a:r>
            <a:r>
              <a:rPr lang="en-US" altLang="en-US" dirty="0" err="1"/>
              <a:t>học</a:t>
            </a:r>
            <a:r>
              <a:rPr lang="en-US" altLang="en-US" dirty="0"/>
              <a:t> </a:t>
            </a:r>
            <a:r>
              <a:rPr lang="en-US" altLang="en-US" dirty="0" err="1"/>
              <a:t>lập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?</a:t>
            </a:r>
          </a:p>
          <a:p>
            <a:pPr lvl="1"/>
            <a:r>
              <a:rPr lang="vi-VN" altLang="en-US"/>
              <a:t>Lập trình là kỹ năng quan trọng trong thời đại công nghệ số</a:t>
            </a:r>
            <a:r>
              <a:rPr lang="en-US" altLang="en-US"/>
              <a:t>.</a:t>
            </a:r>
            <a:endParaRPr lang="vi-VN" altLang="en-US"/>
          </a:p>
          <a:p>
            <a:pPr lvl="1"/>
            <a:r>
              <a:rPr lang="vi-VN" altLang="en-US"/>
              <a:t>Giúp rèn luyện tư duy logic và kỹ năng giải quyết vấn đề</a:t>
            </a:r>
            <a:r>
              <a:rPr lang="en-US" altLang="en-US"/>
              <a:t>.</a:t>
            </a:r>
            <a:endParaRPr lang="vi-VN" altLang="en-US"/>
          </a:p>
          <a:p>
            <a:pPr lvl="1"/>
            <a:r>
              <a:rPr lang="vi-VN" altLang="en-US"/>
              <a:t>Biết lập trinh sẽ dễ dàng tiếp cận công nghệ hiện đại</a:t>
            </a:r>
            <a:r>
              <a:rPr lang="en-US" altLang="en-US"/>
              <a:t>.</a:t>
            </a:r>
            <a:endParaRPr lang="vi-VN" altLang="en-US"/>
          </a:p>
          <a:p>
            <a:pPr lvl="1"/>
            <a:r>
              <a:rPr lang="en-US" altLang="en-US"/>
              <a:t>Giúp mọi người có thể chủ động lập trình những tiện ích phục vụ công việc, đời sống.</a:t>
            </a:r>
          </a:p>
          <a:p>
            <a:pPr lvl="1"/>
            <a:r>
              <a:rPr lang="vi-VN" altLang="en-US"/>
              <a:t>Giúp mở ra nhiều cơ hội việc làm mới</a:t>
            </a:r>
            <a:r>
              <a:rPr lang="en-US" altLang="en-US"/>
              <a:t>.</a:t>
            </a:r>
            <a:endParaRPr lang="vi-VN" altLang="en-US"/>
          </a:p>
          <a:p>
            <a:pPr lvl="1"/>
            <a:r>
              <a:rPr lang="en-US" altLang="en-US"/>
              <a:t>...</a:t>
            </a:r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256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A484D824-ADE3-47A8-8EC6-50E82BBD4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Nội dung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032E1408-A026-44A6-958E-6AF5B411C2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Tổng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về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lập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trình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Python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Môi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trường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phát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triển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ứng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dụng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Xây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dựng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ứng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dụng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đầu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tiên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0766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Giới thiệu về Python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Ngôn</a:t>
            </a:r>
            <a:r>
              <a:rPr lang="en-US" altLang="en-US" dirty="0"/>
              <a:t> </a:t>
            </a:r>
            <a:r>
              <a:rPr lang="en-US" altLang="en-US" dirty="0" err="1"/>
              <a:t>ngữ</a:t>
            </a:r>
            <a:r>
              <a:rPr lang="en-US" altLang="en-US" dirty="0"/>
              <a:t> </a:t>
            </a:r>
            <a:r>
              <a:rPr lang="en-US" altLang="en-US" dirty="0" err="1"/>
              <a:t>lập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cấp</a:t>
            </a:r>
            <a:r>
              <a:rPr lang="en-US" altLang="en-US" dirty="0"/>
              <a:t> </a:t>
            </a:r>
            <a:r>
              <a:rPr lang="en-US" altLang="en-US" dirty="0" err="1"/>
              <a:t>cao</a:t>
            </a:r>
            <a:r>
              <a:rPr lang="en-US" altLang="en-US" dirty="0"/>
              <a:t> </a:t>
            </a:r>
            <a:r>
              <a:rPr lang="en-US" altLang="en-US" i="1" dirty="0"/>
              <a:t>(high-level programming language)</a:t>
            </a:r>
          </a:p>
          <a:p>
            <a:r>
              <a:rPr lang="en-US" altLang="en-US" dirty="0" err="1"/>
              <a:t>Hướng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tượng</a:t>
            </a:r>
            <a:r>
              <a:rPr lang="en-US" altLang="en-US" dirty="0"/>
              <a:t> </a:t>
            </a:r>
            <a:r>
              <a:rPr lang="en-US" altLang="en-US" i="1" dirty="0"/>
              <a:t>(object oriented programming)</a:t>
            </a:r>
          </a:p>
          <a:p>
            <a:r>
              <a:rPr lang="en-US" altLang="en-US" dirty="0" err="1"/>
              <a:t>Đa</a:t>
            </a:r>
            <a:r>
              <a:rPr lang="en-US" altLang="en-US" dirty="0"/>
              <a:t> </a:t>
            </a:r>
            <a:r>
              <a:rPr lang="en-US" altLang="en-US" dirty="0" err="1"/>
              <a:t>mục</a:t>
            </a:r>
            <a:r>
              <a:rPr lang="en-US" altLang="en-US" dirty="0"/>
              <a:t> </a:t>
            </a:r>
            <a:r>
              <a:rPr lang="en-US" altLang="en-US" dirty="0" err="1"/>
              <a:t>đích</a:t>
            </a:r>
            <a:r>
              <a:rPr lang="en-US" altLang="en-US" dirty="0"/>
              <a:t> </a:t>
            </a:r>
            <a:r>
              <a:rPr lang="en-US" altLang="en-US" i="1" dirty="0"/>
              <a:t>(multi purpose)</a:t>
            </a:r>
          </a:p>
          <a:p>
            <a:r>
              <a:rPr lang="en-US" altLang="en-US" dirty="0" err="1"/>
              <a:t>Thông</a:t>
            </a:r>
            <a:r>
              <a:rPr lang="en-US" altLang="en-US" dirty="0"/>
              <a:t> </a:t>
            </a:r>
            <a:r>
              <a:rPr lang="en-US" altLang="en-US" dirty="0" err="1"/>
              <a:t>dịch</a:t>
            </a:r>
            <a:r>
              <a:rPr lang="en-US" altLang="en-US" dirty="0"/>
              <a:t> </a:t>
            </a:r>
            <a:r>
              <a:rPr lang="en-US" altLang="en-US" i="1" dirty="0"/>
              <a:t>(interpreter)</a:t>
            </a:r>
          </a:p>
          <a:p>
            <a:r>
              <a:rPr lang="en-US" altLang="en-US" dirty="0" err="1"/>
              <a:t>Mã</a:t>
            </a:r>
            <a:r>
              <a:rPr lang="en-US" altLang="en-US" dirty="0"/>
              <a:t> </a:t>
            </a:r>
            <a:r>
              <a:rPr lang="en-US" altLang="en-US" dirty="0" err="1"/>
              <a:t>nguồn</a:t>
            </a:r>
            <a:r>
              <a:rPr lang="en-US" altLang="en-US" dirty="0"/>
              <a:t> </a:t>
            </a:r>
            <a:r>
              <a:rPr lang="en-US" altLang="en-US" dirty="0" err="1"/>
              <a:t>mở</a:t>
            </a:r>
            <a:r>
              <a:rPr lang="en-US" altLang="en-US" dirty="0"/>
              <a:t> </a:t>
            </a:r>
            <a:r>
              <a:rPr lang="en-US" altLang="en-US" dirty="0" err="1"/>
              <a:t>miễn</a:t>
            </a:r>
            <a:r>
              <a:rPr lang="en-US" altLang="en-US" dirty="0"/>
              <a:t> </a:t>
            </a:r>
            <a:r>
              <a:rPr lang="en-US" altLang="en-US" dirty="0" err="1"/>
              <a:t>phí</a:t>
            </a:r>
            <a:r>
              <a:rPr lang="en-US" altLang="en-US" dirty="0"/>
              <a:t> </a:t>
            </a:r>
            <a:r>
              <a:rPr lang="en-US" altLang="en-US" i="1" dirty="0"/>
              <a:t>(open source)</a:t>
            </a:r>
          </a:p>
          <a:p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hỗ</a:t>
            </a:r>
            <a:r>
              <a:rPr lang="en-US" altLang="en-US" dirty="0"/>
              <a:t> </a:t>
            </a:r>
            <a:r>
              <a:rPr lang="en-US" altLang="en-US" dirty="0" err="1"/>
              <a:t>trợ</a:t>
            </a:r>
            <a:r>
              <a:rPr lang="en-US" altLang="en-US" dirty="0"/>
              <a:t> </a:t>
            </a:r>
            <a:r>
              <a:rPr lang="en-US" altLang="en-US" dirty="0" err="1"/>
              <a:t>tốt</a:t>
            </a:r>
            <a:r>
              <a:rPr lang="en-US" altLang="en-US" dirty="0"/>
              <a:t> </a:t>
            </a:r>
            <a:r>
              <a:rPr lang="en-US" altLang="en-US" i="1" dirty="0"/>
              <a:t>(supports)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4587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Giới thiệu về Python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Lịch sử phát triển</a:t>
            </a:r>
          </a:p>
        </p:txBody>
      </p:sp>
      <p:pic>
        <p:nvPicPr>
          <p:cNvPr id="5" name="Picture 4" descr="Diagram, timeline&#10;&#10;Description automatically generated">
            <a:extLst>
              <a:ext uri="{FF2B5EF4-FFF2-40B4-BE49-F238E27FC236}">
                <a16:creationId xmlns:a16="http://schemas.microsoft.com/office/drawing/2014/main" id="{B6A59EE2-267A-47B0-BD8F-E2504F59A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1266809"/>
            <a:ext cx="3878127" cy="499702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B3E87E-75C7-4BAC-AA27-6C06A946C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448" y="5664200"/>
            <a:ext cx="2808312" cy="61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457200" indent="-27432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Yu Gothic" panose="020B0400000000000000" pitchFamily="34" charset="-128"/>
              <a:buChar char="–"/>
              <a:defRPr sz="2800" b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005840" indent="-27432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ù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81113" indent="-27432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554480" indent="-27432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Courier New" panose="02070309020205020404" pitchFamily="49" charset="0"/>
              <a:buChar char="o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algn="just" eaLnBrk="1" hangingPunct="1">
              <a:lnSpc>
                <a:spcPct val="100000"/>
              </a:lnSpc>
              <a:buNone/>
            </a:pPr>
            <a:r>
              <a:rPr lang="vi-VN" altLang="en-US" sz="2600" b="0" i="1" kern="0" dirty="0"/>
              <a:t>Guido van Rossum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434A10-1028-4F57-9800-7F5BCD3F7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1817236"/>
            <a:ext cx="3722919" cy="37397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4982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5C9AB5-446F-48B4-86E4-AE55D553D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Giới thiệu về Python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97B50A-7B3A-4FFD-A071-E2D880C76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Triết</a:t>
            </a:r>
            <a:r>
              <a:rPr lang="en-US" altLang="en-US" dirty="0"/>
              <a:t> </a:t>
            </a:r>
            <a:r>
              <a:rPr lang="en-US" altLang="en-US" dirty="0" err="1"/>
              <a:t>lý</a:t>
            </a:r>
            <a:r>
              <a:rPr lang="en-US" altLang="en-US" dirty="0"/>
              <a:t> </a:t>
            </a:r>
            <a:r>
              <a:rPr lang="en-US" altLang="en-US" dirty="0" err="1"/>
              <a:t>thiết</a:t>
            </a:r>
            <a:r>
              <a:rPr lang="en-US" altLang="en-US" dirty="0"/>
              <a:t> </a:t>
            </a:r>
            <a:r>
              <a:rPr lang="en-US" altLang="en-US" dirty="0" err="1"/>
              <a:t>kế</a:t>
            </a:r>
            <a:endParaRPr lang="en-US" altLang="en-US" dirty="0"/>
          </a:p>
          <a:p>
            <a:pPr lvl="1"/>
            <a:r>
              <a:rPr lang="en-US" altLang="en-US" dirty="0"/>
              <a:t>Code </a:t>
            </a:r>
            <a:r>
              <a:rPr lang="en-US" altLang="en-US" dirty="0" err="1"/>
              <a:t>dễ</a:t>
            </a:r>
            <a:r>
              <a:rPr lang="en-US" altLang="en-US" dirty="0"/>
              <a:t> </a:t>
            </a:r>
            <a:r>
              <a:rPr lang="en-US" altLang="en-US" dirty="0" err="1"/>
              <a:t>đọc</a:t>
            </a:r>
            <a:r>
              <a:rPr lang="en-US" altLang="en-US" dirty="0"/>
              <a:t>, </a:t>
            </a:r>
            <a:r>
              <a:rPr lang="en-US" altLang="en-US" dirty="0" err="1"/>
              <a:t>dễ</a:t>
            </a:r>
            <a:r>
              <a:rPr lang="en-US" altLang="en-US" dirty="0"/>
              <a:t> </a:t>
            </a:r>
            <a:r>
              <a:rPr lang="en-US" altLang="en-US" dirty="0" err="1"/>
              <a:t>viết</a:t>
            </a:r>
            <a:endParaRPr lang="en-US" altLang="en-US" dirty="0"/>
          </a:p>
          <a:p>
            <a:pPr lvl="1"/>
            <a:r>
              <a:rPr lang="en-US" altLang="en-US" dirty="0" err="1"/>
              <a:t>Cú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 </a:t>
            </a:r>
            <a:r>
              <a:rPr lang="en-US" altLang="en-US" dirty="0" err="1"/>
              <a:t>ngắn</a:t>
            </a:r>
            <a:r>
              <a:rPr lang="en-US" altLang="en-US" dirty="0"/>
              <a:t> </a:t>
            </a:r>
            <a:r>
              <a:rPr lang="en-US" altLang="en-US" dirty="0" err="1"/>
              <a:t>gọn</a:t>
            </a:r>
            <a:endParaRPr lang="en-US" altLang="en-US" dirty="0"/>
          </a:p>
          <a:p>
            <a:pPr lvl="1"/>
            <a:r>
              <a:rPr lang="en-US" altLang="en-US" dirty="0" err="1"/>
              <a:t>Cấu</a:t>
            </a:r>
            <a:r>
              <a:rPr lang="en-US" altLang="en-US" dirty="0"/>
              <a:t> </a:t>
            </a:r>
            <a:r>
              <a:rPr lang="en-US" altLang="en-US" dirty="0" err="1"/>
              <a:t>trúc</a:t>
            </a:r>
            <a:r>
              <a:rPr lang="en-US" altLang="en-US" dirty="0"/>
              <a:t> </a:t>
            </a:r>
            <a:r>
              <a:rPr lang="en-US" altLang="en-US" dirty="0" err="1"/>
              <a:t>rõ</a:t>
            </a:r>
            <a:r>
              <a:rPr lang="en-US" altLang="en-US" dirty="0"/>
              <a:t> </a:t>
            </a:r>
            <a:r>
              <a:rPr lang="en-US" altLang="en-US" dirty="0" err="1"/>
              <a:t>ràng</a:t>
            </a:r>
            <a:endParaRPr lang="en-US" altLang="en-US" dirty="0"/>
          </a:p>
          <a:p>
            <a:pPr lvl="1"/>
            <a:r>
              <a:rPr lang="en-US" altLang="en-US" dirty="0" err="1"/>
              <a:t>Phù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xây</a:t>
            </a:r>
            <a:r>
              <a:rPr lang="en-US" altLang="en-US" dirty="0"/>
              <a:t> </a:t>
            </a:r>
            <a:r>
              <a:rPr lang="en-US" altLang="en-US" dirty="0" err="1"/>
              <a:t>dựng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loại</a:t>
            </a:r>
            <a:r>
              <a:rPr lang="en-US" altLang="en-US" dirty="0"/>
              <a:t> </a:t>
            </a:r>
            <a:r>
              <a:rPr lang="en-US" altLang="en-US" dirty="0" err="1"/>
              <a:t>ứng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quy</a:t>
            </a:r>
            <a:r>
              <a:rPr lang="en-US" altLang="en-US" dirty="0"/>
              <a:t> </a:t>
            </a:r>
            <a:r>
              <a:rPr lang="en-US" altLang="en-US" dirty="0" err="1"/>
              <a:t>mô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nhỏ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lớn</a:t>
            </a:r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58141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THEME_BG_IMAGE" val=""/>
  <p:tag name="MMPROD_TAG_VCONFIG" val="PD94bWwgdmVyc2lvbj0iMS4wIiBlbmNvZGluZz0idXRmLTgiPz4NCjxjb25maWd1cmF0aW9uPg0KCTxicmFuZGluZz4NCgkJPHVpZm9udCBuYW1lPSJGT05UX05PVEVTX1RFWFQiIHZhbHVlPSJWZXJkYW5hLDksZmFsc2UsZmFsc2UsZmFsc2UiLz4NCgk8L2JyYW5kaW5nPg0KCTxjb2xvcnM+DQoJCTx1aWNvbG9yIG5hbWU9InByaW1hcnkiIHZhbHVlPSIweDZGODQ4OCIvPg0KCQk8dWljb2xvciBuYW1lPSJnbG93IiB2YWx1ZT0iMHgzNUQzMzQiLz4NCgkJPHVpY29sb3IgbmFtZT0idGV4dCIgdmFsdWU9IjB4RkZGRkZGIi8+DQoJCTx1aWNvbG9yIG5hbWU9ImxpZ2h0IiB2YWx1ZT0iMHg0RTVENjAiLz4NCgkJPHVpY29sb3IgbmFtZT0ic2hhZG93IiB2YWx1ZT0iMHgwMDAwMDAiLz4NCgkJPHVpY29sb3IgbmFtZT0iYmFja2dyb3VuZCIgdmFsdWU9IjB4NzI3OTcxIi8+DQoJPC9jb2xvcnM+DQoJPGxheW91dD4NCgkJPHVpc2hvdyBuYW1lPSJwcmVzZW50YXRpb250aXRsZSIgdmFsdWU9InRydWUiLz48dWlzaG93IG5hbWU9InByZXNlbnRlcnBob3RvIiB2YWx1ZT0idHJ1ZSIvPjx1aXNob3cgbmFtZT0icHJlc2VudGVybmFtZSIgdmFsdWU9InRydWUiLz48dWlzaG93IG5hbWU9InByZXNlbnRlcnRpdGxlIiB2YWx1ZT0idHJ1ZSIvPjx1aXNob3cgbmFtZT0icHJlc2VudGVyZW1haWwiIHZhbHVlPSJ0cnVlIi8+PHVpc2hvdyBuYW1lPSJwcmVzZW50ZXJiaW8iIHZhbHVlPSJ0cnVlIi8+PHVpc2hvdyBuYW1lPSJjb21wYW55bG9nbyIgdmFsdWU9InRydWUiLz48dWlzaG93IG5hbWU9InNpZGViYXIiIHZhbHVlPSJ0cnVlIi8+PHVpc2hvdyBuYW1lPSJvdXRsaW5lIiB2YWx1ZT0idHJ1ZSIvPjx1aXNob3cgbmFtZT0idGh1bWJuYWlsIiB2YWx1ZT0idHJ1ZSIvPg0KCQk8dWlzaG93IG5hbWU9Im5vdGVzIiB2YWx1ZT0idHJ1ZSIvPjx1aXNob3cgbmFtZT0ic2VhcmNoIiB2YWx1ZT0idHJ1ZSIvPjx1aXNob3cgbmFtZT0icXVpeiIgdmFsdWU9InRydWUiLz48dWlzaG93IG5hbWU9ImF0dGFjaG1lbnRzIiB2YWx1ZT0idHJ1ZSIvPjx1aXNob3cgbmFtZT0idXRpbHMiIHZhbHVlPSJ0cnVlIi8+PHVpc2hvdyBuYW1lPSJ2b2x1bWUiIHZhbHVlPSJ0cnVlIi8+PHVpc2hvdyBuYW1lPSJwbGF5YmFyIiB2YWx1ZT0idHJ1ZSIvPjx1aXNob3cgbmFtZT0idGFsa2luZ2hlYWQiIHZhbHVlPSJ0cnVlIi8+PHVpc2hvdyBuYW1lPSJzaWRlYmFyb25yaWdodCIgdmFsdWU9InRydWUiLz48dWlzaG93IG5hbWU9InZpZXdjaGFuZ2UiIHZhbHVlPSJ0cnVlIi8+PHVpc2hvdyBuYW1lPSJhbHdheXNTY3J1bmNoIiB2YWx1ZT0iZmFsc2UiLz48dWlzaG93IG5hbWU9ImluaXRpYWxkaXNwbGF5bW9kZWlzbm9ybWFsIiB2YWx1ZT0idHJ1ZSIvPjx1aXJlcGxhY2UgbmFtZT0ibG9nbyIgdmFsdWU9IiIvPjx1aXJlcGxhY2UgbmFtZT0iYmdpbWFnZSIgdmFsdWU9IiIvPjx1aXJlcGxhY2UgbmFtZT0iaW5pdGlhbHRhYiIgdmFsdWU9Im91dGxpbmUiLz4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1FVSVoiIHZhbHVlPSJRdWl6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cXVpeiBwb2QgYW5kIG1lc3NhZ2UgYm94IHRleHRzLS0+DQoJCTx1aXRleHQgbmFtZT0iUVVJWlBPRF9RVUlaX0FUVEVNUFQiIHZhbHVlPSJRdWl6IEF0dGVtcHQ6Ii8+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+DQoJCTx1aXRleHQgbmFtZT0iUVVJWlBPRF9RVUVTQVRNUFRfU1RSIiB2YWx1ZT0iQXR0ZW1wdDogJW4gb2YgJXQiLz4NCgkJPHVpdGV4dCBuYW1lPSJRVUlaUE9EX1FVRVNUWVBFX1NUUiIgdmFsdWU9IlR5cGU6ICVzIi8+DQoJCTx1aXRleHQgbmFtZT0iUVVJWlBPRF9RVUVTVFlQRV9HUkQiIHZhbHVlPSJHcmFkZWQiLz4NCgkJPHVpdGV4dCBuYW1lPSJRVUlaUE9EX1FVRVNUWVBFX1NWWSIgdmFsdWU9IlN1cnZleSIvPg0KCQk8dWl0ZXh0IG5hbWU9IlFVSVpQT0RfUVVJWkFUTVBUX0lORiIgdmFsdWU9IkluZmluaXRlIi8+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Gb2xpZSAlbiIvPg0KCQk8IS0tIHN1YnN0aXR1dGlvbjogJW4gPT0gc2xpZGUgbnVtYmVyIC0tPg0KCQk8IS0tIHN1YnN0aXR1dGlvbjogJXQgPT0gdG90YWwgc2xpZGUgY291bnQgLS0+DQoJCTx1aXRleHQgbmFtZT0iU0NSVUJCQVJTVEFUVVNfU0xJREVJTkZPIiB2YWx1ZT0iRm9saWUgJW4gLyAldCB8ICIvPg0KCQk8dWl0ZXh0IG5hbWU9IlNDUlVCQkFSU1RBVFVTX1NUT1BQRUQiIHZhbHVlPSJCZWVuZGV0Ii8+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+DQoJCTx1aXRleHQgbmFtZT0iU0NSVUJCQVJTVEFUVVNfUVVFU1RJT04iIHZhbHVlPSJGcmFnZSBiZWFudHdvcnRlbiIvPg0KCQk8dWl0ZXh0IG5hbWU9IlNDUlVCQkFSU1RBVFVTX1JFVklFV1FVSVoiIHZhbHVlPSJOb2NobWFscyBkdXJjaHNlaGVuIi8+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+DQoJCTx1aXRleHQgbmFtZT0iQklPV0lOX1RJVExFIiB2YWx1ZT0iU3ByZWNoZXI6ICVwIi8+DQoJCTx1aXRleHQgbmFtZT0iQklPQlROX1RJVExFIiB2YWx1ZT0iU3ByZWNoZXIiLz4NCgkJPHVpdGV4dCBuYW1lPSJESVZJREVSQlROX1RJVExFIiB2YWx1ZT0ifCIvPg0KCQk8dWl0ZXh0IG5hbWU9IkNPTlRBQ1RCVE5fVElUTEUiIHZhbHVlPSJLb250YWt0Ii8+DQoJCTx1aXRleHQgbmFtZT0iVEFCX1FVSVoiIHZhbHVlPSJRdWl6Ii8+DQoJCTx1aXRleHQgbmFtZT0iVEFCX09VVExJTkUiIHZhbHVlPSJTdHJ1a3R1ciIvPg0KCQk8dWl0ZXh0IG5hbWU9IlRBQl9USFVNQiIgdmFsdWU9Ik1pbmlhdHVyIi8+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+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+DQoJCTx1aXRleHQgbmFtZT0iUVVJWlBPRF9RVUVTQVRNUFRfU1RSIiB2YWx1ZT0iVmVyc3VjaDogJW4gdm9uICV0Ii8+DQoJCTx1aXRleHQgbmFtZT0iUVVJWlBPRF9RVUVTVFlQRV9TVFIiIHZhbHVlPSJUeXA6ICVzIi8+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+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+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+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+DQoJCTx1aXRleHQgbmFtZT0iU0NSVUJCQVJTVEFUVVNfQlVGRkVSSU5HIiB2YWx1ZT0iTWlzZSBlbiBtw6ltb2lyZSIvPg0KCQk8dWl0ZXh0IG5hbWU9IlNDUlVCQkFSU1RBVFVTX1FVRVNUSU9OIiB2YWx1ZT0iUsOpcG9uZHJlIMOgIGxhIHF1ZXN0aW9uIi8+DQoJCTx1aXRleHQgbmFtZT0iU0NSVUJCQVJTVEFUVVNfUkVWSUVXUVVJWiIgdmFsdWU9IlLDqXZpc2lvbiBkdSBxdWVzdGlvbm5haXJlIi8+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+DQoJCTx1aXRleHQgbmFtZT0iQVRUQUNITUVOVFMiIHZhbHVlPSJQacOoY2VzIGpvaW50ZXMiLz4NCgkJPCEtLSBzdWJzdGl0dXRpb246ICVwID09IGN1cnJlbnQgc3BlYWtlcidzIHRpdGxlIC0tPg0KCQk8dWl0ZXh0IG5hbWU9IkJJT1dJTl9USVRMRSIgdmFsdWU9IkJpbyA6ICVwIi8+DQoJCTx1aXRleHQgbmFtZT0iQklPQlROX1RJVExFIiB2YWx1ZT0iQmlvIDoiLz4NCgkJPHVpdGV4dCBuYW1lPSJESVZJREVSQlROX1RJVExFIiB2YWx1ZT0ifCIvPg0KCQk8dWl0ZXh0IG5hbWU9IkNPTlRBQ1RCVE5fVElUTEUiIHZhbHVlPSJDb250YWN0Ii8+DQoJCTx1aXRleHQgbmFtZT0iVEFCX1FVSVoiIHZhbHVlPSJRdWl6Ii8+DQoJCTx1aXRleHQgbmFtZT0iVEFCX09VVExJTkUiIHZhbHVlPSJQbGFuIi8+DQoJCTx1aXRleHQgbmFtZT0iVEFCX1RIVU1CIiB2YWx1ZT0iRGlhcG9zIi8+DQoJCTx1aXRleHQgbmFtZT0iVEFCX05PVEVTIiB2YWx1ZT0iTm90ZXMiLz4NCgkJPHVpdGV4dCBuYW1lPSJUQUJfU0VBUkNIIiB2YWx1ZT0iUmVjaGVyY2hlIi8+DQoJCTx1aXRleHQgbmFtZT0iU0xJREVfSEVBRElORyIgdmFsdWU9IlRpdHJlIGRlIGxhIGRpYXBvc2l0aXZlIi8+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+DQoJCTx1aXRleHQgbmFtZT0iQVRUQUNITkFNRV9IRUFESU5HIiB2YWx1ZT0iTm9tIGRlIGZpY2hpZXIiLz4NCgkJPHVpdGV4dCBuYW1lPSJBVFRBQ0hTSVpFX0hFQURJTkciIHZhbHVlPSJUYWlsbGUiLz4NCgkJPHVpdGV4dCBuYW1lPSJTTElERV9OT1RFUyIgdmFsdWU9IkNvbW1lbnRhaXJlcyBkZXMgZGlhcG9zaXRpdmVzIi8+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+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+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+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250cmVyIGwnZW5jYWRyw6kgYXV4IHBhcnRpY2lwYW50cyIvPg0KCQk8dWl0ZXh0IG5hbWU9Ik1VVEUiIHZhbHVlPSJNdWV0Ii8+DQoJCTx1aXRleHQgbmFtZT0iRE9DV1JBUF9USVRMRSIgdmFsdWU9IlBpw6hjZSBqb2ludGUgUHJlc2VudGVyIi8+DQoJCTx1aXRleHQgbmFtZT0iRE9DV1JBUF9NU0ciIHZhbHVlPSJFbnJlZ2lzdHJlciBzdXIgbW9uIG9yZGluYXRldXIiLz4NCgkJPHVpdGV4dCBuYW1lPSJET0NXUkFQX1BST01QVCIgdmFsdWU9IkNsaXF1ZXIgcG91ciB0w6lsw6ljaGFyZ2VyIi8+DQoJPC9sYW5ndWFnZT4NCgk8bGFuZ3VhZ2UgaWQ9Imph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1ZJRFBMQVlJTkciIHZhbHVlPSLjg5Pjg4fjgqrlho3nlJ/kuK0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UVVJWiIgdmFsdWU9IuOCr+OCpOOCui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1xdWl6IHBvZCBhbmQgbWVzc2FnZSBib3ggdGV4dHMtLT4NCgkJPHVpdGV4dCBuYW1lPSJRVUlaUE9EX1FVSVpfQVRURU1QVCIgdmFsdWU9IuOCr+OCpOOCuuippuihjOWbnuaVsCA6ICIvPg0KCQk8dWl0ZXh0IG5hbWU9IlFVSVpQT0RfUVVJWl9BVFRFTVBUX1ZBTFVFIiB2YWx1ZT0iJW4gLyAldCIvPg0KCQk8dWl0ZXh0IG5hbWU9IlFVSVpQT0RfUVVJWl9TQ09SRSIgdmFsdWU9IuOCueOCs+OCoiA6ICIvPg0KCQk8dWl0ZXh0IG5hbWU9IlFVSVpQT0RfUVVJWl9QQVNTU0NPUkUiIHZhbHVlPSLlkIjmoLzngrkgOiIvPg0KCQk8dWl0ZXh0IG5hbWU9IlFVSVpQT0RfUVVJWl9NQVhTQ09SRSIgdmFsdWU9IuacgOmrmOW+l+eCuSA6ICIvPg0KCQk8dWl0ZXh0IG5hbWU9IlFVSVpQT0RfUVVFU0FUTVBUX1NUUiIgdmFsdWU9IuippuihjOWbnuaVsCA6ICVuIC8gJXQiLz4NCgkJPHVpdGV4dCBuYW1lPSJRVUlaUE9EX1FVRVNUWVBFX1NUUiIgdmFsdWU9IuOCv+OCpOODlyA6ICVzIi8+DQoJCTx1aXRleHQgbmFtZT0iUVVJWlBPRF9RVUVTVFlQRV9HUkQiIHZhbHVlPSLoqZXkvqEiLz4NCgkJPHVpdGV4dCBuYW1lPSJRVUlaUE9EX1FVRVNUWVBFX1NWWSIgdmFsdWU9IuOCouODs+OCseODvOODiCIvPg0KCQk8dWl0ZXh0IG5hbWU9IlFVSVpQT0RfUVVJWkFUTVBUX0lORiIgdmFsdWU9IueEoeWItumZkCIvPg0KCQk8dWl0ZXh0IG5hbWU9IlFVSVpQT0RfUVVFU0FUTVBUX0lORiIgdmFsdWU9IueEoeWItumZkCIvPg0KCQk8dWl0ZXh0IG5hbWU9IldBUk5JTkdNU0dfWUVTU1RSSU5HIiB2YWx1ZT0i44Gv44GEIi8+DQoJCTx1aXRleHQgbmFtZT0iV0FSTklOR01TR19OT1NUUklORyIgdmFsdWU9IuOBhOOBhOOBiCIvPg0KCQk8dWl0ZXh0IG5hbWU9IldBUk5JTkdNU0dfVElUTEVTVFJJTkciIHZhbHVlPSLjgq/jgqTjgrrjga7jg4rjg5PjgrLjg7zjgrfjg6fjg7PjgavplqLjgZnjgovorablkYoiLz4NCgkJPHVpdGV4dCBuYW1lPSJXQVJOSU5HTVNHX01TR1NUUklORyIgdmFsdWU9IuOBk+OBruOCr+OCpOOCuuOBq+OBr+OAgeOBvuOBoOino+etlOOBl+OBpuOBhOOBquOBhOizquWVj+OBjOOBguOCiuOBvuOBmeOAgiYjeEE7JiN4QTsg44Kv44Kk44K644KS57WC5LqG44GZ44KL44Gr44Gv44CB44CM44Gv44GE44CN44KS44Kv44Oq44OD44Kv44GX44G+44GZ44CC44Kv44Kk44K644KS57aa6KGM44GZ44KL44Gr44Gv44CB44CM44GE44GE44GI44CN44KS44Kv44Oq44OD44Kv44GX44G+44GZ44CCIi8+DQoJCTx1aXRleHQgbmFtZT0iSU5GT1JNQVRJT05fSDI2NF9GTEFTSFBMQVlFUiIgdmFsdWU9IuOBiuS9v+OBhOOBruOCs+ODs+ODlOODpeODvOOCv+OBq+ePvuWcqOOCpOODs+OCueODiOODvOODq+OBleOCjOOBpuOBhOOCiyBGbGFzaCBQbGF5ZXIg44Gu44OQ44O844K444On44Oz44Gv44CB44GT44Gu44OT44OH44Kq44KS44K144Od44O844OI44GX44Gm44GE44G+44Gb44KT44CC5pyA5paw44GuIEZsYXNoIFBsYXllciDjgpLjg4Djgqbjg7Pjg63jg7zjg4njgZnjgovjgavjga/jgIHjg5Pjg4fjgqrpoJjln5/jgpLjgq/jg6rjg4Pjgq/jgZfjgabjgY/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+C5Yqg6ICF44Gr6KaL44Gb44KLIi8+DQoJCTx1aXRleHQgbmFtZT0iTVVURSIgdmFsdWU9IuODn+ODpeODvOODiCIvPg0KCQk8dWl0ZXh0IG5hbWU9IkRPQ1dSQVBfVElUTEUiIHZhbHVlPSJQcmVzZW50ZXI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7Iqs65287J2065OcICVuIi8+DQoJCTwhLS0gc3Vic3RpdHV0aW9uOiAlbiA9PSBzbGlkZSBudW1iZXIgLS0+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+DQoJCTx1aXRleHQgbmFtZT0iU0NSVUJCQVJTVEFUVVNfTk9BVURJTyIgdmFsdWU9IuyYpOuUlOyYpCDsl4bsnYwiLz4NCgkJPHVpdGV4dCBuYW1lPSJTQ1JVQkJBUlNUQVRVU19WSURQTEFZSU5HIiB2YWx1ZT0i67mE65SU7JikIOyerOyDnSDspJEiLz4NCgkJPHVpdGV4dCBuYW1lPSJTQ1JVQkJBUlNUQVRVU19MT0FESU5HIiB2YWx1ZT0i66Gc65SpIi8+DQoJCTx1aXRleHQgbmFtZT0iU0NSVUJCQVJTVEFUVVNfQlVGRkVSSU5HIiB2YWx1ZT0i67KE7Y2866eBIi8+DQoJCTx1aXRleHQgbmFtZT0iU0NSVUJCQVJTVEFUVVNfUVVFU1RJT04iIHZhbHVlPSLsp4jrrLjsl5Ag64u17ZWY6riwIi8+DQoJCTx1aXRleHQgbmFtZT0iU0NSVUJCQVJTVEFUVVNfUkVWSUVXUVVJWiIgdmFsdWU9IuyniOusuCDri6Tsi5zrs7TquLAiLz4NCgkJPCEtLSBzdWJzdGl0dXRpb246ICVtID09IG1pbnV0ZXMgcmVtYWluaW5nIC0tPg0KCQk8IS0tIHN1YnN0aXR1dGlvbjogJXMgPT0gc2Vjb25kcyByZW1haW5pbmcgLS0+DQoJCTx1aXRleHQgbmFtZT0iRUxBUFNFRCIgdmFsdWU9IiVt67aEICVz7LSIIOuCqOydjCIvPg0KCQk8dWl0ZXh0IG5hbWU9Ik5PVEZPVU5EIiB2YWx1ZT0i7JeG7J2MIi8+DQoJCTx1aXRleHQgbmFtZT0iQVRUQUNITUVOVFMiIHZhbHVlPSLssqjrtoAg7YyM7J28Ii8+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+DQoJCTx1aXRleHQgbmFtZT0iVEFCX1RIVU1CIiB2YWx1ZT0i7LaV7IaM7YyQIi8+DQoJCTx1aXRleHQgbmFtZT0iVEFCX05PVEVTIiB2YWx1ZT0i64W47Yq4Ii8+DQoJCTx1aXRleHQgbmFtZT0iVEFCX1NFQVJDSCIgdmFsdWU9IuqygOyDiSIvPg0KCQk8dWl0ZXh0IG5hbWU9IlNMSURFX0hFQURJTkciIHZhbHVlPSLsiqzrnbzsnbTrk5wg7KCc66qpIi8+DQoJCTx1aXRleHQgbmFtZT0iRFVSQVRJT05fSEVBRElORyIgdmFsdWU9IuyerOyDneyLnOqwhCIvPg0KCQk8dWl0ZXh0IG5hbWU9IlNFQVJDSF9IRUFESU5HIiB2YWx1ZT0i7YWN7Iqk7Yq4IOqygOyDiToiLz4NCgkJPHVpdGV4dCBuYW1lPSJUSFVNQl9IRUFESU5HIiB2YWx1ZT0i7Iqs65287J2065OcIi8+DQoJCTx1aXRleHQgbmFtZT0iVEhVTUJfSU5GTyIgdmFsdWU9IuygnOuqqS/snqzsg53si5zqsIQiLz4NCgkJPHVpdGV4dCBuYW1lPSJBVFRBQ0hOQU1FX0hFQURJTkciIHZhbHVlPSLtjIzsnbwg7J2066aEIi8+DQoJCTx1aXRleHQgbmFtZT0iQVRUQUNIU0laRV9IRUFESU5HIiB2YWx1ZT0i7YGs6riwIi8+DQoJCTx1aXRleHQgbmFtZT0iU0xJREVfTk9URVMiIHZhbHVlPSLsiqzrnbzsnbTrk5wg64W47Yq4Ii8+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+DQoJCTx1aXRleHQgbmFtZT0iUVVJWlBPRF9RVUlaX1BBU1NTQ09SRSIgdmFsdWU9Iu2GteqzvCDsoJDsiJg6Ii8+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+E7ZWY7KeAIOyViuydgCDsp4jrrLjsnbQg7J6I7Iq164uI64ukLiYjeEE7JiN4QTvtgLTspojrpbwg7KKF66OM7ZWY66Ck66m0IFvsmIhd66W8IO2BtOumre2VmOqzoCwg7YC07KaI66W8IOqzhOyGje2VmOugpOuptCBb7JWE64uI7JikXeulvCDtgbTrpq3tlZjsi63si5zsmKQuIi8+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+DQoJCTx1aXRleHQgbmFtZT0iRE9DV1JBUF9QUk9NUFQiIHZhbHVlPSLtgbTrpq3tlZjsl6wg64uk7Jq066Gc65OcIi8+DQoJPC9sYW5ndWFnZT4NCgk8bGFuZ3VhZ2UgaWQ9ImVz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RldGVuaWRhIi8+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+DQoJCTx1aXRleHQgbmFtZT0iU0NSVUJCQVJTVEFUVVNfUkVWSUVXUVVJWiIgdmFsdWU9IlJldmlzYW5kbyBwcnVlYmEiLz4NCgkJPCEtLSBzdWJzdGl0dXRpb246ICVtID09IG1pbnV0ZXMgcmVtYWluaW5nIC0tPg0KCQk8IS0tIHN1YnN0aXR1dGlvbjogJXMgPT0gc2Vjb25kcyByZW1haW5pbmcgLS0+DQoJCTx1aXRleHQgbmFtZT0iRUxBUFNFRCIgdmFsdWU9IiVtIG1pbnV0b3MgJXMgc2VndW5kb3MgcmVzdGFudGVzIi8+DQoJCTx1aXRleHQgbmFtZT0iTk9URk9VTkQiIHZhbHVlPSJObyBzZSBoYSBlbmNvbnRyYWRvIG5hZGEiLz4NCgkJPHVpdGV4dCBuYW1lPSJBVFRBQ0hNRU5UUyIgdmFsdWU9IkFyY2hpdm9zIGFkanVudG9zIi8+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+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+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+DQoJCTx1aXRleHQgbmFtZT0iUVVJWlBPRF9RVUlaX0FUVEVNUFRfVkFMVUUiIHZhbHVlPSIlbiBkZSAldCIvPg0KCQk8dWl0ZXh0IG5hbWU9IlFVSVpQT0RfUVVJWl9TQ09SRSIgdmFsdWU9IlB1bnR1YWNpw7NuOiIvPg0KCQk8dWl0ZXh0IG5hbWU9IlFVSVpQT0RfUVVJWl9QQVNTU0NPUkUiIHZhbHVlPSJQdW50dWFjacOzbiBwYXJhIGFwcm9iYXI6Ii8+DQoJCTx1aXRleHQgbmFtZT0iUVVJWlBPRF9RVUlaX01BWFNDT1JFIiB2YWx1ZT0iUHVudHVhY2nDs24gbcOheGltYToiLz4NCgkJPHVpdGV4dCBuYW1lPSJRVUlaUE9EX1FVRVNBVE1QVF9TVFIiIHZhbHVlPSJJbnRlbnRvczogJW4gZGUgJXQiLz4NCgkJPHVpdGV4dCBuYW1lPSJRVUlaUE9EX1FVRVNUWVBFX1NUUiIgdmFsdWU9IlRpcG86ICVzIi8+DQoJCTx1aXRleHQgbmFtZT0iUVVJWlBPRF9RVUVTVFlQRV9HUkQiIHZhbHVlPSJDb24gcHVudHVhY2nDs24iLz4NCgkJPHVpdGV4dCBuYW1lPSJRVUlaUE9EX1FVRVNUWVBFX1NWWSIgdmFsdWU9IkVuY3Vlc3RhIi8+DQoJCTx1aXRleHQgbmFtZT0iUVVJWlBPRF9RVUlaQVRNUFRfSU5GIiB2YWx1ZT0iSW5maW5pdG8iLz4NCgkJPHVpdGV4dCBuYW1lPSJRVUlaUE9EX1FVRVNBVE1QVF9JTkYiIHZhbHVlPSJJbmZpbml0byIvPg0KCQk8dWl0ZXh0IG5hbWU9IldBUk5JTkdNU0dfWUVTU1RSSU5HIiB2YWx1ZT0iU8OtIi8+DQoJCTx1aXRleHQgbmFtZT0iV0FSTklOR01TR19OT1NUUklORyIgdmFsdWU9Ik5vIi8+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+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+DQoJPGxhbmd1YWdlIGlkPSJw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TbGlkZSAlbi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QYXJhZG8iLz4NCgkJPHVpdGV4dCBuYW1lPSJTQ1JVQkJBUlNUQVRVU19QTEFZSU5HIiB2YWx1ZT0iUmVwcm9kdXppbmRvIi8+DQoJCTx1aXRleHQgbmFtZT0iU0NSVUJCQVJTVEFUVVNfTk9BVURJTyIgdmFsdWU9IlNlbSDDoXVkaW8iLz4NCgkJPHVpdGV4dCBuYW1lPSJTQ1JVQkJBUlNUQVRVU19WSURQTEFZSU5HIiB2YWx1ZT0iVsOtZGVvIGVtIHJlcHJvZHXDp8OjbyIvPg0KCQk8dWl0ZXh0IG5hbWU9IlNDUlVCQkFSU1RBVFVTX0xPQURJTkciIHZhbHVlPSJDYXJyZWdhbmRvIi8+DQoJCTx1aXRleHQgbmFtZT0iU0NSVUJCQVJTVEFUVVNfQlVGRkVSSU5HIiB2YWx1ZT0iQXJtYXplbmFuZG8gZW0gYnVmZmVyIi8+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+DQoJCTx1aXRleHQgbmFtZT0iRUxBUFNFRCIgdmFsdWU9IiVtIG1pbnV0b3MgJXMgc2VndW5kb3MgcmVzdGFudGVzIi8+DQoJCTx1aXRleHQgbmFtZT0iTk9URk9VTkQiIHZhbHVlPSJOYWRhIGVuY29udHJhZG8iLz4NCgkJPHVpdGV4dCBuYW1lPSJBVFRBQ0hNRU5UUyIgdmFsdWU9IkFuZXhv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+DQoJCTx1aXRleHQgbmFtZT0iRFVSQVRJT05fSEVBRElORyIgdmFsdWU9IkR1cmHDp8OjbyIvPg0KCQk8dWl0ZXh0IG5hbWU9IlNFQVJDSF9IRUFESU5HIiB2YWx1ZT0iUHJvY3VyYXIgdGV4dG86Ii8+DQoJCTx1aXRleHQgbmFtZT0iVEhVTUJfSEVBRElORyIgdmFsdWU9IlNsaWRlIi8+DQoJCTx1aXRleHQgbmFtZT0iVEhVTUJfSU5GTyIgdmFsdWU9IlTDrXR1bG8vRHVyYcOnw6NvIGRvIHNsaWRlIi8+DQoJCTx1aXRleHQgbmFtZT0iQVRUQUNITkFNRV9IRUFESU5HIiB2YWx1ZT0iTm9tZSBkbyBhcnF1aXZvIi8+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+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+DQoJCTx1aXRleHQgbmFtZT0iUVVJWlBPRF9RVUVTVFlQRV9HUkQiIHZhbHVlPSJDbGFzc2lmaWNhdMOzcmlhIi8+DQoJCTx1aXRleHQgbmFtZT0iUVVJWlBPRF9RVUVTVFlQRV9TVlkiIHZhbHVlPSJQZXNxdWlzYSIvPg0KCQk8dWl0ZXh0IG5hbWU9IlFVSVpQT0RfUVVJWkFUTVBUX0lORiIgdmFsdWU9IkluZmluaXRvIi8+DQoJCTx1aXRleHQgbmFtZT0iUVVJWlBPRF9RVUVTQVRNUFRfSU5GIiB2YWx1ZT0iSW5maW5pdG8iLz4NCgkJPHVpdGV4dCBuYW1lPSJXQVJOSU5HTVNHX1lFU1NUUklORyIgdmFsdWU9IlNpbSIvPg0KCQk8dWl0ZXh0IG5hbWU9IldBUk5JTkdNU0dfTk9TVFJJTkciIHZhbHVlPSJOw6NvIi8+DQoJCTx1aXRleHQgbmFtZT0iV0FSTklOR01TR19USVRMRVNUUklORyIgdmFsdWU9IkFsZXJ0YSBkZSBuYXZlZ2HDp8OjbyBkbyBxdWVzdGlvbsOhcmlvIi8+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FyIGJhcnJhIGxhdGVyYWwgYW8gcGFydGljaXBhbnRlcyIvPg0KCQk8dWl0ZXh0IG5hbWU9Ik1VVEUiIHZhbHVlPSJNdWRvIi8+DQoJCTx1aXRleHQgbmFtZT0iRE9DV1JBUF9USVRMRSIgdmFsdWU9IkFuZXhvIGRlIGFycXVpdm8gZG8gUHJlc2VudGVyIi8+DQoJCTx1aXRleHQgbmFtZT0iRE9DV1JBUF9NU0ciIHZhbHVlPSJTYWx2YXIgZW0gTWV1IGNvbXB1dGFkb3IiLz4NCgkJPHVpdGV4dCBuYW1lPSJET0NXUkFQX1BST01QVCIgdmFsdWU9IkNsaXF1ZSBwYXJhIGJhaXhhciIvPg0KCTwvbGFuZ3VhZ2U+DQoJPGxhbmd1YWdlIGlkPSJp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Fwb3NpdGl2YSAlbiIvPg0KCQk8IS0tIHN1YnN0aXR1dGlvbjogJW4gPT0gc2xpZGUgbnVtYmVyIC0tPg0KCQk8IS0tIHN1YnN0aXR1dGlvbjogJXQgPT0gdG90YWwgc2xpZGUgY291bnQgLS0+DQoJCTx1aXRleHQgbmFtZT0iU0NSVUJCQVJTVEFUVVNfU0xJREVJTkZPIiB2YWx1ZT0iRGlhcG9zaXRpdmEgJW4gLyAldCB8ICIvPg0KCQk8dWl0ZXh0IG5hbWU9IlNDUlVCQkFSU1RBVFVTX1NUT1BQRUQiIHZhbHVlPSJJbnRlcnJvdHRvIi8+DQoJCTx1aXRleHQgbmFtZT0iU0NSVUJCQVJTVEFUVVNfUExBWUlORyIgdmFsdWU9IlJpcHJvZHV6aW9uZSIvPg0KCQk8dWl0ZXh0IG5hbWU9IlNDUlVCQkFSU1RBVFVTX05PQVVESU8iIHZhbHVlPSJBdWRpbyBpbmF0dC4iLz4NCgkJPHVpdGV4dCBuYW1lPSJTQ1JVQkJBUlNUQVRVU19WSURQTEFZSU5HIiB2YWx1ZT0iVmlkZW8gaW4gcmlwcm9kdXppb25lIi8+DQoJCTx1aXRleHQgbmFtZT0iU0NSVUJCQVJTVEFUVVNfTE9BRElORyIgdmFsdWU9IkNhcmljYW1lbnRvIi8+DQoJCTx1aXRleHQgbmFtZT0iU0NSVUJCQVJTVEFUVVNfQlVGRkVSSU5HIiB2YWx1ZT0iQnVmZmVyaW5nIi8+DQoJCTx1aXRleHQgbmFtZT0iU0NSVUJCQVJTVEFUVVNfUVVFU1RJT04iIHZhbHVlPSJSaXNwb25kaSBhIGRvbWFuZGEiLz4NCgkJPHVpdGV4dCBuYW1lPSJTQ1JVQkJBUlNUQVRVU19SRVZJRVdRVUlaIiB2YWx1ZT0iUmV2aXNpb25lIGRlbCBxdWl6Ii8+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+DQoJCTx1aXRleHQgbmFtZT0iQVRUQUNITUVOVFMiIHZhbHVlPSJBbGxlZ2F0aS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QuIi8+DQoJCTx1aXRleHQgbmFtZT0iVEFCX1FVSVoiIHZhbHVlPSJRdWl6Ii8+DQoJCTx1aXRleHQgbmFtZT0iVEFCX09VVExJTkUiIHZhbHVlPSJTdHJ1dHR1cmEiLz4NCgkJPHVpdGV4dCBuYW1lPSJUQUJfVEhVTUIiIHZhbHVlPSJNaW5pYXR1cmUiLz4NCgkJPHVpdGV4dCBuYW1lPSJUQUJfTk9URVMiIHZhbHVlPSJOb3RlIi8+DQoJCTx1aXRleHQgbmFtZT0iVEFCX1NFQVJDSCIgdmFsdWU9IkNlcmNhIi8+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+DQoJCTx1aXRleHQgbmFtZT0iU0xJREVfTk9URVMiIHZhbHVlPSJOb3RlIGRpYXBvc2l0aXZhIi8+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+DQoJCTx1aXRleHQgbmFtZT0iUVVJWlBPRF9RVUlaX1BBU1NTQ09SRSIgdmFsdWU9IlB1bnRlZ2dpbyBtaW5pbW86Ii8+DQoJCTx1aXRleHQgbmFtZT0iUVVJWlBPRF9RVUlaX01BWFNDT1JFIiB2YWx1ZT0iUHVudGVnZ2lvIG1hc3NpbW86Ii8+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+DQoJCTx1aXRleHQgbmFtZT0iV0FSTklOR01TR19ZRVNTVFJJTkciIHZhbHVlPSJTw6wiLz4NCgkJPHVpdGV4dCBuYW1lPSJXQVJOSU5HTVNHX05PU1RSSU5HIiB2YWx1ZT0iTm8iLz4NCgkJPHVpdGV4dCBuYW1lPSJXQVJOSU5HTVNHX1RJVExFU1RSSU5HIiB2YWx1ZT0iQXZ2ZXJ0ZW56YSBuYXZpZ2F6aW9uZSBxdWl6Ii8+DQoJCTx1aXRleHQgbmFtZT0iV0FSTklOR01TR19NU0dTVFJJTkciIHZhbHVlPSJPY2NvcnJlIGFuY29yYSByaXNwb25kZXJlIGFkIGFsY3VuZSBkb21hbmRlIGRlbCBxdWl6LiYjeEE7JiN4QTtTZSBmYXRlIGNsaWMgc3UgU8OsLCB1c2NpcmV0ZSBkYWwgcXVpei4gRmF0ZSBjbGljIHN1IE5vIHBlciBjb250aW51YXJlIGlsIHF1aXouIi8+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EgYmFycmEgbGF0ZXJhbGUgYWkgcGFydGVjaXBhbnRpIi8+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+DQoJPGxhbmd1YWdlIGlkPSJub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+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+DQoJCTx1aXRleHQgbmFtZT0iU0NSVUJCQVJTVEFUVVNfUVVFU1RJT04iIHZhbHVlPSJWcmFhZyBtZXQgYW50d29vcmQiLz4NCgkJPHVpdGV4dCBuYW1lPSJTQ1JVQkJBUlNUQVRVU19SRVZJRVdRVUlaIiB2YWx1ZT0iUXVpeiBjb250cm9sZXJlbiIvPg0KCQk8IS0tIHN1YnN0aXR1dGlvbjogJW0gPT0gbWludXRlcyByZW1haW5pbmcgLS0+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+DQoJCTwhLS0gc3Vic3RpdHV0aW9uOiAlcCA9PSBjdXJyZW50IHNwZWFrZXIncyB0aXRsZSAtLT4NCgkJPHVpdGV4dCBuYW1lPSJCSU9XSU5fVElUTEUiIHZhbHVlPSJCaW9ncmFmaWU6ICVwIi8+DQoJCTx1aXRleHQgbmFtZT0iQklPQlROX1RJVExFIiB2YWx1ZT0iQmlvZ3JhZmllIi8+DQoJCTx1aXRleHQgbmFtZT0iRElWSURFUkJUTl9USVRMRSIgdmFsdWU9InwiLz4NCgkJPHVpdGV4dCBuYW1lPSJDT05UQUNUQlROX1RJVExFIiB2YWx1ZT0iQ29udGFjdCIvPg0KCQk8dWl0ZXh0IG5hbWU9IlRBQl9RVUlaIiB2YWx1ZT0iUXVpeiIvPg0KCQk8dWl0ZXh0IG5hbWU9IlRBQl9PVVRMSU5FIiB2YWx1ZT0iT3ZlcnppY2h0Ii8+DQoJCTx1aXRleHQgbmFtZT0iVEFCX1RIVU1CIiB2YWx1ZT0iTWluaWF0dXVyIi8+DQoJCTx1aXRleHQgbmFtZT0iVEFCX05PVEVTIiB2YWx1ZT0iTm90aXRpZXMiLz4NCgkJPHVpdGV4dCBuYW1lPSJUQUJfU0VBUkNIIiB2YWx1ZT0iWm9la2VuIi8+DQoJCTx1aXRleHQgbmFtZT0iU0xJREVfSEVBRElORyIgdmFsdWU9IlRpdGVsIHZhbiBkaWEiLz4NCgkJPHVpdGV4dCBuYW1lPSJEVVJBVElPTl9IRUFESU5HIiB2YWx1ZT0iRHV1ciIvPg0KCQk8dWl0ZXh0IG5hbWU9IlNFQVJDSF9IRUFESU5HIiB2YWx1ZT0iWm9la2VuIG5hYXIgdGVrc3Q6Ii8+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+DQoJCTx1aXRleHQgbmFtZT0iU0xJREVfTk9URVMiIHZhbHVlPSJEaWFub3RpdGllcyIvPg0KCQk8IS0tcXVpeiBwb2QgYW5kIG1lc3NhZ2UgYm94IHRleHRzLS0+DQoJCTx1aXRleHQgbmFtZT0iUVVJWlBPRF9RVUlaX0FUVEVNUFQiIHZhbHVlPSJRdWl6cG9naW5nOiIvPg0KCQk8dWl0ZXh0IG5hbWU9IlFVSVpQT0RfUVVJWl9BVFRFTVBUX1ZBTFVFIiB2YWx1ZT0iJW4gdmFuICV0Ii8+DQoJCTx1aXRleHQgbmFtZT0iUVVJWlBPRF9RVUlaX1NDT1JFIiB2YWx1ZT0iQmVoYWFsZGUgc2NvcmU6Ii8+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+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+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+DQoJCTx1aXRleHQgbmFtZT0iRE9DV1JBUF9USVRMRSIgdmFsdWU9IlByZXNlbnRlci1iZXN0YW5kc2JpamxhZ2UiLz4NCgkJPHVpdGV4dCBuYW1lPSJET0NXUkFQX01TRyIgdmFsdWU9Ik9wc2xhYW4gaW4gRGV6ZSBjb21wdXRlciIvPg0KCQk8dWl0ZXh0IG5hbWU9IkRPQ1dSQVBfUFJPTVBUIiB2YWx1ZT0iS2xpayBvbSB0ZSBkb3dubG9hZGVuIi8+DQoJPC9sYW5ndWFnZT4NCgk8bGFuZ3VhZ2UgaWQ9ImNuIj4NCgkJPCEtLSBmb3JtYXQgZm9yIHVpZm9udCB2YWx1ZSBpcyAiZm9udCxzaXplLGlzYm9sZCxpc2l0YWxpYyxpc3NoYWRvd2VkIiAtLT4NCgkJPHVpZm9udCBuYW1lPSJGT05UX1FVSVpaSU5HIiB2YWx1ZT0i5a6L5L2TLTE4MDMwLDEwLGZhbHNlLGZhbHNlLGZhbHNlIi8+DQoJCTx1aWZvbnQgbmFtZT0iRk9OVF9TQ1JVQlNUQVRVUyIgdmFsdWU9IuWui+S9ky0xODAzMCwxMCx0cnVlLGZhbHNlLHRydWUiLz4NCgkJPHVpZm9udCBuYW1lPSJGT05UX1NDUlVCVElNRSIgdmFsdWU9IuWui+S9ky0xODAzMCwxMCxmYWxzZSxmYWxzZSx0cnVlIi8+DQoJCTx1aWZvbnQgbmFtZT0iRk9OVF9FTEFQU0VEVElNRSIgdmFsdWU9IuWui+S9ky0xODAzMCwxMCx0cnVlLGZhbHNlLHRydWUiLz4NCgkJPHVpZm9udCBuYW1lPSJGT05UX1VUSUxTTUVOVSIgdmFsdWU9IuWui+S9ky0xODAzMCwxMCx0cnVlLGZhbHNlLGZhbHNlIi8+DQoJCTx1aWZvbnQgbmFtZT0iRk9OVF9UQUJTIiB2YWx1ZT0i5a6L5L2TLTE4MDMwLDE0LHRydWUsZmFsc2UsdHJ1ZSIvPg0KCQk8dWlmb250IG5hbWU9IkZPTlRfUFJFU0VOVEFUSU9OTkFNRSIgdmFsdWU9IuWui+S9ky0xODAzMCwxNCxmYWxzZSxmYWxzZSx0cnVlIi8+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+DQoJCTx1aWZvbnQgbmFtZT0iRk9OVF9PVVRMSU5FIiB2YWx1ZT0i5a6L5L2TLTE4MDMwLDEyLGZhbHNlLGZhbHNlLHRydWUiLz4NCgkJPHVpZm9udCBuYW1lPSJGT05UX1NFQVJDSCIgdmFsdWU9IuWui+S9ky0xODAzMCwxMixmYWxzZSxmYWxzZSx0cnVlIi8+DQoJCTx1aWZvbnQgbmFtZT0iRk9OVF9USFVNQiIgdmFsdWU9IuWui+S9ky0xODAzMCwxMCxmYWxzZSxmYWxzZSx0cnVlIi8+DQoJCTx1aWZvbnQgbmFtZT0iRk9OVF9CSU9XSU4iIHZhbHVlPSLlrovkvZMtMTgwMzAsMTIsZmFsc2UsZmFsc2UsZmFsc2UiLz4NCgkJPHVpZm9udCBuYW1lPSJGT05UX0xJU1RIRUFESU5HIiB2YWx1ZT0i5a6L5L2TLTE4MDMwLDEwLGZhbHNlLGZhbHNlLGZhbHNlIi8+DQoJCTx1aWZvbnQgbmFtZT0iRk9OVF9XSU5USVRMRSIgdmFsdWU9IuWui+S9ky0xODAzMCwxMCxmYWxzZSxmYWxzZSx0cnVlIi8+DQoJCTx1aWZvbnQgbmFtZT0iRk9OVF9BVFRBQ0hNRU5UUyIgdmFsdWU9IuWui+S9ky0xODAzMCwxMixmYWxzZSxmYWxzZSx0cnVlIi8+DQoJCTwhLS1xdWl6IHBvZCBhbmQgbWVzc2FnZSBib3ggdGV4dCBmb250cy0tPg0KCQk8dWlmb250IG5hbWU9IkZPTlRfTVNHQk9YX1dJTlRJVExFIiB2YWx1ZT0i5a6L5L2TLTE4MDMwLDEyLHRydWUsZmFsc2UsdHJ1ZSIvPg0KCQk8dWlmb250IG5hbWU9IkZPTlRfTVNHQk9YX01TRyIgdmFsdWU9IuWui+S9ky0xODAzMCwxMixmYWxzZSxmYWxzZSx0cnVlIi8+DQoJCTx1aWZvbnQgbmFtZT0iRk9OVF9NU0dCT1hfT1BUSU9OUyIgdmFsdWU9IuWui+S9ky0xODAzMCwxMCx0cnVlLGZhbHNlLHRydWUiLz4NCgkJPHVpZm9udCBuYW1lPSJGT05UX1FVSVpQT0RfUVVJWl9USVRMRSIgdmFsdWU9IuWui+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+S9ky0xODAzMCwxMCxmYWxzZSxmYWxzZSx0cnVlIi8+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+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+S9ky0xODAzMCwxMCx0cnVlLGZhbHNlLHRydWUiLz4NCgkJPHVpZm9udCBuYW1lPSJGT05UX1FVSVpQT0RfUVVJWl9RVUVTVElPTl9BVFRFTVBURUQiIHZhbHVlPSLlrovkvZMtMTgwMzAsMTAsZmFsc2UsZmFsc2UsdHJ1ZSIvPg0KCQk8dWlmb250IG5hbWU9IkZPTlRfUVVJWlBPRF9RVUlaX1FVRVNUSU9OX0FUVEVNUFRFRF9WQUxVRSIgdmFsdWU9IuWui+S9ky0xODAzMCwxMCx0cnVlLGZhbHNlLHRydWUiLz4NCgkJPHVpZm9udCBuYW1lPSJGT05UX1FVSVpQT0RfUVVJWl9TQ09SRV9UQUciIHZhbHVlPSLlrovkvZMtMTgwMzAsMTIsdHJ1ZSxmYWxzZSx0cnVlIi8+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+S9ky0xODAzMCwxMCx0cnVlLGZhbHNlLHRydWUiLz4NCgkJPHVpZm9udCBuYW1lPSJGT05UX1FVSVpQT0RfUVVJWl9QQVNTU0NPUkUiIHZhbHVlPSLlrovkvZMtMTgwMzAsMTAsZmFsc2UsZmFsc2UsdHJ1ZSIvPg0KCQk8dWlmb250IG5hbWU9IkZPTlRfUVVJWlBPRF9RVUlaX1BBU1NTQ09SRV9WQUxVRSIgdmFsdWU9IuWui+S9ky0xODAzMCwxMCx0cnVlLGZhbHNlLHRydWUiLz4NCgkJPCEtLSB1aXRleHQgLS0+DQoJCTwhLS0gc3Vic3RpdHV0aW9uOiAlbiA9PSBzbGlkZSBudW1iZXIgLS0+DQoJCTx1aXRleHQgbmFtZT0iVU5OQU1FRFNMSURFVElUTEUiIHZhbHVlPSLlubvnga/niYcgJW4iLz4NCgkJPCEtLSBzdWJzdGl0dXRpb246ICVuID09IHNsaWRlIG51bWJlciAtLT4NCgkJPCEtLSBzdWJzdGl0dXRpb246ICV0ID09IHRvdGFsIHNsaWRlIGNvdW50IC0tPg0KCQk8dWl0ZXh0IG5hbWU9IlNDUlVCQkFSU1RBVFVTX1NMSURFSU5GTyIgdmFsdWU9IuW5u+eBr+eJhyAlbiAvICV0IHwgIi8+DQoJCTx1aXRleHQgbmFtZT0iU0NSVUJCQVJTVEFUVVNfU1RPUFBFRCIgdmFsdWU9IuW3suWBnOatoiIvPg0KCQk8dWl0ZXh0IG5hbWU9IlNDUlVCQkFSU1RBVFVTX1BMQVlJTkciIHZhbHVlPSLmraPlnKjmkq3mlL4iLz4NCgkJPHVpdGV4dCBuYW1lPSJTQ1JVQkJBUlNUQVRVU19OT0FVRElPIiB2YWx1ZT0i5peg6Z+z6aKRIi8+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+DQoJCTx1aXRleHQgbmFtZT0iRUxBUFNFRCIgdmFsdWU9IuWJqeS9mSAlbSDliIbpkp8gJXMg56eSIi8+DQoJCTx1aXRleHQgbmFtZT0iTk9URk9VTkQiIHZhbHVlPSLmnKrmib7liLDku7vkvZXlhoXlrrkiLz4NCgkJPHVpdGV4dCBuYW1lPSJBVFRBQ0hNRU5UUyIgdmFsdWU9IumZhOS7tiIvPg0KCQk8IS0tIHN1YnN0aXR1dGlvbjogJXAgPT0gY3VycmVudCBzcGVha2VyJ3MgdGl0bGUgLS0+DQoJCTx1aXRleHQgbmFtZT0iQklPV0lOX1RJVExFIiB2YWx1ZT0i5Liq5Lq6566A5LuLOiAlcCIvPg0KCQk8dWl0ZXh0IG5hbWU9IkJJT0JUTl9USVRMRSIgdmFsdWU9IuS4quS6uueugOS7iyIvPg0KCQk8dWl0ZXh0IG5hbWU9IkRJVklERVJCVE5fVElUTEUiIHZhbHVlPSJ8Ii8+DQoJCTx1aXRleHQgbmFtZT0iQ09OVEFDVEJUTl9USVRMRSIgdmFsdWU9IuiBlOezu+aWueW8jyIvPg0KCQk8dWl0ZXh0IG5hbWU9IlRBQl9RVUlaIiB2YWx1ZT0i5rWL6aqMIi8+DQoJCTx1aXRleHQgbmFtZT0iVEFCX09VVExJTkUiIHZhbHVlPSLlpKfnurIiLz4NCgkJPHVpdGV4dCBuYW1lPSJUQUJfVEhVTUIiIHZhbHVlPSLnvKnnlaXlm74iLz4NCgkJPHVpdGV4dCBuYW1lPSJUQUJfTk9URVMiIHZhbHVlPSLlpIfms6giLz4NCgkJPHVpdGV4dCBuYW1lPSJUQUJfU0VBUkNIIiB2YWx1ZT0i5pCc57SiIi8+DQoJCTx1aXRleHQgbmFtZT0iU0xJREVfSEVBRElORyIgdmFsdWU9IuW5u+eBr+eJh+agh+mimCIvPg0KCQk8dWl0ZXh0IG5hbWU9IkRVUkFUSU9OX0hFQURJTkciIHZhbHVlPSLmjIHnu63ml7bpl7QiLz4NCgkJPHVpdGV4dCBuYW1lPSJTRUFSQ0hfSEVBRElORyIgdmFsdWU9IuaQnOe0ouaWh+acrDoiLz4NCgkJPHVpdGV4dCBuYW1lPSJUSFVNQl9IRUFESU5HIiB2YWx1ZT0i5bm754Gv54mHIi8+DQoJCTx1aXRleHQgbmFtZT0iVEhVTUJfSU5GTyIgdmFsdWU9IuW5u+eBr+eJh+agh+mimC/mjIHnu63ml7bpl7QiLz4NCgkJPHVpdGV4dCBuYW1lPSJBVFRBQ0hOQU1FX0hFQURJTkciIHZhbHVlPSLmlofku7blkI0iLz4NCgkJPHVpdGV4dCBuYW1lPSJBVFRBQ0hTSVpFX0hFQURJTkciIHZhbHVlPSLlpKflsI8iLz4NCgkJPHVpdGV4dCBuYW1lPSJTTElERV9OT1RFUyIgdmFsdWU9IuW5u+eBr+eJh+Wkh+azqCIvPg0KCQk8IS0tcXVpeiBwb2QgYW5kIG1lc3NhZ2UgYm94IHRleHRzLS0+DQoJCTx1aXRleHQgbmFtZT0iUVVJWlBPRF9RVUlaX0FUVEVNUFQiIHZhbHVlPSLmtYvpqozlsJ3or5XmrKHmlbA6Ii8+DQoJCTx1aXRleHQgbmFtZT0iUVVJWlBPRF9RVUlaX0FUVEVNUFRfVkFMVUUiIHZhbHVlPSLnrKwgJW4g5qyh77yM5YWxICV0IOasoSIvPg0KCQk8dWl0ZXh0IG5hbWU9IlFVSVpQT0RfUVVJWl9TQ09SRSIgdmFsdWU9IuW+l+WIhjoiLz4NCgkJPHVpdGV4dCBuYW1lPSJRVUlaUE9EX1FVSVpfUEFTU1NDT1JFIiB2YWx1ZT0i5Y+K5qC85YiG5pWwOiIvPg0KCQk8dWl0ZXh0IG5hbWU9IlFVSVpQT0RfUVVJWl9NQVhTQ09SRSIgdmFsdWU9IuacgOmrmOWIhuaVsDoiLz4NCgkJPHVpdGV4dCBuYW1lPSJRVUlaUE9EX1FVRVNBVE1QVF9TVFIiIHZhbHVlPSLlsJ3or5XmrKHmlbA6IOesrCAlbiDmrKHvvIzlhbEgJXQg5qyhIi8+DQoJCTx1aXRleHQgbmFtZT0iUVVJWlBPRF9RVUVTVFlQRV9TVFIiIHZhbHVlPSLnsbvlnos6ICVzIi8+DQoJCTx1aXRleHQgbmFtZT0iUVVJWlBPRF9RVUVTVFlQRV9HUkQiIHZhbHVlPSLor4TnuqciLz4NCgkJPHVpdGV4dCBuYW1lPSJRVUlaUE9EX1FVRVNUWVBFX1NWWSIgdmFsdWU9Iuiwg+afpSIvPg0KCQk8dWl0ZXh0IG5hbWU9IlFVSVpQT0RfUVVJWkFUTVBUX0lORiIgdmFsdWU9IuaXoOmZkCIvPg0KCQk8dWl0ZXh0IG5hbWU9IlFVSVpQT0RfUVVFU0FUTVBUX0lORiIgdmFsdWU9IuaXoOmZkCIvPg0KCQk8dWl0ZXh0IG5hbWU9IldBUk5JTkdNU0dfWUVTU1RSSU5HIiB2YWx1ZT0i5pivIi8+DQoJCTx1aXRleHQgbmFtZT0iV0FSTklOR01TR19OT1NUUklORyIgdmFsdWU9IuWQpiIvPg0KCQk8dWl0ZXh0IG5hbWU9IldBUk5JTkdNU0dfVElUTEVTVFJJTkciIHZhbHVlPSLmtYvpqozlr7zoiKrorablkYoiLz4NCgkJPHVpdGV4dCBuYW1lPSJXQVJOSU5HTVNHX01TR1NUUklORyIgdmFsdWU9IuatpOa1i+mqjOS4reacieacquWwneivleS9nOetlOeahOmXrumimOOAgiYjeEE7JiN4QTvljZXlh7vigJzmmK/igJ3pgIDlh7rmraTmtYvpqozjgILljZXlh7vigJzlkKbigJ3nu6fnu63mtYvpqozjgIIiLz4NCgkJPHVpdGV4dCBuYW1lPSJJTkZPUk1BVElPTl9IMjY0X0ZMQVNIUExBWUVSIiB2YWx1ZT0i5b2T5YmN5a6J6KOF5Zyo5oKo55qE6K6h566X5py65LiK55qEIEZsYXNoIFBsYXllciDniYjmnKzkuI3mlK/mjIHor6Xop4bpopHjgILljZXlh7vop4bpopHljLrln5/kuIvovb3mnIDmlrDniYjmnKznmoQgRmxhc2ggUGxheWVy44CC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+S7tumZhOS7tiIvPg0KCQk8dWl0ZXh0IG5hbWU9IkRPQ1dSQVBfTVNHIiB2YWx1ZT0i5L+d5a2Y5Yiw5oiR55qE6K6h566X5py6Ii8+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+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+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+DQoJCTx1aXRleHQgbmFtZT0iVEFCX09VVExJTkUiIHZhbHVlPSJBbmEgSGF0Ii8+DQoJCTx1aXRleHQgbmFtZT0iVEFCX1RIVU1CIiB2YWx1ZT0iUmVzaW0iLz4NCgkJPHVpdGV4dCBuYW1lPSJUQUJfTk9URVMiIHZhbHVlPSJOb3RsYXIiLz4NCgkJPHVpdGV4dCBuYW1lPSJUQUJfU0VBUkNIIiB2YWx1ZT0iQXJhIi8+DQoJCTx1aXRleHQgbmFtZT0iU0xJREVfSEVBRElORyIgdmFsdWU9IlNsYXl0IEJhxZ9sxLHEn8SxIi8+DQoJCTx1aXRleHQgbmFtZT0iRFVSQVRJT05fSEVBRElORyIgdmFsdWU9IlPDvHJlIi8+DQoJCTx1aXRleHQgbmFtZT0iU0VBUkNIX0hFQURJTkciIHZhbHVlPSJNZXRuaSBhcmE6Ii8+DQoJCTx1aXRleHQgbmFtZT0iVEhVTUJfSEVBRElORyIgdmFsdWU9IlNsYXl0Ii8+DQoJCTx1aXRleHQgbmFtZT0iVEhVTUJfSU5GTyIgdmFsdWU9IlNsYXl0IEJhxZ9sxLHEn8SxL1PDvHJlc2kiLz4NCgkJPHVpdGV4dCBuYW1lPSJBVFRBQ0hOQU1FX0hFQURJTkciIHZhbHVlPSJEb3N5YSBBZMSxIi8+DQoJCTx1aXRleHQgbmFtZT0iQVRUQUNIU0laRV9IRUFESU5HIiB2YWx1ZT0iQm95dXQiLz4NCgkJPHVpdGV4dCBuYW1lPSJTTElERV9OT1RFUyIgdmFsdWU9IlNsYXl0IE5vdGxhcsSxIi8+DQoJCTwhLS1xdWl6IHBvZCBhbmQgbWVzc2FnZSBib3ggdGV4dHMtLT4NCgkJPHVpdGV4dCBuYW1lPSJRVUlaUE9EX1FVSVpfQVRURU1QVCIgdmFsdWU9IlPEsW5hdiBEZW5lbWVzaToiLz4NCgkJPHVpdGV4dCBuYW1lPSJRVUlaUE9EX1FVSVpfQVRURU1QVF9WQUxVRSIgdmFsdWU9IiVuLyV0Ii8+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+DQoJCTx1aXRleHQgbmFtZT0iUVVJWlBPRF9RVUVTVFlQRV9HUkQiIHZhbHVlPSJCYXNhbWFrbMSxIi8+DQoJCTx1aXRleHQgbmFtZT0iUVVJWlBPRF9RVUVTVFlQRV9TVlkiIHZhbHVlPSJBbmtldCIvPg0KCQk8dWl0ZXh0IG5hbWU9IlFVSVpQT0RfUVVJWkFUTVBUX0lORiIgdmFsdWU9IlPEsW7EsXJzxLF6Ii8+DQoJCTx1aXRleHQgbmFtZT0iUVVJWlBPRF9RVUVTQVRNUFRfSU5GIiB2YWx1ZT0iU8SxbsSxcnPEsXoiLz4NCgkJPHVpdGV4dCBuYW1lPSJXQVJOSU5HTVNHX1lFU1NUUklORyIgdmFsdWU9IkV2ZXQiLz4NCgkJPHVpdGV4dCBuYW1lPSJXQVJOSU5HTVNHX05PU1RSSU5HIiB2YWx1ZT0iSGF5xLFyIi8+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+DQoJCTx1aXRleHQgbmFtZT0iRE9DV1JBUF9QUk9NUFQiIHZhbHVlPSLEsG5kaXJtZWsgacOnaW4gVMSxa2xhdMSxbiIvPg0KCTwvbGFuZ3VhZ2U+DQoJPGxhbmd1YWdlIGlkPSJyd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QodC70LDQudC0ICVuIi8+DQoJCTwhLS0gc3Vic3RpdHV0aW9uOiAlbiA9PSBzbGlkZSBudW1iZXIgLS0+DQoJCTwhLS0gc3Vic3RpdHV0aW9uOiAldCA9PSB0b3RhbCBzbGlkZSBjb3VudCAtLT4NCgkJPHVpdGV4dCBuYW1lPSJTQ1JVQkJBUlNUQVRVU19TTElERUlORk8iIHZhbHVlPSLQodC70LDQudC0ICVuIC8gJXQgfCAiLz4NCgkJPHVpdGV4dCBuYW1lPSJTQ1JVQkJBUlNUQVRVU19TVE9QUEVEIiB2YWx1ZT0i0J7RgdGC0LDQvdC+0LLQu9C10L3QviIvPg0KCQk8dWl0ZXh0IG5hbWU9IlNDUlVCQkFSU1RBVFVTX1BMQVlJTkciIHZhbHVlPSLQktC+0YHQv9GA0L7QuNC30LLQtdC00LXQvdC40LUiLz4NCgkJPHVpdGV4dCBuYW1lPSJTQ1JVQkJBUlNUQVRVU19OT0FVRElPIiB2YWx1ZT0i0J3QtdGCINCw0YPQtNC40L4iLz4NCgkJPHVpdGV4dCBuYW1lPSJTQ1JVQkJBUlNUQVRVU19WSURQTEFZSU5HIiB2YWx1ZT0i0JLQvtGB0L/RgNC+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+0L/RgNC+0YEiLz4NCgkJPHVpdGV4dCBuYW1lPSJTQ1JVQkJBUlNUQVRVU19SRVZJRVdRVUlaIiB2YWx1ZT0i0J7QsdC30L7RgCDQvtC/0YDQvtGB0LAiLz4NCgkJPCEtLSBzdWJzdGl0dXRpb246ICVtID09IG1pbnV0ZXMgcmVtYWluaW5nIC0tPg0KCQk8IS0tIHN1YnN0aXR1dGlvbjogJXMgPT0gc2Vjb25kcyByZW1haW5pbmcgLS0+DQoJCTx1aXRleHQgbmFtZT0iRUxBUFNFRCIgdmFsdWU9ItCe0YHRgtCw0LvQvtGB0YwgJW0g0LzQuNC9LiAlcyDRgSIvPg0KCQk8dWl0ZXh0IG5hbWU9Ik5PVEZPVU5EIiB2YWx1ZT0i0J3QuNGH0LXQs9C+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+0L3RgtCw0LrRgiIvPg0KCQk8dWl0ZXh0IG5hbWU9IlRBQl9RVUlaIiB2YWx1ZT0i0J7Qv9GA0L7RgSIvPg0KCQk8dWl0ZXh0IG5hbWU9IlRBQl9PVVRMSU5FIiB2YWx1ZT0i0KHRhdC10LzQsCIvPg0KCQk8dWl0ZXh0IG5hbWU9IlRBQl9USFVNQiIgdmFsdWU9ItCR0LXQs9GD0L3QvtC6Ii8+DQoJCTx1aXRleHQgbmFtZT0iVEFCX05PVEVTIiB2YWx1ZT0i0JfQsNC80LXRgtC60LgiLz4NCgkJPHVpdGV4dCBuYW1lPSJUQUJfU0VBUkNIIiB2YWx1ZT0i0J/QvtC40YHQuiIvPg0KCQk8dWl0ZXh0IG5hbWU9IlNMSURFX0hFQURJTkciIHZhbHVlPSLQl9Cw0LPQvtC70L7QstC+0Log0YHQu9Cw0LnQtNCwIi8+DQoJCTx1aXRleHQgbmFtZT0iRFVSQVRJT05fSEVBRElORyIgdmFsdWU9ItCU0LvQuNGCLdGB0YLRjCIvPg0KCQk8dWl0ZXh0IG5hbWU9IlNFQVJDSF9IRUFESU5HIiB2YWx1ZT0i0J/QvtC40YHQuiDRgtC10LrRgdGC0LA6Ii8+DQoJCTx1aXRleHQgbmFtZT0iVEhVTUJfSEVBRElORyIgdmFsdWU9ItCh0LvQsNC50LQiLz4NCgkJPHVpdGV4dCBuYW1lPSJUSFVNQl9JTkZPIiB2YWx1ZT0i0J3QsNC30LLQsNC90LjQtS/QtNC70LjRgi3QvdC+0YHRgtGMIi8+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+DQoJCTx1aXRleHQgbmFtZT0iUVVJWlBPRF9RVUlaX0FUVEVNUFQiIHZhbHVlPSLQn9C+0L/Ri9GC0LrQsCDQv9GA0L7QudGC0Lgg0L7Qv9GA0L7RgToiLz4NCgkJPHVpdGV4dCBuYW1lPSJRVUlaUE9EX1FVSVpfQVRURU1QVF9WQUxVRSIgdmFsdWU9IiVuINC40LcgJXQiLz4NCgkJPHVpdGV4dCBuYW1lPSJRVUlaUE9EX1FVSVpfU0NPUkUiIHZhbHVlPSLQndCw0LHRgNCw0L3QviDQsdCw0LvQu9C+0LI6Ii8+DQoJCTx1aXRleHQgbmFtZT0iUVVJWlBPRF9RVUlaX1BBU1NTQ09SRSIgdmFsdWU9ItCf0YDQvtGF0L7QtNC90L7QuSDRgNC10LfRg9C70YzRgtCw0YI6Ii8+DQoJCTx1aXRleHQgbmFtZT0iUVVJWlBPRF9RVUlaX01BWFNDT1JFIiB2YWx1ZT0i0JzQsNC60YHQuNC80LDQu9GM0L3Ri9C5INGA0LXQt9GD0LvRjNGC0LDRgjoiLz4NCgkJPHVpdGV4dCBuYW1lPSJRVUlaUE9EX1FVRVNBVE1QVF9TVFIiIHZhbHVlPSLQn9C+0L/Ri9GC0LrQsDogJW4g0LjQtyAldCIvPg0KCQk8dWl0ZXh0IG5hbWU9IlFVSVpQT0RfUVVFU1RZUEVfU1RSIiB2YWx1ZT0i0KLQuNC/OiAlcyIvPg0KCQk8dWl0ZXh0IG5hbWU9IlFVSVpQT0RfUVVFU1RZUEVfR1JEIiB2YWx1ZT0i0KEg0L7RhtC10L3QutC+0LkiLz4NCgkJPHVpdGV4dCBuYW1lPSJRVUlaUE9EX1FVRVNUWVBFX1NWWSIgdmFsdWU9ItCe0LHQt9C+0YAiLz4NCgkJPHVpdGV4dCBuYW1lPSJRVUlaUE9EX1FVSVpBVE1QVF9JTkYiIHZhbHVlPSLQkdC+0LvRjNGI0L7QtSDRh9C40YHQu9C+Ii8+DQoJCTx1aXRleHQgbmFtZT0iUVVJWlBPRF9RVUVTQVRNUFRfSU5GIiB2YWx1ZT0i0JHQvtC70YzRiNC+0LUg0YfQuNGB0LvQviIvPg0KCQk8dWl0ZXh0IG5hbWU9IldBUk5JTkdNU0dfWUVTU1RSSU5HIiB2YWx1ZT0i0JTQsCIvPg0KCQk8dWl0ZXh0IG5hbWU9IldBUk5JTkdNU0dfTk9TVFJJTkciIHZhbHVlPSLQndC10YIiLz4NCgkJPHVpdGV4dCBuYW1lPSJXQVJOSU5HTVNHX1RJVExFU1RSSU5HIiB2YWx1ZT0i0J/RgNC10LTRg9C/0YDQtdC20LTQtdC90LjQtSDQviDQvdCw0LLQuNCz0LDRhtC40Lgg0LIg0L7Qv9GA0L7RgdC1Ii8+DQoJCTx1aXRleHQgbmFtZT0iV0FSTklOR01TR19NU0dTVFJJTkciIHZhbHVlPSLQkiDQvtC/0YDQvtGB0LUg0L7RgdGC0LDQu9C40YHRjCDQvdC10L7RgtCy0LXRh9C10L3QvdGL0LUg0LLQvtC/0YDQvtGB0Ysu0J3QsNC20LDRgtC40LUg0LrQvdC+0L/QutC4ICZxdW90O9CU0LAmcXVvdDsg0L/RgNC40LLQtdC00LXRgiDQuiDQt9Cw0LrRgNGL0YLQuNGOINC+0L/RgNC+0YHQsC4g0J3QsNC20LDRgtC40LUg0LrQvdC+0L/QutC4ICZxdW90O9Cd0LXRgiZxdW90OyDQv9GA0L7QtNC+0LvQttC40YIg0L7Qv9GA0L7RgS4iLz4NCgkJPHVpdGV4dCBuYW1lPSJJTkZPUk1BVElPTl9IMjY0X0ZMQVNIUExBWUVSIiB2YWx1ZT0i0KLQtdC60YPRidCw0Y8g0LLQtdGA0YHQuNGPINC/0YDQvtC40LPRgNGL0LLQsNGC0LXQu9GPIEZsYXNoIFBsYXllciwg0YPRgdGC0LDQvdC+0LLQu9C10L3QvdCw0Y8g0L3QsCDRjdGC0L7QvCDQutC+0LzQv9GM0Y7RgtC10YDQtSwg0L3QtSDQv9C+0LTQtNC10YDQttC40LLQsNC10YIg0Y3RgtC+INCy0LjQtNC10L4uINCp0LXQu9C60L3QuNGC0LUg0LIg0L7QsdC70LDRgdGC0Lgg0LLQuNC00LXQviwg0YfRgtC+0LHRiyDQt9Cw0LPRgNGD0LfQuNGC0Ywg0L/QvtGB0LvQtdC00L3RjtGOINCy0LXRgNGB0LjRjiDQv9GA0L7QuNCz0YDRi9Cy0LDRgtC10LvRj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+0LbQtdC90LjQtSDQsiDRhNCw0LnQuyBBZG9iZSBQcmVzZW50ZXIiLz4NCgkJPHVpdGV4dCBuYW1lPSJET0NXUkFQX01TRyIgdmFsdWU9ItCh0L7RhdGA0LDQvdC40YLRjCDQsiDQv9Cw0L/QutGDICZxdW90O9Cc0L7QuSDQutC+0LzQv9GM0Y7RgtC10YAmcXVvdDsiLz4NCgkJPHVpdGV4dCBuYW1lPSJET0NXUkFQX1BST01QVCIgdmFsdWU9ItCp0LXQu9C60L3Rg9GC0Ywg0LTQu9GPINC30LDQs9GA0YPQt9C60LgiLz4NCgk8L2xhbmd1YWdlPg0KPC9jb25maWd1cmF0aW9uPg0K"/>
  <p:tag name="MMPROD_UIDATA" val="&lt;database version=&quot;7.0&quot;&gt;&lt;object type=&quot;1&quot; unique_id=&quot;10001&quot;&gt;&lt;property id=&quot;20141&quot; value=&quot;php1_b1_Tong_quan&quot;/&gt;&lt;property id=&quot;20148&quot; value=&quot;5&quot;/&gt;&lt;property id=&quot;20184&quot; value=&quot;7&quot;/&gt;&lt;property id=&quot;20224&quot; value=&quot;C:\Users\ktphuong\Desktop\giao_GV&quot;/&gt;&lt;property id=&quot;20250&quot; value=&quot;0&quot;/&gt;&lt;property id=&quot;20251&quot; value=&quot;0&quot;/&gt;&lt;property id=&quot;20259&quot; value=&quot;0&quot;/&gt;&lt;object type=&quot;10&quot; unique_id=&quot;10002&quot;&gt;&lt;object type=&quot;11&quot; unique_id=&quot;10003&quot;&gt;&lt;/object&gt;&lt;/object&gt;&lt;object type=&quot;4&quot; unique_id=&quot;10004&quot;&gt;&lt;/object&gt;&lt;object type=&quot;2&quot; unique_id=&quot;10005&quot;&gt;&lt;object type=&quot;3&quot; unique_id=&quot;10006&quot;&gt;&lt;property id=&quot;20148&quot; value=&quot;5&quot;/&gt;&lt;property id=&quot;20300&quot; value=&quot;Slide 1 - &amp;quot;Lập trình Python cơ bản&amp;#x0D;&amp;#x0A;Bài 2: Biến và các kiểu dữ liệu cơ sở&amp;quot;&quot;/&gt;&lt;property id=&quot;20307&quot; value=&quot;820&quot;/&gt;&lt;property id=&quot;20309&quot; value=&quot;-1&quot;/&gt;&lt;/object&gt;&lt;object type=&quot;3&quot; unique_id=&quot;10034&quot;&gt;&lt;property id=&quot;20148&quot; value=&quot;5&quot;/&gt;&lt;property id=&quot;20300&quot; value=&quot;Slide 36&quot;/&gt;&lt;property id=&quot;20307&quot; value=&quot;923&quot;/&gt;&lt;/object&gt;&lt;object type=&quot;3&quot; unique_id=&quot;12535&quot;&gt;&lt;property id=&quot;20148&quot; value=&quot;5&quot;/&gt;&lt;property id=&quot;20300&quot; value=&quot;Slide 23 - &amp;quot;Chuyển đổi kiểu dữ liệu&amp;quot;&quot;/&gt;&lt;property id=&quot;20307&quot; value=&quot;931&quot;/&gt;&lt;/object&gt;&lt;object type=&quot;3&quot; unique_id=&quot;12547&quot;&gt;&lt;property id=&quot;20148&quot; value=&quot;5&quot;/&gt;&lt;property id=&quot;20300&quot; value=&quot;Slide 31 - &amp;quot;Nhập xuất dữ liệu trên shell&amp;quot;&quot;/&gt;&lt;property id=&quot;20307&quot; value=&quot;943&quot;/&gt;&lt;/object&gt;&lt;object type=&quot;3&quot; unique_id=&quot;12551&quot;&gt;&lt;property id=&quot;20148&quot; value=&quot;5&quot;/&gt;&lt;property id=&quot;20300&quot; value=&quot;Slide 32 - &amp;quot;Nhập xuất dữ liệu trên shell&amp;quot;&quot;/&gt;&lt;property id=&quot;20307&quot; value=&quot;947&quot;/&gt;&lt;/object&gt;&lt;object type=&quot;3&quot; unique_id=&quot;12555&quot;&gt;&lt;property id=&quot;20148&quot; value=&quot;5&quot;/&gt;&lt;property id=&quot;20300&quot; value=&quot;Slide 34 - &amp;quot;Nhập xuất dữ liệu trên console&amp;quot;&quot;/&gt;&lt;property id=&quot;20307&quot; value=&quot;951&quot;/&gt;&lt;/object&gt;&lt;object type=&quot;3&quot; unique_id=&quot;13627&quot;&gt;&lt;property id=&quot;20148&quot; value=&quot;5&quot;/&gt;&lt;property id=&quot;20300&quot; value=&quot;Slide 35 - &amp;quot;Nhập xuất dữ liệu trên console&amp;quot;&quot;/&gt;&lt;property id=&quot;20307&quot; value=&quot;957&quot;/&gt;&lt;/object&gt;&lt;object type=&quot;3&quot; unique_id=&quot;14004&quot;&gt;&lt;property id=&quot;20148&quot; value=&quot;5&quot;/&gt;&lt;property id=&quot;20300&quot; value=&quot;Slide 15 - &amp;quot;Các kiểu dữ liệu&amp;quot;&quot;/&gt;&lt;property id=&quot;20307&quot; value=&quot;959&quot;/&gt;&lt;/object&gt;&lt;object type=&quot;3&quot; unique_id=&quot;14497&quot;&gt;&lt;property id=&quot;20148&quot; value=&quot;5&quot;/&gt;&lt;property id=&quot;20300&quot; value=&quot;Slide 2 - &amp;quot;Nội dung&amp;quot;&quot;/&gt;&lt;property id=&quot;20307&quot; value=&quot;963&quot;/&gt;&lt;/object&gt;&lt;object type=&quot;3&quot; unique_id=&quot;14498&quot;&gt;&lt;property id=&quot;20148&quot; value=&quot;5&quot;/&gt;&lt;property id=&quot;20300&quot; value=&quot;Slide 8 - &amp;quot;Biến&amp;quot;&quot;/&gt;&lt;property id=&quot;20307&quot; value=&quot;964&quot;/&gt;&lt;/object&gt;&lt;object type=&quot;3&quot; unique_id=&quot;19878&quot;&gt;&lt;property id=&quot;20148&quot; value=&quot;5&quot;/&gt;&lt;property id=&quot;20300&quot; value=&quot;Slide 28 - &amp;quot;Chú thích trong Python&amp;quot;&quot;/&gt;&lt;property id=&quot;20307&quot; value=&quot;979&quot;/&gt;&lt;/object&gt;&lt;object type=&quot;3&quot; unique_id=&quot;19879&quot;&gt;&lt;property id=&quot;20148&quot; value=&quot;5&quot;/&gt;&lt;property id=&quot;20300&quot; value=&quot;Slide 29 - &amp;quot;Chú thích trong Java&amp;quot;&quot;/&gt;&lt;property id=&quot;20307&quot; value=&quot;980&quot;/&gt;&lt;/object&gt;&lt;object type=&quot;3&quot; unique_id=&quot;23732&quot;&gt;&lt;property id=&quot;20148&quot; value=&quot;5&quot;/&gt;&lt;property id=&quot;20300&quot; value=&quot;Slide 3 - &amp;quot;Định danh (identifier)&amp;quot;&quot;/&gt;&lt;property id=&quot;20307&quot; value=&quot;993&quot;/&gt;&lt;/object&gt;&lt;object type=&quot;3&quot; unique_id=&quot;23733&quot;&gt;&lt;property id=&quot;20148&quot; value=&quot;5&quot;/&gt;&lt;property id=&quot;20300&quot; value=&quot;Slide 4 - &amp;quot;Định danh (identifier)&amp;quot;&quot;/&gt;&lt;property id=&quot;20307&quot; value=&quot;994&quot;/&gt;&lt;/object&gt;&lt;object type=&quot;3&quot; unique_id=&quot;23734&quot;&gt;&lt;property id=&quot;20148&quot; value=&quot;5&quot;/&gt;&lt;property id=&quot;20300&quot; value=&quot;Slide 5 - &amp;quot;Định danh (identifier)&amp;quot;&quot;/&gt;&lt;property id=&quot;20307&quot; value=&quot;997&quot;/&gt;&lt;/object&gt;&lt;object type=&quot;3&quot; unique_id=&quot;23735&quot;&gt;&lt;property id=&quot;20148&quot; value=&quot;5&quot;/&gt;&lt;property id=&quot;20300&quot; value=&quot;Slide 6 - &amp;quot;Định danh (identifier)&amp;quot;&quot;/&gt;&lt;property id=&quot;20307&quot; value=&quot;998&quot;/&gt;&lt;/object&gt;&lt;object type=&quot;3&quot; unique_id=&quot;23736&quot;&gt;&lt;property id=&quot;20148&quot; value=&quot;5&quot;/&gt;&lt;property id=&quot;20300&quot; value=&quot;Slide 7 - &amp;quot;Nội dung&amp;quot;&quot;/&gt;&lt;property id=&quot;20307&quot; value=&quot;996&quot;/&gt;&lt;/object&gt;&lt;object type=&quot;3&quot; unique_id=&quot;23737&quot;&gt;&lt;property id=&quot;20148&quot; value=&quot;5&quot;/&gt;&lt;property id=&quot;20300&quot; value=&quot;Slide 9 - &amp;quot;Biến&amp;quot;&quot;/&gt;&lt;property id=&quot;20307&quot; value=&quot;999&quot;/&gt;&lt;/object&gt;&lt;object type=&quot;3&quot; unique_id=&quot;23738&quot;&gt;&lt;property id=&quot;20148&quot; value=&quot;5&quot;/&gt;&lt;property id=&quot;20300&quot; value=&quot;Slide 10 - &amp;quot;Biến&amp;quot;&quot;/&gt;&lt;property id=&quot;20307&quot; value=&quot;1017&quot;/&gt;&lt;/object&gt;&lt;object type=&quot;3&quot; unique_id=&quot;23739&quot;&gt;&lt;property id=&quot;20148&quot; value=&quot;5&quot;/&gt;&lt;property id=&quot;20300&quot; value=&quot;Slide 11 - &amp;quot;Nội dung&amp;quot;&quot;/&gt;&lt;property id=&quot;20307&quot; value=&quot;1003&quot;/&gt;&lt;/object&gt;&lt;object type=&quot;3&quot; unique_id=&quot;23740&quot;&gt;&lt;property id=&quot;20148&quot; value=&quot;5&quot;/&gt;&lt;property id=&quot;20300&quot; value=&quot;Slide 12 - &amp;quot;Các kiểu dữ liệu&amp;quot;&quot;/&gt;&lt;property id=&quot;20307&quot; value=&quot;1000&quot;/&gt;&lt;/object&gt;&lt;object type=&quot;3&quot; unique_id=&quot;23741&quot;&gt;&lt;property id=&quot;20148&quot; value=&quot;5&quot;/&gt;&lt;property id=&quot;20300&quot; value=&quot;Slide 13 - &amp;quot;Các kiểu dữ liệu&amp;quot;&quot;/&gt;&lt;property id=&quot;20307&quot; value=&quot;1001&quot;/&gt;&lt;/object&gt;&lt;object type=&quot;3&quot; unique_id=&quot;23742&quot;&gt;&lt;property id=&quot;20148&quot; value=&quot;5&quot;/&gt;&lt;property id=&quot;20300&quot; value=&quot;Slide 14 - &amp;quot;Các kiểu dữ liệu&amp;quot;&quot;/&gt;&lt;property id=&quot;20307&quot; value=&quot;1002&quot;/&gt;&lt;/object&gt;&lt;object type=&quot;3&quot; unique_id=&quot;23743&quot;&gt;&lt;property id=&quot;20148&quot; value=&quot;5&quot;/&gt;&lt;property id=&quot;20300&quot; value=&quot;Slide 16 - &amp;quot;Các kiểu dữ liệu&amp;quot;&quot;/&gt;&lt;property id=&quot;20307&quot; value=&quot;1007&quot;/&gt;&lt;/object&gt;&lt;object type=&quot;3&quot; unique_id=&quot;23744&quot;&gt;&lt;property id=&quot;20148&quot; value=&quot;5&quot;/&gt;&lt;property id=&quot;20300&quot; value=&quot;Slide 17 - &amp;quot;Các kiểu dữ liệu&amp;quot;&quot;/&gt;&lt;property id=&quot;20307&quot; value=&quot;1004&quot;/&gt;&lt;/object&gt;&lt;object type=&quot;3&quot; unique_id=&quot;23745&quot;&gt;&lt;property id=&quot;20148&quot; value=&quot;5&quot;/&gt;&lt;property id=&quot;20300&quot; value=&quot;Slide 18 - &amp;quot;Các kiểu dữ liệu&amp;quot;&quot;/&gt;&lt;property id=&quot;20307&quot; value=&quot;1005&quot;/&gt;&lt;/object&gt;&lt;object type=&quot;3&quot; unique_id=&quot;23746&quot;&gt;&lt;property id=&quot;20148&quot; value=&quot;5&quot;/&gt;&lt;property id=&quot;20300&quot; value=&quot;Slide 19 - &amp;quot;Các kiểu dữ liệu&amp;quot;&quot;/&gt;&lt;property id=&quot;20307&quot; value=&quot;1006&quot;/&gt;&lt;/object&gt;&lt;object type=&quot;3&quot; unique_id=&quot;23747&quot;&gt;&lt;property id=&quot;20148&quot; value=&quot;5&quot;/&gt;&lt;property id=&quot;20300&quot; value=&quot;Slide 20 - &amp;quot;Các kiểu dữ liệu&amp;quot;&quot;/&gt;&lt;property id=&quot;20307&quot; value=&quot;1008&quot;/&gt;&lt;/object&gt;&lt;object type=&quot;3&quot; unique_id=&quot;23748&quot;&gt;&lt;property id=&quot;20148&quot; value=&quot;5&quot;/&gt;&lt;property id=&quot;20300&quot; value=&quot;Slide 21 - &amp;quot;Các kiểu dữ liệu&amp;quot;&quot;/&gt;&lt;property id=&quot;20307&quot; value=&quot;1009&quot;/&gt;&lt;/object&gt;&lt;object type=&quot;3&quot; unique_id=&quot;23749&quot;&gt;&lt;property id=&quot;20148&quot; value=&quot;5&quot;/&gt;&lt;property id=&quot;20300&quot; value=&quot;Slide 22 - &amp;quot;Nội dung&amp;quot;&quot;/&gt;&lt;property id=&quot;20307&quot; value=&quot;1010&quot;/&gt;&lt;/object&gt;&lt;object type=&quot;3&quot; unique_id=&quot;23750&quot;&gt;&lt;property id=&quot;20148&quot; value=&quot;5&quot;/&gt;&lt;property id=&quot;20300&quot; value=&quot;Slide 24 - &amp;quot;Chuyển đổi kiểu dữ liệu&amp;quot;&quot;/&gt;&lt;property id=&quot;20307&quot; value=&quot;1011&quot;/&gt;&lt;/object&gt;&lt;object type=&quot;3&quot; unique_id=&quot;23751&quot;&gt;&lt;property id=&quot;20148&quot; value=&quot;5&quot;/&gt;&lt;property id=&quot;20300&quot; value=&quot;Slide 25 - &amp;quot;Chuyển đổi kiểu dữ liệu&amp;quot;&quot;/&gt;&lt;property id=&quot;20307&quot; value=&quot;1016&quot;/&gt;&lt;/object&gt;&lt;object type=&quot;3&quot; unique_id=&quot;23752&quot;&gt;&lt;property id=&quot;20148&quot; value=&quot;5&quot;/&gt;&lt;property id=&quot;20300&quot; value=&quot;Slide 26 - &amp;quot;Chuyển đổi kiểu dữ liệu&amp;quot;&quot;/&gt;&lt;property id=&quot;20307&quot; value=&quot;1015&quot;/&gt;&lt;/object&gt;&lt;object type=&quot;3&quot; unique_id=&quot;23753&quot;&gt;&lt;property id=&quot;20148&quot; value=&quot;5&quot;/&gt;&lt;property id=&quot;20300&quot; value=&quot;Slide 27 - &amp;quot;Nội dung&amp;quot;&quot;/&gt;&lt;property id=&quot;20307&quot; value=&quot;1012&quot;/&gt;&lt;/object&gt;&lt;object type=&quot;3&quot; unique_id=&quot;23754&quot;&gt;&lt;property id=&quot;20148&quot; value=&quot;5&quot;/&gt;&lt;property id=&quot;20300&quot; value=&quot;Slide 30 - &amp;quot;Nội dung&amp;quot;&quot;/&gt;&lt;property id=&quot;20307&quot; value=&quot;1013&quot;/&gt;&lt;/object&gt;&lt;object type=&quot;3&quot; unique_id=&quot;23755&quot;&gt;&lt;property id=&quot;20148&quot; value=&quot;5&quot;/&gt;&lt;property id=&quot;20300&quot; value=&quot;Slide 33 - &amp;quot;Nhập xuất dữ liệu trên shell&amp;quot;&quot;/&gt;&lt;property id=&quot;20307&quot; value=&quot;1014&quot;/&gt;&lt;/object&gt;&lt;/object&gt;&lt;object type=&quot;8&quot; unique_id=&quot;10025&quot;&gt;&lt;/object&gt;&lt;/object&gt;&lt;/database&gt;"/>
  <p:tag name="SECTOMILLISECCONVERTED" val="1"/>
  <p:tag name="ARTICULATE_PROJECT_OPEN" val="1"/>
  <p:tag name="ARTICULATE_REFERENCE_ID" val="d1857788-d5d0-4da0-84aa-30aeec182924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1150353926-c:\users\lntrivm\desktop\lds8_slide_2021\lds8_b1_overview_deep_learning.ppt"/>
  <p:tag name="ARTICULATE_PRESENTER_VERSION" val="7"/>
  <p:tag name="ARTICULATE_USED_PAGE_ORIENTATION" val="1"/>
  <p:tag name="ARTICULATE_USED_PAGE_SIZ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63"/>
  <p:tag name="ARTICULATE_USED_LAYOU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63"/>
  <p:tag name="ARTICULATE_USED_LAYOUT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820"/>
  <p:tag name="ARTICULATE_USED_LAYOUT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23"/>
  <p:tag name="ARTICULATE_USED_LAYOUT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63"/>
  <p:tag name="ARTICULATE_USED_LAYOUT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63"/>
  <p:tag name="ARTICULATE_USED_LAYOUT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c0da42c4-b2e9-496f-be19-e47b62cb204b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UDIO_ID" val="990"/>
  <p:tag name="ARTICULATE_USED_LAYOUT" val="2"/>
</p:tagLst>
</file>

<file path=ppt/theme/theme1.xml><?xml version="1.0" encoding="utf-8"?>
<a:theme xmlns:a="http://schemas.openxmlformats.org/drawingml/2006/main" name="1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PTTK-HT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0000"/>
          <a:buFont typeface="Wingdings" pitchFamily="2" charset="2"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0000"/>
          <a:buFont typeface="Wingdings" pitchFamily="2" charset="2"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TTK-HT3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TK-HT3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TK-HT3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TK-HT3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TK-HT3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TK-HT3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TK-HT3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TK-HT3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TK-HT3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TK-HT3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11059</TotalTime>
  <Words>1293</Words>
  <Application>Microsoft Office PowerPoint</Application>
  <PresentationFormat>Widescreen</PresentationFormat>
  <Paragraphs>166</Paragraphs>
  <Slides>23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Consolas</vt:lpstr>
      <vt:lpstr>Tahoma</vt:lpstr>
      <vt:lpstr>Times New Roman</vt:lpstr>
      <vt:lpstr>Wingdings</vt:lpstr>
      <vt:lpstr>1_PTTK-HT3</vt:lpstr>
      <vt:lpstr>Bitmap Image</vt:lpstr>
      <vt:lpstr>Lập trình Python cơ bản Bài 1: Tổng quan Lập trình Python</vt:lpstr>
      <vt:lpstr>Nội dung</vt:lpstr>
      <vt:lpstr>1. Tổng quan về Lập trình</vt:lpstr>
      <vt:lpstr>1. Tổng quan về Lập trình</vt:lpstr>
      <vt:lpstr>1. Tổng quan về Lập trình</vt:lpstr>
      <vt:lpstr>Nội dung</vt:lpstr>
      <vt:lpstr>2. Giới thiệu về Python</vt:lpstr>
      <vt:lpstr>2. Giới thiệu về Python</vt:lpstr>
      <vt:lpstr>2. Giới thiệu về Python</vt:lpstr>
      <vt:lpstr>2. Giới thiệu về Python</vt:lpstr>
      <vt:lpstr>2. Giới thiệu về Python</vt:lpstr>
      <vt:lpstr>Nội dung</vt:lpstr>
      <vt:lpstr>3. Môi trường phát triển ứng dụng</vt:lpstr>
      <vt:lpstr>3. Môi trường phát triển ứng dụng</vt:lpstr>
      <vt:lpstr>3. Môi trường phát triển ứng dụng</vt:lpstr>
      <vt:lpstr>3. Môi trường phát triển ứng dụng</vt:lpstr>
      <vt:lpstr>3. Môi trường phát triển ứng dụng</vt:lpstr>
      <vt:lpstr>Nội dung</vt:lpstr>
      <vt:lpstr>4. Xây dựng ứng dụng đầu tiên</vt:lpstr>
      <vt:lpstr>4. Xây dựng ứng dụng đầu tiên</vt:lpstr>
      <vt:lpstr>4. Xây dựng ứng dụng đầu tiên</vt:lpstr>
      <vt:lpstr>4. Xây dựng ứng dụng đầu tiên</vt:lpstr>
      <vt:lpstr>PowerPoint Presentation</vt:lpstr>
    </vt:vector>
  </TitlesOfParts>
  <Company>CSC.HCMUNS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ktphuong</dc:creator>
  <cp:lastModifiedBy>lntri</cp:lastModifiedBy>
  <cp:revision>5716</cp:revision>
  <cp:lastPrinted>2018-06-28T08:27:48Z</cp:lastPrinted>
  <dcterms:created xsi:type="dcterms:W3CDTF">2008-09-10T03:58:39Z</dcterms:created>
  <dcterms:modified xsi:type="dcterms:W3CDTF">2022-11-09T08:52:11Z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TC010706251033</vt:lpwstr>
  </property>
  <property fmtid="{D5CDD505-2E9C-101B-9397-08002B2CF9AE}" pid="3" name="ArticulateGUID">
    <vt:lpwstr>156BF3F1-1C4B-45B5-A567-006C5743693D</vt:lpwstr>
  </property>
  <property fmtid="{D5CDD505-2E9C-101B-9397-08002B2CF9AE}" pid="4" name="ArticulatePath">
    <vt:lpwstr>lds8_b1_Overview_deep_learning</vt:lpwstr>
  </property>
  <property fmtid="{D5CDD505-2E9C-101B-9397-08002B2CF9AE}" pid="5" name="ArticulateProjectVersion">
    <vt:lpwstr>7</vt:lpwstr>
  </property>
  <property fmtid="{D5CDD505-2E9C-101B-9397-08002B2CF9AE}" pid="6" name="ArticulateUseProject">
    <vt:lpwstr>1</vt:lpwstr>
  </property>
  <property fmtid="{D5CDD505-2E9C-101B-9397-08002B2CF9AE}" pid="7" name="ArticulateProjectFull">
    <vt:lpwstr>C:\Users\lntrivm\Desktop\LDS8_Slide_2021\lds8_b1_Overview_deep_learning.ppta</vt:lpwstr>
  </property>
</Properties>
</file>