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tags/tag15.xml" ContentType="application/vnd.openxmlformats-officedocument.presentationml.tags+xml"/>
  <Override PartName="/ppt/notesSlides/notesSlide10.xml" ContentType="application/vnd.openxmlformats-officedocument.presentationml.notesSlide+xml"/>
  <Override PartName="/ppt/tags/tag16.xml" ContentType="application/vnd.openxmlformats-officedocument.presentationml.tags+xml"/>
  <Override PartName="/ppt/notesSlides/notesSlide11.xml" ContentType="application/vnd.openxmlformats-officedocument.presentationml.notesSlide+xml"/>
  <Override PartName="/ppt/tags/tag17.xml" ContentType="application/vnd.openxmlformats-officedocument.presentationml.tags+xml"/>
  <Override PartName="/ppt/notesSlides/notesSlide12.xml" ContentType="application/vnd.openxmlformats-officedocument.presentationml.notesSlide+xml"/>
  <Override PartName="/ppt/tags/tag18.xml" ContentType="application/vnd.openxmlformats-officedocument.presentationml.tags+xml"/>
  <Override PartName="/ppt/notesSlides/notesSlide13.xml" ContentType="application/vnd.openxmlformats-officedocument.presentationml.notesSlide+xml"/>
  <Override PartName="/ppt/tags/tag19.xml" ContentType="application/vnd.openxmlformats-officedocument.presentationml.tags+xml"/>
  <Override PartName="/ppt/notesSlides/notesSlide14.xml" ContentType="application/vnd.openxmlformats-officedocument.presentationml.notesSlide+xml"/>
  <Override PartName="/ppt/tags/tag20.xml" ContentType="application/vnd.openxmlformats-officedocument.presentationml.tags+xml"/>
  <Override PartName="/ppt/notesSlides/notesSlide15.xml" ContentType="application/vnd.openxmlformats-officedocument.presentationml.notesSlide+xml"/>
  <Override PartName="/ppt/tags/tag21.xml" ContentType="application/vnd.openxmlformats-officedocument.presentationml.tags+xml"/>
  <Override PartName="/ppt/notesSlides/notesSlide16.xml" ContentType="application/vnd.openxmlformats-officedocument.presentationml.notesSlide+xml"/>
  <Override PartName="/ppt/tags/tag22.xml" ContentType="application/vnd.openxmlformats-officedocument.presentationml.tags+xml"/>
  <Override PartName="/ppt/notesSlides/notesSlide17.xml" ContentType="application/vnd.openxmlformats-officedocument.presentationml.notesSlide+xml"/>
  <Override PartName="/ppt/tags/tag23.xml" ContentType="application/vnd.openxmlformats-officedocument.presentationml.tags+xml"/>
  <Override PartName="/ppt/notesSlides/notesSlide18.xml" ContentType="application/vnd.openxmlformats-officedocument.presentationml.notesSlide+xml"/>
  <Override PartName="/ppt/tags/tag24.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958" r:id="rId1"/>
  </p:sldMasterIdLst>
  <p:notesMasterIdLst>
    <p:notesMasterId r:id="rId26"/>
  </p:notesMasterIdLst>
  <p:handoutMasterIdLst>
    <p:handoutMasterId r:id="rId27"/>
  </p:handoutMasterIdLst>
  <p:sldIdLst>
    <p:sldId id="820" r:id="rId2"/>
    <p:sldId id="963" r:id="rId3"/>
    <p:sldId id="990" r:id="rId4"/>
    <p:sldId id="1005" r:id="rId5"/>
    <p:sldId id="991" r:id="rId6"/>
    <p:sldId id="992" r:id="rId7"/>
    <p:sldId id="1006" r:id="rId8"/>
    <p:sldId id="993" r:id="rId9"/>
    <p:sldId id="994" r:id="rId10"/>
    <p:sldId id="995" r:id="rId11"/>
    <p:sldId id="1007" r:id="rId12"/>
    <p:sldId id="1012" r:id="rId13"/>
    <p:sldId id="998" r:id="rId14"/>
    <p:sldId id="999" r:id="rId15"/>
    <p:sldId id="1008" r:id="rId16"/>
    <p:sldId id="1000" r:id="rId17"/>
    <p:sldId id="1001" r:id="rId18"/>
    <p:sldId id="1009" r:id="rId19"/>
    <p:sldId id="1002" r:id="rId20"/>
    <p:sldId id="1010" r:id="rId21"/>
    <p:sldId id="1003" r:id="rId22"/>
    <p:sldId id="1011" r:id="rId23"/>
    <p:sldId id="1004" r:id="rId24"/>
    <p:sldId id="923" r:id="rId25"/>
  </p:sldIdLst>
  <p:sldSz cx="12192000" cy="6858000"/>
  <p:notesSz cx="7315200" cy="9601200"/>
  <p:custDataLst>
    <p:tags r:id="rId28"/>
  </p:custDataLst>
  <p:defaultTextStyle>
    <a:defPPr>
      <a:defRPr lang="en-US"/>
    </a:defPPr>
    <a:lvl1pPr algn="l" rtl="0" eaLnBrk="0" fontAlgn="base" hangingPunct="0">
      <a:spcBef>
        <a:spcPct val="0"/>
      </a:spcBef>
      <a:spcAft>
        <a:spcPct val="0"/>
      </a:spcAft>
      <a:defRPr sz="2000" b="1" kern="1200">
        <a:solidFill>
          <a:srgbClr val="333399"/>
        </a:solidFill>
        <a:latin typeface="Arial" panose="020B0604020202020204" pitchFamily="34" charset="0"/>
        <a:ea typeface="+mn-ea"/>
        <a:cs typeface="+mn-cs"/>
      </a:defRPr>
    </a:lvl1pPr>
    <a:lvl2pPr marL="457200" algn="l" rtl="0" eaLnBrk="0" fontAlgn="base" hangingPunct="0">
      <a:spcBef>
        <a:spcPct val="0"/>
      </a:spcBef>
      <a:spcAft>
        <a:spcPct val="0"/>
      </a:spcAft>
      <a:defRPr sz="2000" b="1" kern="1200">
        <a:solidFill>
          <a:srgbClr val="333399"/>
        </a:solidFill>
        <a:latin typeface="Arial" panose="020B0604020202020204" pitchFamily="34" charset="0"/>
        <a:ea typeface="+mn-ea"/>
        <a:cs typeface="+mn-cs"/>
      </a:defRPr>
    </a:lvl2pPr>
    <a:lvl3pPr marL="914400" algn="l" rtl="0" eaLnBrk="0" fontAlgn="base" hangingPunct="0">
      <a:spcBef>
        <a:spcPct val="0"/>
      </a:spcBef>
      <a:spcAft>
        <a:spcPct val="0"/>
      </a:spcAft>
      <a:defRPr sz="2000" b="1" kern="1200">
        <a:solidFill>
          <a:srgbClr val="333399"/>
        </a:solidFill>
        <a:latin typeface="Arial" panose="020B0604020202020204" pitchFamily="34" charset="0"/>
        <a:ea typeface="+mn-ea"/>
        <a:cs typeface="+mn-cs"/>
      </a:defRPr>
    </a:lvl3pPr>
    <a:lvl4pPr marL="1371600" algn="l" rtl="0" eaLnBrk="0" fontAlgn="base" hangingPunct="0">
      <a:spcBef>
        <a:spcPct val="0"/>
      </a:spcBef>
      <a:spcAft>
        <a:spcPct val="0"/>
      </a:spcAft>
      <a:defRPr sz="2000" b="1" kern="1200">
        <a:solidFill>
          <a:srgbClr val="333399"/>
        </a:solidFill>
        <a:latin typeface="Arial" panose="020B0604020202020204" pitchFamily="34" charset="0"/>
        <a:ea typeface="+mn-ea"/>
        <a:cs typeface="+mn-cs"/>
      </a:defRPr>
    </a:lvl4pPr>
    <a:lvl5pPr marL="1828800" algn="l" rtl="0" eaLnBrk="0" fontAlgn="base" hangingPunct="0">
      <a:spcBef>
        <a:spcPct val="0"/>
      </a:spcBef>
      <a:spcAft>
        <a:spcPct val="0"/>
      </a:spcAft>
      <a:defRPr sz="2000" b="1" kern="1200">
        <a:solidFill>
          <a:srgbClr val="333399"/>
        </a:solidFill>
        <a:latin typeface="Arial" panose="020B0604020202020204" pitchFamily="34" charset="0"/>
        <a:ea typeface="+mn-ea"/>
        <a:cs typeface="+mn-cs"/>
      </a:defRPr>
    </a:lvl5pPr>
    <a:lvl6pPr marL="2286000" algn="l" defTabSz="914400" rtl="0" eaLnBrk="1" latinLnBrk="0" hangingPunct="1">
      <a:defRPr sz="2000" b="1" kern="1200">
        <a:solidFill>
          <a:srgbClr val="333399"/>
        </a:solidFill>
        <a:latin typeface="Arial" panose="020B0604020202020204" pitchFamily="34" charset="0"/>
        <a:ea typeface="+mn-ea"/>
        <a:cs typeface="+mn-cs"/>
      </a:defRPr>
    </a:lvl6pPr>
    <a:lvl7pPr marL="2743200" algn="l" defTabSz="914400" rtl="0" eaLnBrk="1" latinLnBrk="0" hangingPunct="1">
      <a:defRPr sz="2000" b="1" kern="1200">
        <a:solidFill>
          <a:srgbClr val="333399"/>
        </a:solidFill>
        <a:latin typeface="Arial" panose="020B0604020202020204" pitchFamily="34" charset="0"/>
        <a:ea typeface="+mn-ea"/>
        <a:cs typeface="+mn-cs"/>
      </a:defRPr>
    </a:lvl7pPr>
    <a:lvl8pPr marL="3200400" algn="l" defTabSz="914400" rtl="0" eaLnBrk="1" latinLnBrk="0" hangingPunct="1">
      <a:defRPr sz="2000" b="1" kern="1200">
        <a:solidFill>
          <a:srgbClr val="333399"/>
        </a:solidFill>
        <a:latin typeface="Arial" panose="020B0604020202020204" pitchFamily="34" charset="0"/>
        <a:ea typeface="+mn-ea"/>
        <a:cs typeface="+mn-cs"/>
      </a:defRPr>
    </a:lvl8pPr>
    <a:lvl9pPr marL="3657600" algn="l" defTabSz="914400" rtl="0" eaLnBrk="1" latinLnBrk="0" hangingPunct="1">
      <a:defRPr sz="2000" b="1" kern="1200">
        <a:solidFill>
          <a:srgbClr val="333399"/>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00FF"/>
    <a:srgbClr val="8FE2FF"/>
    <a:srgbClr val="DDDDDD"/>
    <a:srgbClr val="FF3300"/>
    <a:srgbClr val="BA4606"/>
    <a:srgbClr val="FF6600"/>
    <a:srgbClr val="FF99FF"/>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89066" autoAdjust="0"/>
  </p:normalViewPr>
  <p:slideViewPr>
    <p:cSldViewPr>
      <p:cViewPr varScale="1">
        <p:scale>
          <a:sx n="95" d="100"/>
          <a:sy n="95" d="100"/>
        </p:scale>
        <p:origin x="1290"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816" y="108"/>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5796DA9-8B20-4551-A074-B5EB4E167F67}"/>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736" tIns="49868" rIns="99736" bIns="49868" numCol="1" anchor="t" anchorCtr="0" compatLnSpc="1">
            <a:prstTxWarp prst="textNoShape">
              <a:avLst/>
            </a:prstTxWarp>
          </a:bodyPr>
          <a:lstStyle>
            <a:lvl1pPr defTabSz="990600" eaLnBrk="1" hangingPunct="1">
              <a:spcBef>
                <a:spcPct val="0"/>
              </a:spcBef>
              <a:buClrTx/>
              <a:buSzTx/>
              <a:buFontTx/>
              <a:buNone/>
              <a:defRPr sz="1300" b="0">
                <a:solidFill>
                  <a:schemeClr val="tx1"/>
                </a:solidFill>
                <a:latin typeface="Arial" charset="0"/>
              </a:defRPr>
            </a:lvl1pPr>
          </a:lstStyle>
          <a:p>
            <a:pPr>
              <a:defRPr/>
            </a:pPr>
            <a:endParaRPr lang="en-US"/>
          </a:p>
        </p:txBody>
      </p:sp>
      <p:sp>
        <p:nvSpPr>
          <p:cNvPr id="4099" name="Rectangle 3">
            <a:extLst>
              <a:ext uri="{FF2B5EF4-FFF2-40B4-BE49-F238E27FC236}">
                <a16:creationId xmlns:a16="http://schemas.microsoft.com/office/drawing/2014/main" id="{17A9E8E8-E725-4543-932F-642930342D26}"/>
              </a:ext>
            </a:extLst>
          </p:cNvPr>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9736" tIns="49868" rIns="99736" bIns="49868" numCol="1" anchor="t" anchorCtr="0" compatLnSpc="1">
            <a:prstTxWarp prst="textNoShape">
              <a:avLst/>
            </a:prstTxWarp>
          </a:bodyPr>
          <a:lstStyle>
            <a:lvl1pPr algn="r" defTabSz="990600" eaLnBrk="1" hangingPunct="1">
              <a:spcBef>
                <a:spcPct val="0"/>
              </a:spcBef>
              <a:buClrTx/>
              <a:buSzTx/>
              <a:buFontTx/>
              <a:buNone/>
              <a:defRPr sz="1300" b="0">
                <a:solidFill>
                  <a:schemeClr val="tx1"/>
                </a:solidFill>
                <a:latin typeface="Arial" charset="0"/>
              </a:defRPr>
            </a:lvl1pPr>
          </a:lstStyle>
          <a:p>
            <a:pPr>
              <a:defRPr/>
            </a:pPr>
            <a:endParaRPr lang="en-US"/>
          </a:p>
        </p:txBody>
      </p:sp>
      <p:sp>
        <p:nvSpPr>
          <p:cNvPr id="4100" name="Rectangle 4">
            <a:extLst>
              <a:ext uri="{FF2B5EF4-FFF2-40B4-BE49-F238E27FC236}">
                <a16:creationId xmlns:a16="http://schemas.microsoft.com/office/drawing/2014/main" id="{2C071C50-E59E-48FD-A96C-EE592F6F8C93}"/>
              </a:ext>
            </a:extLst>
          </p:cNvPr>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9736" tIns="49868" rIns="99736" bIns="49868" numCol="1" anchor="b" anchorCtr="0" compatLnSpc="1">
            <a:prstTxWarp prst="textNoShape">
              <a:avLst/>
            </a:prstTxWarp>
          </a:bodyPr>
          <a:lstStyle>
            <a:lvl1pPr defTabSz="990600" eaLnBrk="1" hangingPunct="1">
              <a:spcBef>
                <a:spcPct val="0"/>
              </a:spcBef>
              <a:buClrTx/>
              <a:buSzTx/>
              <a:buFontTx/>
              <a:buNone/>
              <a:defRPr sz="1300" b="0">
                <a:solidFill>
                  <a:schemeClr val="tx1"/>
                </a:solidFill>
                <a:latin typeface="Arial" charset="0"/>
              </a:defRPr>
            </a:lvl1pPr>
          </a:lstStyle>
          <a:p>
            <a:pPr>
              <a:defRPr/>
            </a:pPr>
            <a:endParaRPr lang="en-US"/>
          </a:p>
        </p:txBody>
      </p:sp>
      <p:sp>
        <p:nvSpPr>
          <p:cNvPr id="4101" name="Rectangle 5">
            <a:extLst>
              <a:ext uri="{FF2B5EF4-FFF2-40B4-BE49-F238E27FC236}">
                <a16:creationId xmlns:a16="http://schemas.microsoft.com/office/drawing/2014/main" id="{19F67E22-F009-4A32-99F6-9069A6326940}"/>
              </a:ext>
            </a:extLst>
          </p:cNvPr>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9736" tIns="49868" rIns="99736" bIns="49868" numCol="1" anchor="b" anchorCtr="0" compatLnSpc="1">
            <a:prstTxWarp prst="textNoShape">
              <a:avLst/>
            </a:prstTxWarp>
          </a:bodyPr>
          <a:lstStyle>
            <a:lvl1pPr algn="r" defTabSz="990600" eaLnBrk="1" hangingPunct="1">
              <a:defRPr sz="1300" b="0" smtClean="0">
                <a:solidFill>
                  <a:schemeClr val="tx1"/>
                </a:solidFill>
              </a:defRPr>
            </a:lvl1pPr>
          </a:lstStyle>
          <a:p>
            <a:pPr>
              <a:defRPr/>
            </a:pPr>
            <a:fld id="{992B9664-54C6-4FBA-8D11-EFC50B722B8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016189F-1A62-4C2B-82E3-EFA61C1D918E}"/>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736" tIns="49868" rIns="99736" bIns="49868" numCol="1" anchor="t" anchorCtr="0" compatLnSpc="1">
            <a:prstTxWarp prst="textNoShape">
              <a:avLst/>
            </a:prstTxWarp>
          </a:bodyPr>
          <a:lstStyle>
            <a:lvl1pPr defTabSz="990600" eaLnBrk="1" hangingPunct="1">
              <a:spcBef>
                <a:spcPct val="0"/>
              </a:spcBef>
              <a:buClrTx/>
              <a:buSzTx/>
              <a:buFontTx/>
              <a:buNone/>
              <a:defRPr sz="1300" b="0">
                <a:solidFill>
                  <a:schemeClr val="tx1"/>
                </a:solidFill>
                <a:latin typeface="Arial" charset="0"/>
              </a:defRPr>
            </a:lvl1pPr>
          </a:lstStyle>
          <a:p>
            <a:pPr>
              <a:defRPr/>
            </a:pPr>
            <a:endParaRPr lang="en-US"/>
          </a:p>
        </p:txBody>
      </p:sp>
      <p:sp>
        <p:nvSpPr>
          <p:cNvPr id="3075" name="Rectangle 3">
            <a:extLst>
              <a:ext uri="{FF2B5EF4-FFF2-40B4-BE49-F238E27FC236}">
                <a16:creationId xmlns:a16="http://schemas.microsoft.com/office/drawing/2014/main" id="{654F6966-257A-4DF6-BD39-D22D96C1805D}"/>
              </a:ext>
            </a:extLst>
          </p:cNvPr>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9736" tIns="49868" rIns="99736" bIns="49868" numCol="1" anchor="t" anchorCtr="0" compatLnSpc="1">
            <a:prstTxWarp prst="textNoShape">
              <a:avLst/>
            </a:prstTxWarp>
          </a:bodyPr>
          <a:lstStyle>
            <a:lvl1pPr algn="r" defTabSz="990600" eaLnBrk="1" hangingPunct="1">
              <a:spcBef>
                <a:spcPct val="0"/>
              </a:spcBef>
              <a:buClrTx/>
              <a:buSzTx/>
              <a:buFontTx/>
              <a:buNone/>
              <a:defRPr sz="1300" b="0">
                <a:solidFill>
                  <a:schemeClr val="tx1"/>
                </a:solidFill>
                <a:latin typeface="Arial" charset="0"/>
              </a:defRPr>
            </a:lvl1pPr>
          </a:lstStyle>
          <a:p>
            <a:pPr>
              <a:defRPr/>
            </a:pPr>
            <a:endParaRPr lang="en-US"/>
          </a:p>
        </p:txBody>
      </p:sp>
      <p:sp>
        <p:nvSpPr>
          <p:cNvPr id="14340" name="Rectangle 4">
            <a:extLst>
              <a:ext uri="{FF2B5EF4-FFF2-40B4-BE49-F238E27FC236}">
                <a16:creationId xmlns:a16="http://schemas.microsoft.com/office/drawing/2014/main" id="{FC722059-D7F9-41B3-AFA3-4008484B6284}"/>
              </a:ext>
            </a:extLst>
          </p:cNvPr>
          <p:cNvSpPr>
            <a:spLocks noGrp="1" noRot="1" noChangeAspect="1" noChangeArrowheads="1" noTextEdit="1"/>
          </p:cNvSpPr>
          <p:nvPr>
            <p:ph type="sldImg" idx="2"/>
          </p:nvPr>
        </p:nvSpPr>
        <p:spPr bwMode="auto">
          <a:xfrm>
            <a:off x="461963" y="722313"/>
            <a:ext cx="6392862" cy="3597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BE2474FA-2CB3-4A67-84D6-AA6C441C68A1}"/>
              </a:ext>
            </a:extLst>
          </p:cNvPr>
          <p:cNvSpPr>
            <a:spLocks noGrp="1" noChangeArrowheads="1"/>
          </p:cNvSpPr>
          <p:nvPr>
            <p:ph type="body" sz="quarter" idx="3"/>
          </p:nvPr>
        </p:nvSpPr>
        <p:spPr bwMode="auto">
          <a:xfrm>
            <a:off x="731838" y="4559300"/>
            <a:ext cx="5851525" cy="4321175"/>
          </a:xfrm>
          <a:prstGeom prst="rect">
            <a:avLst/>
          </a:prstGeom>
          <a:noFill/>
          <a:ln w="9525">
            <a:noFill/>
            <a:miter lim="800000"/>
            <a:headEnd/>
            <a:tailEnd/>
          </a:ln>
          <a:effectLst/>
        </p:spPr>
        <p:txBody>
          <a:bodyPr vert="horz" wrap="square" lIns="99736" tIns="49868" rIns="99736" bIns="498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5D6E67DD-F7C3-453E-80CB-17CEB6E1260C}"/>
              </a:ext>
            </a:extLst>
          </p:cNvPr>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9736" tIns="49868" rIns="99736" bIns="49868" numCol="1" anchor="b" anchorCtr="0" compatLnSpc="1">
            <a:prstTxWarp prst="textNoShape">
              <a:avLst/>
            </a:prstTxWarp>
          </a:bodyPr>
          <a:lstStyle>
            <a:lvl1pPr defTabSz="990600" eaLnBrk="1" hangingPunct="1">
              <a:spcBef>
                <a:spcPct val="0"/>
              </a:spcBef>
              <a:buClrTx/>
              <a:buSzTx/>
              <a:buFontTx/>
              <a:buNone/>
              <a:defRPr sz="1300" b="0">
                <a:solidFill>
                  <a:schemeClr val="tx1"/>
                </a:solidFill>
                <a:latin typeface="Arial" charset="0"/>
              </a:defRPr>
            </a:lvl1pPr>
          </a:lstStyle>
          <a:p>
            <a:pPr>
              <a:defRPr/>
            </a:pPr>
            <a:endParaRPr lang="en-US"/>
          </a:p>
        </p:txBody>
      </p:sp>
      <p:sp>
        <p:nvSpPr>
          <p:cNvPr id="3079" name="Rectangle 7">
            <a:extLst>
              <a:ext uri="{FF2B5EF4-FFF2-40B4-BE49-F238E27FC236}">
                <a16:creationId xmlns:a16="http://schemas.microsoft.com/office/drawing/2014/main" id="{8861891D-1799-426B-986E-18E044B1563F}"/>
              </a:ext>
            </a:extLst>
          </p:cNvPr>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9736" tIns="49868" rIns="99736" bIns="49868" numCol="1" anchor="b" anchorCtr="0" compatLnSpc="1">
            <a:prstTxWarp prst="textNoShape">
              <a:avLst/>
            </a:prstTxWarp>
          </a:bodyPr>
          <a:lstStyle>
            <a:lvl1pPr algn="r" defTabSz="990600" eaLnBrk="1" hangingPunct="1">
              <a:defRPr sz="1300" b="0" smtClean="0">
                <a:solidFill>
                  <a:schemeClr val="tx1"/>
                </a:solidFill>
              </a:defRPr>
            </a:lvl1pPr>
          </a:lstStyle>
          <a:p>
            <a:pPr>
              <a:defRPr/>
            </a:pPr>
            <a:fld id="{F14421D1-C6F8-4C52-865E-7121A99DC4A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D5610734-E5E5-4E17-A4FD-B04790178F22}"/>
              </a:ext>
            </a:extLst>
          </p:cNvPr>
          <p:cNvSpPr>
            <a:spLocks noGrp="1" noRot="1" noChangeAspect="1" noChangeArrowheads="1" noTextEdit="1"/>
          </p:cNvSpPr>
          <p:nvPr>
            <p:ph type="sldImg"/>
          </p:nvPr>
        </p:nvSpPr>
        <p:spPr>
          <a:ln/>
        </p:spPr>
      </p:sp>
      <p:sp>
        <p:nvSpPr>
          <p:cNvPr id="17411" name="Notes Placeholder 2">
            <a:extLst>
              <a:ext uri="{FF2B5EF4-FFF2-40B4-BE49-F238E27FC236}">
                <a16:creationId xmlns:a16="http://schemas.microsoft.com/office/drawing/2014/main" id="{276F503D-F0AF-49B7-9A2C-9878DCA1CCC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7412" name="Slide Number Placeholder 3">
            <a:extLst>
              <a:ext uri="{FF2B5EF4-FFF2-40B4-BE49-F238E27FC236}">
                <a16:creationId xmlns:a16="http://schemas.microsoft.com/office/drawing/2014/main" id="{FE8CADDE-7A6E-4A8F-85D5-05CC180F73B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b="1">
                <a:solidFill>
                  <a:srgbClr val="333399"/>
                </a:solidFill>
                <a:latin typeface="Arial" panose="020B0604020202020204" pitchFamily="34" charset="0"/>
              </a:defRPr>
            </a:lvl1pPr>
            <a:lvl2pPr marL="742950" indent="-285750" defTabSz="990600">
              <a:defRPr sz="2000" b="1">
                <a:solidFill>
                  <a:srgbClr val="333399"/>
                </a:solidFill>
                <a:latin typeface="Arial" panose="020B0604020202020204" pitchFamily="34" charset="0"/>
              </a:defRPr>
            </a:lvl2pPr>
            <a:lvl3pPr marL="1143000" indent="-228600" defTabSz="990600">
              <a:defRPr sz="2000" b="1">
                <a:solidFill>
                  <a:srgbClr val="333399"/>
                </a:solidFill>
                <a:latin typeface="Arial" panose="020B0604020202020204" pitchFamily="34" charset="0"/>
              </a:defRPr>
            </a:lvl3pPr>
            <a:lvl4pPr marL="1600200" indent="-228600" defTabSz="990600">
              <a:defRPr sz="2000" b="1">
                <a:solidFill>
                  <a:srgbClr val="333399"/>
                </a:solidFill>
                <a:latin typeface="Arial" panose="020B0604020202020204" pitchFamily="34" charset="0"/>
              </a:defRPr>
            </a:lvl4pPr>
            <a:lvl5pPr marL="2057400" indent="-228600" defTabSz="990600">
              <a:defRPr sz="2000" b="1">
                <a:solidFill>
                  <a:srgbClr val="333399"/>
                </a:solidFill>
                <a:latin typeface="Arial" panose="020B0604020202020204" pitchFamily="34" charset="0"/>
              </a:defRPr>
            </a:lvl5pPr>
            <a:lvl6pPr marL="2514600" indent="-228600" defTabSz="990600" eaLnBrk="0" fontAlgn="base" hangingPunct="0">
              <a:spcBef>
                <a:spcPct val="0"/>
              </a:spcBef>
              <a:spcAft>
                <a:spcPct val="0"/>
              </a:spcAft>
              <a:defRPr sz="2000" b="1">
                <a:solidFill>
                  <a:srgbClr val="333399"/>
                </a:solidFill>
                <a:latin typeface="Arial" panose="020B0604020202020204" pitchFamily="34" charset="0"/>
              </a:defRPr>
            </a:lvl6pPr>
            <a:lvl7pPr marL="2971800" indent="-228600" defTabSz="990600" eaLnBrk="0" fontAlgn="base" hangingPunct="0">
              <a:spcBef>
                <a:spcPct val="0"/>
              </a:spcBef>
              <a:spcAft>
                <a:spcPct val="0"/>
              </a:spcAft>
              <a:defRPr sz="2000" b="1">
                <a:solidFill>
                  <a:srgbClr val="333399"/>
                </a:solidFill>
                <a:latin typeface="Arial" panose="020B0604020202020204" pitchFamily="34" charset="0"/>
              </a:defRPr>
            </a:lvl7pPr>
            <a:lvl8pPr marL="3429000" indent="-228600" defTabSz="990600" eaLnBrk="0" fontAlgn="base" hangingPunct="0">
              <a:spcBef>
                <a:spcPct val="0"/>
              </a:spcBef>
              <a:spcAft>
                <a:spcPct val="0"/>
              </a:spcAft>
              <a:defRPr sz="2000" b="1">
                <a:solidFill>
                  <a:srgbClr val="333399"/>
                </a:solidFill>
                <a:latin typeface="Arial" panose="020B0604020202020204" pitchFamily="34" charset="0"/>
              </a:defRPr>
            </a:lvl8pPr>
            <a:lvl9pPr marL="3886200" indent="-228600" defTabSz="990600" eaLnBrk="0" fontAlgn="base" hangingPunct="0">
              <a:spcBef>
                <a:spcPct val="0"/>
              </a:spcBef>
              <a:spcAft>
                <a:spcPct val="0"/>
              </a:spcAft>
              <a:defRPr sz="2000" b="1">
                <a:solidFill>
                  <a:srgbClr val="333399"/>
                </a:solidFill>
                <a:latin typeface="Arial" panose="020B0604020202020204" pitchFamily="34" charset="0"/>
              </a:defRPr>
            </a:lvl9pPr>
          </a:lstStyle>
          <a:p>
            <a:fld id="{DB2CFA49-E4A0-4AB2-968D-A2751351E57F}" type="slidenum">
              <a:rPr lang="en-US" altLang="en-US" sz="1300" b="0">
                <a:solidFill>
                  <a:schemeClr val="tx1"/>
                </a:solidFill>
              </a:rPr>
              <a:pPr/>
              <a:t>1</a:t>
            </a:fld>
            <a:endParaRPr lang="en-US" altLang="en-US" sz="1300" b="0">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76DC0C81-4331-4883-9CAE-F03247EA0A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b="1">
                <a:solidFill>
                  <a:srgbClr val="333399"/>
                </a:solidFill>
                <a:latin typeface="Arial" panose="020B0604020202020204" pitchFamily="34" charset="0"/>
              </a:defRPr>
            </a:lvl1pPr>
            <a:lvl2pPr marL="742950" indent="-285750" defTabSz="990600">
              <a:defRPr sz="2000" b="1">
                <a:solidFill>
                  <a:srgbClr val="333399"/>
                </a:solidFill>
                <a:latin typeface="Arial" panose="020B0604020202020204" pitchFamily="34" charset="0"/>
              </a:defRPr>
            </a:lvl2pPr>
            <a:lvl3pPr marL="1143000" indent="-228600" defTabSz="990600">
              <a:defRPr sz="2000" b="1">
                <a:solidFill>
                  <a:srgbClr val="333399"/>
                </a:solidFill>
                <a:latin typeface="Arial" panose="020B0604020202020204" pitchFamily="34" charset="0"/>
              </a:defRPr>
            </a:lvl3pPr>
            <a:lvl4pPr marL="1600200" indent="-228600" defTabSz="990600">
              <a:defRPr sz="2000" b="1">
                <a:solidFill>
                  <a:srgbClr val="333399"/>
                </a:solidFill>
                <a:latin typeface="Arial" panose="020B0604020202020204" pitchFamily="34" charset="0"/>
              </a:defRPr>
            </a:lvl4pPr>
            <a:lvl5pPr marL="2057400" indent="-228600" defTabSz="990600">
              <a:defRPr sz="2000" b="1">
                <a:solidFill>
                  <a:srgbClr val="333399"/>
                </a:solidFill>
                <a:latin typeface="Arial" panose="020B0604020202020204" pitchFamily="34" charset="0"/>
              </a:defRPr>
            </a:lvl5pPr>
            <a:lvl6pPr marL="2514600" indent="-228600" defTabSz="990600" eaLnBrk="0" fontAlgn="base" hangingPunct="0">
              <a:spcBef>
                <a:spcPct val="0"/>
              </a:spcBef>
              <a:spcAft>
                <a:spcPct val="0"/>
              </a:spcAft>
              <a:defRPr sz="2000" b="1">
                <a:solidFill>
                  <a:srgbClr val="333399"/>
                </a:solidFill>
                <a:latin typeface="Arial" panose="020B0604020202020204" pitchFamily="34" charset="0"/>
              </a:defRPr>
            </a:lvl6pPr>
            <a:lvl7pPr marL="2971800" indent="-228600" defTabSz="990600" eaLnBrk="0" fontAlgn="base" hangingPunct="0">
              <a:spcBef>
                <a:spcPct val="0"/>
              </a:spcBef>
              <a:spcAft>
                <a:spcPct val="0"/>
              </a:spcAft>
              <a:defRPr sz="2000" b="1">
                <a:solidFill>
                  <a:srgbClr val="333399"/>
                </a:solidFill>
                <a:latin typeface="Arial" panose="020B0604020202020204" pitchFamily="34" charset="0"/>
              </a:defRPr>
            </a:lvl7pPr>
            <a:lvl8pPr marL="3429000" indent="-228600" defTabSz="990600" eaLnBrk="0" fontAlgn="base" hangingPunct="0">
              <a:spcBef>
                <a:spcPct val="0"/>
              </a:spcBef>
              <a:spcAft>
                <a:spcPct val="0"/>
              </a:spcAft>
              <a:defRPr sz="2000" b="1">
                <a:solidFill>
                  <a:srgbClr val="333399"/>
                </a:solidFill>
                <a:latin typeface="Arial" panose="020B0604020202020204" pitchFamily="34" charset="0"/>
              </a:defRPr>
            </a:lvl8pPr>
            <a:lvl9pPr marL="3886200" indent="-228600" defTabSz="990600" eaLnBrk="0" fontAlgn="base" hangingPunct="0">
              <a:spcBef>
                <a:spcPct val="0"/>
              </a:spcBef>
              <a:spcAft>
                <a:spcPct val="0"/>
              </a:spcAft>
              <a:defRPr sz="2000" b="1">
                <a:solidFill>
                  <a:srgbClr val="333399"/>
                </a:solidFill>
                <a:latin typeface="Arial" panose="020B0604020202020204" pitchFamily="34" charset="0"/>
              </a:defRPr>
            </a:lvl9pPr>
          </a:lstStyle>
          <a:p>
            <a:fld id="{FB114D4B-9869-40E7-9CF0-05FC7F282257}" type="slidenum">
              <a:rPr lang="en-US" altLang="en-US" sz="1300" b="0">
                <a:solidFill>
                  <a:schemeClr val="tx1"/>
                </a:solidFill>
              </a:rPr>
              <a:pPr/>
              <a:t>15</a:t>
            </a:fld>
            <a:endParaRPr lang="en-US" altLang="en-US" sz="1300" b="0">
              <a:solidFill>
                <a:schemeClr val="tx1"/>
              </a:solidFill>
            </a:endParaRPr>
          </a:p>
        </p:txBody>
      </p:sp>
      <p:sp>
        <p:nvSpPr>
          <p:cNvPr id="19459" name="Rectangle 2">
            <a:extLst>
              <a:ext uri="{FF2B5EF4-FFF2-40B4-BE49-F238E27FC236}">
                <a16:creationId xmlns:a16="http://schemas.microsoft.com/office/drawing/2014/main" id="{41568545-4C66-4CC2-917A-9508E85BCF79}"/>
              </a:ext>
            </a:extLst>
          </p:cNvPr>
          <p:cNvSpPr>
            <a:spLocks noGrp="1" noRot="1" noChangeAspect="1" noChangeArrowheads="1" noTextEdit="1"/>
          </p:cNvSpPr>
          <p:nvPr>
            <p:ph type="sldImg"/>
          </p:nvPr>
        </p:nvSpPr>
        <p:spPr>
          <a:xfrm>
            <a:off x="460375" y="720725"/>
            <a:ext cx="6396038" cy="3598863"/>
          </a:xfrm>
          <a:ln/>
        </p:spPr>
      </p:sp>
      <p:sp>
        <p:nvSpPr>
          <p:cNvPr id="19460" name="Rectangle 3">
            <a:extLst>
              <a:ext uri="{FF2B5EF4-FFF2-40B4-BE49-F238E27FC236}">
                <a16:creationId xmlns:a16="http://schemas.microsoft.com/office/drawing/2014/main" id="{7503E04D-7004-49B7-847A-874B4324AE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578368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a:effectLst/>
              </a:rPr>
              <a:t>Trong Python, chúng ta có thể sử dụng toán tử Bitwise để thực hiện các thao tác với các bit. Điều đó tương tự với việc sử dụng các toán tử logic như AND, OR và NOT, nhưng ở cấp độ bit.</a:t>
            </a:r>
            <a:endParaRPr lang="en-US"/>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16</a:t>
            </a:fld>
            <a:endParaRPr lang="en-US" altLang="en-US"/>
          </a:p>
        </p:txBody>
      </p:sp>
    </p:spTree>
    <p:extLst>
      <p:ext uri="{BB962C8B-B14F-4D97-AF65-F5344CB8AC3E}">
        <p14:creationId xmlns:p14="http://schemas.microsoft.com/office/powerpoint/2010/main" val="3321278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17</a:t>
            </a:fld>
            <a:endParaRPr lang="en-US" altLang="en-US"/>
          </a:p>
        </p:txBody>
      </p:sp>
    </p:spTree>
    <p:extLst>
      <p:ext uri="{BB962C8B-B14F-4D97-AF65-F5344CB8AC3E}">
        <p14:creationId xmlns:p14="http://schemas.microsoft.com/office/powerpoint/2010/main" val="3349790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76DC0C81-4331-4883-9CAE-F03247EA0A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b="1">
                <a:solidFill>
                  <a:srgbClr val="333399"/>
                </a:solidFill>
                <a:latin typeface="Arial" panose="020B0604020202020204" pitchFamily="34" charset="0"/>
              </a:defRPr>
            </a:lvl1pPr>
            <a:lvl2pPr marL="742950" indent="-285750" defTabSz="990600">
              <a:defRPr sz="2000" b="1">
                <a:solidFill>
                  <a:srgbClr val="333399"/>
                </a:solidFill>
                <a:latin typeface="Arial" panose="020B0604020202020204" pitchFamily="34" charset="0"/>
              </a:defRPr>
            </a:lvl2pPr>
            <a:lvl3pPr marL="1143000" indent="-228600" defTabSz="990600">
              <a:defRPr sz="2000" b="1">
                <a:solidFill>
                  <a:srgbClr val="333399"/>
                </a:solidFill>
                <a:latin typeface="Arial" panose="020B0604020202020204" pitchFamily="34" charset="0"/>
              </a:defRPr>
            </a:lvl3pPr>
            <a:lvl4pPr marL="1600200" indent="-228600" defTabSz="990600">
              <a:defRPr sz="2000" b="1">
                <a:solidFill>
                  <a:srgbClr val="333399"/>
                </a:solidFill>
                <a:latin typeface="Arial" panose="020B0604020202020204" pitchFamily="34" charset="0"/>
              </a:defRPr>
            </a:lvl4pPr>
            <a:lvl5pPr marL="2057400" indent="-228600" defTabSz="990600">
              <a:defRPr sz="2000" b="1">
                <a:solidFill>
                  <a:srgbClr val="333399"/>
                </a:solidFill>
                <a:latin typeface="Arial" panose="020B0604020202020204" pitchFamily="34" charset="0"/>
              </a:defRPr>
            </a:lvl5pPr>
            <a:lvl6pPr marL="2514600" indent="-228600" defTabSz="990600" eaLnBrk="0" fontAlgn="base" hangingPunct="0">
              <a:spcBef>
                <a:spcPct val="0"/>
              </a:spcBef>
              <a:spcAft>
                <a:spcPct val="0"/>
              </a:spcAft>
              <a:defRPr sz="2000" b="1">
                <a:solidFill>
                  <a:srgbClr val="333399"/>
                </a:solidFill>
                <a:latin typeface="Arial" panose="020B0604020202020204" pitchFamily="34" charset="0"/>
              </a:defRPr>
            </a:lvl6pPr>
            <a:lvl7pPr marL="2971800" indent="-228600" defTabSz="990600" eaLnBrk="0" fontAlgn="base" hangingPunct="0">
              <a:spcBef>
                <a:spcPct val="0"/>
              </a:spcBef>
              <a:spcAft>
                <a:spcPct val="0"/>
              </a:spcAft>
              <a:defRPr sz="2000" b="1">
                <a:solidFill>
                  <a:srgbClr val="333399"/>
                </a:solidFill>
                <a:latin typeface="Arial" panose="020B0604020202020204" pitchFamily="34" charset="0"/>
              </a:defRPr>
            </a:lvl7pPr>
            <a:lvl8pPr marL="3429000" indent="-228600" defTabSz="990600" eaLnBrk="0" fontAlgn="base" hangingPunct="0">
              <a:spcBef>
                <a:spcPct val="0"/>
              </a:spcBef>
              <a:spcAft>
                <a:spcPct val="0"/>
              </a:spcAft>
              <a:defRPr sz="2000" b="1">
                <a:solidFill>
                  <a:srgbClr val="333399"/>
                </a:solidFill>
                <a:latin typeface="Arial" panose="020B0604020202020204" pitchFamily="34" charset="0"/>
              </a:defRPr>
            </a:lvl8pPr>
            <a:lvl9pPr marL="3886200" indent="-228600" defTabSz="990600" eaLnBrk="0" fontAlgn="base" hangingPunct="0">
              <a:spcBef>
                <a:spcPct val="0"/>
              </a:spcBef>
              <a:spcAft>
                <a:spcPct val="0"/>
              </a:spcAft>
              <a:defRPr sz="2000" b="1">
                <a:solidFill>
                  <a:srgbClr val="333399"/>
                </a:solidFill>
                <a:latin typeface="Arial" panose="020B0604020202020204" pitchFamily="34" charset="0"/>
              </a:defRPr>
            </a:lvl9pPr>
          </a:lstStyle>
          <a:p>
            <a:fld id="{FB114D4B-9869-40E7-9CF0-05FC7F282257}" type="slidenum">
              <a:rPr lang="en-US" altLang="en-US" sz="1300" b="0">
                <a:solidFill>
                  <a:schemeClr val="tx1"/>
                </a:solidFill>
              </a:rPr>
              <a:pPr/>
              <a:t>18</a:t>
            </a:fld>
            <a:endParaRPr lang="en-US" altLang="en-US" sz="1300" b="0">
              <a:solidFill>
                <a:schemeClr val="tx1"/>
              </a:solidFill>
            </a:endParaRPr>
          </a:p>
        </p:txBody>
      </p:sp>
      <p:sp>
        <p:nvSpPr>
          <p:cNvPr id="19459" name="Rectangle 2">
            <a:extLst>
              <a:ext uri="{FF2B5EF4-FFF2-40B4-BE49-F238E27FC236}">
                <a16:creationId xmlns:a16="http://schemas.microsoft.com/office/drawing/2014/main" id="{41568545-4C66-4CC2-917A-9508E85BCF79}"/>
              </a:ext>
            </a:extLst>
          </p:cNvPr>
          <p:cNvSpPr>
            <a:spLocks noGrp="1" noRot="1" noChangeAspect="1" noChangeArrowheads="1" noTextEdit="1"/>
          </p:cNvSpPr>
          <p:nvPr>
            <p:ph type="sldImg"/>
          </p:nvPr>
        </p:nvSpPr>
        <p:spPr>
          <a:xfrm>
            <a:off x="460375" y="720725"/>
            <a:ext cx="6396038" cy="3598863"/>
          </a:xfrm>
          <a:ln/>
        </p:spPr>
      </p:sp>
      <p:sp>
        <p:nvSpPr>
          <p:cNvPr id="19460" name="Rectangle 3">
            <a:extLst>
              <a:ext uri="{FF2B5EF4-FFF2-40B4-BE49-F238E27FC236}">
                <a16:creationId xmlns:a16="http://schemas.microsoft.com/office/drawing/2014/main" id="{7503E04D-7004-49B7-847A-874B4324AE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784063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19</a:t>
            </a:fld>
            <a:endParaRPr lang="en-US" altLang="en-US"/>
          </a:p>
        </p:txBody>
      </p:sp>
    </p:spTree>
    <p:extLst>
      <p:ext uri="{BB962C8B-B14F-4D97-AF65-F5344CB8AC3E}">
        <p14:creationId xmlns:p14="http://schemas.microsoft.com/office/powerpoint/2010/main" val="4283939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76DC0C81-4331-4883-9CAE-F03247EA0A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b="1">
                <a:solidFill>
                  <a:srgbClr val="333399"/>
                </a:solidFill>
                <a:latin typeface="Arial" panose="020B0604020202020204" pitchFamily="34" charset="0"/>
              </a:defRPr>
            </a:lvl1pPr>
            <a:lvl2pPr marL="742950" indent="-285750" defTabSz="990600">
              <a:defRPr sz="2000" b="1">
                <a:solidFill>
                  <a:srgbClr val="333399"/>
                </a:solidFill>
                <a:latin typeface="Arial" panose="020B0604020202020204" pitchFamily="34" charset="0"/>
              </a:defRPr>
            </a:lvl2pPr>
            <a:lvl3pPr marL="1143000" indent="-228600" defTabSz="990600">
              <a:defRPr sz="2000" b="1">
                <a:solidFill>
                  <a:srgbClr val="333399"/>
                </a:solidFill>
                <a:latin typeface="Arial" panose="020B0604020202020204" pitchFamily="34" charset="0"/>
              </a:defRPr>
            </a:lvl3pPr>
            <a:lvl4pPr marL="1600200" indent="-228600" defTabSz="990600">
              <a:defRPr sz="2000" b="1">
                <a:solidFill>
                  <a:srgbClr val="333399"/>
                </a:solidFill>
                <a:latin typeface="Arial" panose="020B0604020202020204" pitchFamily="34" charset="0"/>
              </a:defRPr>
            </a:lvl4pPr>
            <a:lvl5pPr marL="2057400" indent="-228600" defTabSz="990600">
              <a:defRPr sz="2000" b="1">
                <a:solidFill>
                  <a:srgbClr val="333399"/>
                </a:solidFill>
                <a:latin typeface="Arial" panose="020B0604020202020204" pitchFamily="34" charset="0"/>
              </a:defRPr>
            </a:lvl5pPr>
            <a:lvl6pPr marL="2514600" indent="-228600" defTabSz="990600" eaLnBrk="0" fontAlgn="base" hangingPunct="0">
              <a:spcBef>
                <a:spcPct val="0"/>
              </a:spcBef>
              <a:spcAft>
                <a:spcPct val="0"/>
              </a:spcAft>
              <a:defRPr sz="2000" b="1">
                <a:solidFill>
                  <a:srgbClr val="333399"/>
                </a:solidFill>
                <a:latin typeface="Arial" panose="020B0604020202020204" pitchFamily="34" charset="0"/>
              </a:defRPr>
            </a:lvl6pPr>
            <a:lvl7pPr marL="2971800" indent="-228600" defTabSz="990600" eaLnBrk="0" fontAlgn="base" hangingPunct="0">
              <a:spcBef>
                <a:spcPct val="0"/>
              </a:spcBef>
              <a:spcAft>
                <a:spcPct val="0"/>
              </a:spcAft>
              <a:defRPr sz="2000" b="1">
                <a:solidFill>
                  <a:srgbClr val="333399"/>
                </a:solidFill>
                <a:latin typeface="Arial" panose="020B0604020202020204" pitchFamily="34" charset="0"/>
              </a:defRPr>
            </a:lvl7pPr>
            <a:lvl8pPr marL="3429000" indent="-228600" defTabSz="990600" eaLnBrk="0" fontAlgn="base" hangingPunct="0">
              <a:spcBef>
                <a:spcPct val="0"/>
              </a:spcBef>
              <a:spcAft>
                <a:spcPct val="0"/>
              </a:spcAft>
              <a:defRPr sz="2000" b="1">
                <a:solidFill>
                  <a:srgbClr val="333399"/>
                </a:solidFill>
                <a:latin typeface="Arial" panose="020B0604020202020204" pitchFamily="34" charset="0"/>
              </a:defRPr>
            </a:lvl8pPr>
            <a:lvl9pPr marL="3886200" indent="-228600" defTabSz="990600" eaLnBrk="0" fontAlgn="base" hangingPunct="0">
              <a:spcBef>
                <a:spcPct val="0"/>
              </a:spcBef>
              <a:spcAft>
                <a:spcPct val="0"/>
              </a:spcAft>
              <a:defRPr sz="2000" b="1">
                <a:solidFill>
                  <a:srgbClr val="333399"/>
                </a:solidFill>
                <a:latin typeface="Arial" panose="020B0604020202020204" pitchFamily="34" charset="0"/>
              </a:defRPr>
            </a:lvl9pPr>
          </a:lstStyle>
          <a:p>
            <a:fld id="{FB114D4B-9869-40E7-9CF0-05FC7F282257}" type="slidenum">
              <a:rPr lang="en-US" altLang="en-US" sz="1300" b="0">
                <a:solidFill>
                  <a:schemeClr val="tx1"/>
                </a:solidFill>
              </a:rPr>
              <a:pPr/>
              <a:t>20</a:t>
            </a:fld>
            <a:endParaRPr lang="en-US" altLang="en-US" sz="1300" b="0">
              <a:solidFill>
                <a:schemeClr val="tx1"/>
              </a:solidFill>
            </a:endParaRPr>
          </a:p>
        </p:txBody>
      </p:sp>
      <p:sp>
        <p:nvSpPr>
          <p:cNvPr id="19459" name="Rectangle 2">
            <a:extLst>
              <a:ext uri="{FF2B5EF4-FFF2-40B4-BE49-F238E27FC236}">
                <a16:creationId xmlns:a16="http://schemas.microsoft.com/office/drawing/2014/main" id="{41568545-4C66-4CC2-917A-9508E85BCF79}"/>
              </a:ext>
            </a:extLst>
          </p:cNvPr>
          <p:cNvSpPr>
            <a:spLocks noGrp="1" noRot="1" noChangeAspect="1" noChangeArrowheads="1" noTextEdit="1"/>
          </p:cNvSpPr>
          <p:nvPr>
            <p:ph type="sldImg"/>
          </p:nvPr>
        </p:nvSpPr>
        <p:spPr>
          <a:xfrm>
            <a:off x="460375" y="720725"/>
            <a:ext cx="6396038" cy="3598863"/>
          </a:xfrm>
          <a:ln/>
        </p:spPr>
      </p:sp>
      <p:sp>
        <p:nvSpPr>
          <p:cNvPr id="19460" name="Rectangle 3">
            <a:extLst>
              <a:ext uri="{FF2B5EF4-FFF2-40B4-BE49-F238E27FC236}">
                <a16:creationId xmlns:a16="http://schemas.microsoft.com/office/drawing/2014/main" id="{7503E04D-7004-49B7-847A-874B4324AE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572075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21</a:t>
            </a:fld>
            <a:endParaRPr lang="en-US" altLang="en-US"/>
          </a:p>
        </p:txBody>
      </p:sp>
    </p:spTree>
    <p:extLst>
      <p:ext uri="{BB962C8B-B14F-4D97-AF65-F5344CB8AC3E}">
        <p14:creationId xmlns:p14="http://schemas.microsoft.com/office/powerpoint/2010/main" val="3225932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76DC0C81-4331-4883-9CAE-F03247EA0A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b="1">
                <a:solidFill>
                  <a:srgbClr val="333399"/>
                </a:solidFill>
                <a:latin typeface="Arial" panose="020B0604020202020204" pitchFamily="34" charset="0"/>
              </a:defRPr>
            </a:lvl1pPr>
            <a:lvl2pPr marL="742950" indent="-285750" defTabSz="990600">
              <a:defRPr sz="2000" b="1">
                <a:solidFill>
                  <a:srgbClr val="333399"/>
                </a:solidFill>
                <a:latin typeface="Arial" panose="020B0604020202020204" pitchFamily="34" charset="0"/>
              </a:defRPr>
            </a:lvl2pPr>
            <a:lvl3pPr marL="1143000" indent="-228600" defTabSz="990600">
              <a:defRPr sz="2000" b="1">
                <a:solidFill>
                  <a:srgbClr val="333399"/>
                </a:solidFill>
                <a:latin typeface="Arial" panose="020B0604020202020204" pitchFamily="34" charset="0"/>
              </a:defRPr>
            </a:lvl3pPr>
            <a:lvl4pPr marL="1600200" indent="-228600" defTabSz="990600">
              <a:defRPr sz="2000" b="1">
                <a:solidFill>
                  <a:srgbClr val="333399"/>
                </a:solidFill>
                <a:latin typeface="Arial" panose="020B0604020202020204" pitchFamily="34" charset="0"/>
              </a:defRPr>
            </a:lvl4pPr>
            <a:lvl5pPr marL="2057400" indent="-228600" defTabSz="990600">
              <a:defRPr sz="2000" b="1">
                <a:solidFill>
                  <a:srgbClr val="333399"/>
                </a:solidFill>
                <a:latin typeface="Arial" panose="020B0604020202020204" pitchFamily="34" charset="0"/>
              </a:defRPr>
            </a:lvl5pPr>
            <a:lvl6pPr marL="2514600" indent="-228600" defTabSz="990600" eaLnBrk="0" fontAlgn="base" hangingPunct="0">
              <a:spcBef>
                <a:spcPct val="0"/>
              </a:spcBef>
              <a:spcAft>
                <a:spcPct val="0"/>
              </a:spcAft>
              <a:defRPr sz="2000" b="1">
                <a:solidFill>
                  <a:srgbClr val="333399"/>
                </a:solidFill>
                <a:latin typeface="Arial" panose="020B0604020202020204" pitchFamily="34" charset="0"/>
              </a:defRPr>
            </a:lvl6pPr>
            <a:lvl7pPr marL="2971800" indent="-228600" defTabSz="990600" eaLnBrk="0" fontAlgn="base" hangingPunct="0">
              <a:spcBef>
                <a:spcPct val="0"/>
              </a:spcBef>
              <a:spcAft>
                <a:spcPct val="0"/>
              </a:spcAft>
              <a:defRPr sz="2000" b="1">
                <a:solidFill>
                  <a:srgbClr val="333399"/>
                </a:solidFill>
                <a:latin typeface="Arial" panose="020B0604020202020204" pitchFamily="34" charset="0"/>
              </a:defRPr>
            </a:lvl7pPr>
            <a:lvl8pPr marL="3429000" indent="-228600" defTabSz="990600" eaLnBrk="0" fontAlgn="base" hangingPunct="0">
              <a:spcBef>
                <a:spcPct val="0"/>
              </a:spcBef>
              <a:spcAft>
                <a:spcPct val="0"/>
              </a:spcAft>
              <a:defRPr sz="2000" b="1">
                <a:solidFill>
                  <a:srgbClr val="333399"/>
                </a:solidFill>
                <a:latin typeface="Arial" panose="020B0604020202020204" pitchFamily="34" charset="0"/>
              </a:defRPr>
            </a:lvl8pPr>
            <a:lvl9pPr marL="3886200" indent="-228600" defTabSz="990600" eaLnBrk="0" fontAlgn="base" hangingPunct="0">
              <a:spcBef>
                <a:spcPct val="0"/>
              </a:spcBef>
              <a:spcAft>
                <a:spcPct val="0"/>
              </a:spcAft>
              <a:defRPr sz="2000" b="1">
                <a:solidFill>
                  <a:srgbClr val="333399"/>
                </a:solidFill>
                <a:latin typeface="Arial" panose="020B0604020202020204" pitchFamily="34" charset="0"/>
              </a:defRPr>
            </a:lvl9pPr>
          </a:lstStyle>
          <a:p>
            <a:fld id="{FB114D4B-9869-40E7-9CF0-05FC7F282257}" type="slidenum">
              <a:rPr lang="en-US" altLang="en-US" sz="1300" b="0">
                <a:solidFill>
                  <a:schemeClr val="tx1"/>
                </a:solidFill>
              </a:rPr>
              <a:pPr/>
              <a:t>22</a:t>
            </a:fld>
            <a:endParaRPr lang="en-US" altLang="en-US" sz="1300" b="0">
              <a:solidFill>
                <a:schemeClr val="tx1"/>
              </a:solidFill>
            </a:endParaRPr>
          </a:p>
        </p:txBody>
      </p:sp>
      <p:sp>
        <p:nvSpPr>
          <p:cNvPr id="19459" name="Rectangle 2">
            <a:extLst>
              <a:ext uri="{FF2B5EF4-FFF2-40B4-BE49-F238E27FC236}">
                <a16:creationId xmlns:a16="http://schemas.microsoft.com/office/drawing/2014/main" id="{41568545-4C66-4CC2-917A-9508E85BCF79}"/>
              </a:ext>
            </a:extLst>
          </p:cNvPr>
          <p:cNvSpPr>
            <a:spLocks noGrp="1" noRot="1" noChangeAspect="1" noChangeArrowheads="1" noTextEdit="1"/>
          </p:cNvSpPr>
          <p:nvPr>
            <p:ph type="sldImg"/>
          </p:nvPr>
        </p:nvSpPr>
        <p:spPr>
          <a:xfrm>
            <a:off x="460375" y="720725"/>
            <a:ext cx="6396038" cy="3598863"/>
          </a:xfrm>
          <a:ln/>
        </p:spPr>
      </p:sp>
      <p:sp>
        <p:nvSpPr>
          <p:cNvPr id="19460" name="Rectangle 3">
            <a:extLst>
              <a:ext uri="{FF2B5EF4-FFF2-40B4-BE49-F238E27FC236}">
                <a16:creationId xmlns:a16="http://schemas.microsoft.com/office/drawing/2014/main" id="{7503E04D-7004-49B7-847A-874B4324AE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281558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23</a:t>
            </a:fld>
            <a:endParaRPr lang="en-US" altLang="en-US"/>
          </a:p>
        </p:txBody>
      </p:sp>
    </p:spTree>
    <p:extLst>
      <p:ext uri="{BB962C8B-B14F-4D97-AF65-F5344CB8AC3E}">
        <p14:creationId xmlns:p14="http://schemas.microsoft.com/office/powerpoint/2010/main" val="4136451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5BB19A2E-A56B-4320-A315-68C84F4295CF}"/>
              </a:ext>
            </a:extLst>
          </p:cNvPr>
          <p:cNvSpPr>
            <a:spLocks noGrp="1" noRot="1" noChangeAspect="1" noChangeArrowheads="1" noTextEdit="1"/>
          </p:cNvSpPr>
          <p:nvPr>
            <p:ph type="sldImg"/>
          </p:nvPr>
        </p:nvSpPr>
        <p:spPr>
          <a:ln/>
        </p:spPr>
      </p:sp>
      <p:sp>
        <p:nvSpPr>
          <p:cNvPr id="23555" name="Notes Placeholder 2">
            <a:extLst>
              <a:ext uri="{FF2B5EF4-FFF2-40B4-BE49-F238E27FC236}">
                <a16:creationId xmlns:a16="http://schemas.microsoft.com/office/drawing/2014/main" id="{A1CD41D8-3773-460A-9ADB-9470DF295AE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3556" name="Slide Number Placeholder 3">
            <a:extLst>
              <a:ext uri="{FF2B5EF4-FFF2-40B4-BE49-F238E27FC236}">
                <a16:creationId xmlns:a16="http://schemas.microsoft.com/office/drawing/2014/main" id="{3163418A-D456-41BE-9E50-FEBCA33C95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b="1">
                <a:solidFill>
                  <a:srgbClr val="333399"/>
                </a:solidFill>
                <a:latin typeface="Arial" panose="020B0604020202020204" pitchFamily="34" charset="0"/>
              </a:defRPr>
            </a:lvl1pPr>
            <a:lvl2pPr marL="742950" indent="-285750" defTabSz="990600">
              <a:defRPr sz="2000" b="1">
                <a:solidFill>
                  <a:srgbClr val="333399"/>
                </a:solidFill>
                <a:latin typeface="Arial" panose="020B0604020202020204" pitchFamily="34" charset="0"/>
              </a:defRPr>
            </a:lvl2pPr>
            <a:lvl3pPr marL="1143000" indent="-228600" defTabSz="990600">
              <a:defRPr sz="2000" b="1">
                <a:solidFill>
                  <a:srgbClr val="333399"/>
                </a:solidFill>
                <a:latin typeface="Arial" panose="020B0604020202020204" pitchFamily="34" charset="0"/>
              </a:defRPr>
            </a:lvl3pPr>
            <a:lvl4pPr marL="1600200" indent="-228600" defTabSz="990600">
              <a:defRPr sz="2000" b="1">
                <a:solidFill>
                  <a:srgbClr val="333399"/>
                </a:solidFill>
                <a:latin typeface="Arial" panose="020B0604020202020204" pitchFamily="34" charset="0"/>
              </a:defRPr>
            </a:lvl4pPr>
            <a:lvl5pPr marL="2057400" indent="-228600" defTabSz="990600">
              <a:defRPr sz="2000" b="1">
                <a:solidFill>
                  <a:srgbClr val="333399"/>
                </a:solidFill>
                <a:latin typeface="Arial" panose="020B0604020202020204" pitchFamily="34" charset="0"/>
              </a:defRPr>
            </a:lvl5pPr>
            <a:lvl6pPr marL="2514600" indent="-228600" defTabSz="990600" eaLnBrk="0" fontAlgn="base" hangingPunct="0">
              <a:spcBef>
                <a:spcPct val="0"/>
              </a:spcBef>
              <a:spcAft>
                <a:spcPct val="0"/>
              </a:spcAft>
              <a:defRPr sz="2000" b="1">
                <a:solidFill>
                  <a:srgbClr val="333399"/>
                </a:solidFill>
                <a:latin typeface="Arial" panose="020B0604020202020204" pitchFamily="34" charset="0"/>
              </a:defRPr>
            </a:lvl6pPr>
            <a:lvl7pPr marL="2971800" indent="-228600" defTabSz="990600" eaLnBrk="0" fontAlgn="base" hangingPunct="0">
              <a:spcBef>
                <a:spcPct val="0"/>
              </a:spcBef>
              <a:spcAft>
                <a:spcPct val="0"/>
              </a:spcAft>
              <a:defRPr sz="2000" b="1">
                <a:solidFill>
                  <a:srgbClr val="333399"/>
                </a:solidFill>
                <a:latin typeface="Arial" panose="020B0604020202020204" pitchFamily="34" charset="0"/>
              </a:defRPr>
            </a:lvl7pPr>
            <a:lvl8pPr marL="3429000" indent="-228600" defTabSz="990600" eaLnBrk="0" fontAlgn="base" hangingPunct="0">
              <a:spcBef>
                <a:spcPct val="0"/>
              </a:spcBef>
              <a:spcAft>
                <a:spcPct val="0"/>
              </a:spcAft>
              <a:defRPr sz="2000" b="1">
                <a:solidFill>
                  <a:srgbClr val="333399"/>
                </a:solidFill>
                <a:latin typeface="Arial" panose="020B0604020202020204" pitchFamily="34" charset="0"/>
              </a:defRPr>
            </a:lvl8pPr>
            <a:lvl9pPr marL="3886200" indent="-228600" defTabSz="990600" eaLnBrk="0" fontAlgn="base" hangingPunct="0">
              <a:spcBef>
                <a:spcPct val="0"/>
              </a:spcBef>
              <a:spcAft>
                <a:spcPct val="0"/>
              </a:spcAft>
              <a:defRPr sz="2000" b="1">
                <a:solidFill>
                  <a:srgbClr val="333399"/>
                </a:solidFill>
                <a:latin typeface="Arial" panose="020B0604020202020204" pitchFamily="34" charset="0"/>
              </a:defRPr>
            </a:lvl9pPr>
          </a:lstStyle>
          <a:p>
            <a:fld id="{B595799C-B405-4D08-9FA9-B7BD6CE3965B}" type="slidenum">
              <a:rPr lang="en-US" altLang="en-US" sz="1300" b="0">
                <a:solidFill>
                  <a:schemeClr val="tx1"/>
                </a:solidFill>
              </a:rPr>
              <a:pPr/>
              <a:t>24</a:t>
            </a:fld>
            <a:endParaRPr lang="en-US" altLang="en-US" sz="1300" b="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76DC0C81-4331-4883-9CAE-F03247EA0A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b="1">
                <a:solidFill>
                  <a:srgbClr val="333399"/>
                </a:solidFill>
                <a:latin typeface="Arial" panose="020B0604020202020204" pitchFamily="34" charset="0"/>
              </a:defRPr>
            </a:lvl1pPr>
            <a:lvl2pPr marL="742950" indent="-285750" defTabSz="990600">
              <a:defRPr sz="2000" b="1">
                <a:solidFill>
                  <a:srgbClr val="333399"/>
                </a:solidFill>
                <a:latin typeface="Arial" panose="020B0604020202020204" pitchFamily="34" charset="0"/>
              </a:defRPr>
            </a:lvl2pPr>
            <a:lvl3pPr marL="1143000" indent="-228600" defTabSz="990600">
              <a:defRPr sz="2000" b="1">
                <a:solidFill>
                  <a:srgbClr val="333399"/>
                </a:solidFill>
                <a:latin typeface="Arial" panose="020B0604020202020204" pitchFamily="34" charset="0"/>
              </a:defRPr>
            </a:lvl3pPr>
            <a:lvl4pPr marL="1600200" indent="-228600" defTabSz="990600">
              <a:defRPr sz="2000" b="1">
                <a:solidFill>
                  <a:srgbClr val="333399"/>
                </a:solidFill>
                <a:latin typeface="Arial" panose="020B0604020202020204" pitchFamily="34" charset="0"/>
              </a:defRPr>
            </a:lvl4pPr>
            <a:lvl5pPr marL="2057400" indent="-228600" defTabSz="990600">
              <a:defRPr sz="2000" b="1">
                <a:solidFill>
                  <a:srgbClr val="333399"/>
                </a:solidFill>
                <a:latin typeface="Arial" panose="020B0604020202020204" pitchFamily="34" charset="0"/>
              </a:defRPr>
            </a:lvl5pPr>
            <a:lvl6pPr marL="2514600" indent="-228600" defTabSz="990600" eaLnBrk="0" fontAlgn="base" hangingPunct="0">
              <a:spcBef>
                <a:spcPct val="0"/>
              </a:spcBef>
              <a:spcAft>
                <a:spcPct val="0"/>
              </a:spcAft>
              <a:defRPr sz="2000" b="1">
                <a:solidFill>
                  <a:srgbClr val="333399"/>
                </a:solidFill>
                <a:latin typeface="Arial" panose="020B0604020202020204" pitchFamily="34" charset="0"/>
              </a:defRPr>
            </a:lvl6pPr>
            <a:lvl7pPr marL="2971800" indent="-228600" defTabSz="990600" eaLnBrk="0" fontAlgn="base" hangingPunct="0">
              <a:spcBef>
                <a:spcPct val="0"/>
              </a:spcBef>
              <a:spcAft>
                <a:spcPct val="0"/>
              </a:spcAft>
              <a:defRPr sz="2000" b="1">
                <a:solidFill>
                  <a:srgbClr val="333399"/>
                </a:solidFill>
                <a:latin typeface="Arial" panose="020B0604020202020204" pitchFamily="34" charset="0"/>
              </a:defRPr>
            </a:lvl7pPr>
            <a:lvl8pPr marL="3429000" indent="-228600" defTabSz="990600" eaLnBrk="0" fontAlgn="base" hangingPunct="0">
              <a:spcBef>
                <a:spcPct val="0"/>
              </a:spcBef>
              <a:spcAft>
                <a:spcPct val="0"/>
              </a:spcAft>
              <a:defRPr sz="2000" b="1">
                <a:solidFill>
                  <a:srgbClr val="333399"/>
                </a:solidFill>
                <a:latin typeface="Arial" panose="020B0604020202020204" pitchFamily="34" charset="0"/>
              </a:defRPr>
            </a:lvl8pPr>
            <a:lvl9pPr marL="3886200" indent="-228600" defTabSz="990600" eaLnBrk="0" fontAlgn="base" hangingPunct="0">
              <a:spcBef>
                <a:spcPct val="0"/>
              </a:spcBef>
              <a:spcAft>
                <a:spcPct val="0"/>
              </a:spcAft>
              <a:defRPr sz="2000" b="1">
                <a:solidFill>
                  <a:srgbClr val="333399"/>
                </a:solidFill>
                <a:latin typeface="Arial" panose="020B0604020202020204" pitchFamily="34" charset="0"/>
              </a:defRPr>
            </a:lvl9pPr>
          </a:lstStyle>
          <a:p>
            <a:fld id="{FB114D4B-9869-40E7-9CF0-05FC7F282257}" type="slidenum">
              <a:rPr lang="en-US" altLang="en-US" sz="1300" b="0">
                <a:solidFill>
                  <a:schemeClr val="tx1"/>
                </a:solidFill>
              </a:rPr>
              <a:pPr/>
              <a:t>2</a:t>
            </a:fld>
            <a:endParaRPr lang="en-US" altLang="en-US" sz="1300" b="0">
              <a:solidFill>
                <a:schemeClr val="tx1"/>
              </a:solidFill>
            </a:endParaRPr>
          </a:p>
        </p:txBody>
      </p:sp>
      <p:sp>
        <p:nvSpPr>
          <p:cNvPr id="19459" name="Rectangle 2">
            <a:extLst>
              <a:ext uri="{FF2B5EF4-FFF2-40B4-BE49-F238E27FC236}">
                <a16:creationId xmlns:a16="http://schemas.microsoft.com/office/drawing/2014/main" id="{41568545-4C66-4CC2-917A-9508E85BCF79}"/>
              </a:ext>
            </a:extLst>
          </p:cNvPr>
          <p:cNvSpPr>
            <a:spLocks noGrp="1" noRot="1" noChangeAspect="1" noChangeArrowheads="1" noTextEdit="1"/>
          </p:cNvSpPr>
          <p:nvPr>
            <p:ph type="sldImg"/>
          </p:nvPr>
        </p:nvSpPr>
        <p:spPr>
          <a:xfrm>
            <a:off x="460375" y="720725"/>
            <a:ext cx="6396038" cy="3598863"/>
          </a:xfrm>
          <a:ln/>
        </p:spPr>
      </p:sp>
      <p:sp>
        <p:nvSpPr>
          <p:cNvPr id="19460" name="Rectangle 3">
            <a:extLst>
              <a:ext uri="{FF2B5EF4-FFF2-40B4-BE49-F238E27FC236}">
                <a16:creationId xmlns:a16="http://schemas.microsoft.com/office/drawing/2014/main" id="{7503E04D-7004-49B7-847A-874B4324AE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76DC0C81-4331-4883-9CAE-F03247EA0A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b="1">
                <a:solidFill>
                  <a:srgbClr val="333399"/>
                </a:solidFill>
                <a:latin typeface="Arial" panose="020B0604020202020204" pitchFamily="34" charset="0"/>
              </a:defRPr>
            </a:lvl1pPr>
            <a:lvl2pPr marL="742950" indent="-285750" defTabSz="990600">
              <a:defRPr sz="2000" b="1">
                <a:solidFill>
                  <a:srgbClr val="333399"/>
                </a:solidFill>
                <a:latin typeface="Arial" panose="020B0604020202020204" pitchFamily="34" charset="0"/>
              </a:defRPr>
            </a:lvl2pPr>
            <a:lvl3pPr marL="1143000" indent="-228600" defTabSz="990600">
              <a:defRPr sz="2000" b="1">
                <a:solidFill>
                  <a:srgbClr val="333399"/>
                </a:solidFill>
                <a:latin typeface="Arial" panose="020B0604020202020204" pitchFamily="34" charset="0"/>
              </a:defRPr>
            </a:lvl3pPr>
            <a:lvl4pPr marL="1600200" indent="-228600" defTabSz="990600">
              <a:defRPr sz="2000" b="1">
                <a:solidFill>
                  <a:srgbClr val="333399"/>
                </a:solidFill>
                <a:latin typeface="Arial" panose="020B0604020202020204" pitchFamily="34" charset="0"/>
              </a:defRPr>
            </a:lvl4pPr>
            <a:lvl5pPr marL="2057400" indent="-228600" defTabSz="990600">
              <a:defRPr sz="2000" b="1">
                <a:solidFill>
                  <a:srgbClr val="333399"/>
                </a:solidFill>
                <a:latin typeface="Arial" panose="020B0604020202020204" pitchFamily="34" charset="0"/>
              </a:defRPr>
            </a:lvl5pPr>
            <a:lvl6pPr marL="2514600" indent="-228600" defTabSz="990600" eaLnBrk="0" fontAlgn="base" hangingPunct="0">
              <a:spcBef>
                <a:spcPct val="0"/>
              </a:spcBef>
              <a:spcAft>
                <a:spcPct val="0"/>
              </a:spcAft>
              <a:defRPr sz="2000" b="1">
                <a:solidFill>
                  <a:srgbClr val="333399"/>
                </a:solidFill>
                <a:latin typeface="Arial" panose="020B0604020202020204" pitchFamily="34" charset="0"/>
              </a:defRPr>
            </a:lvl6pPr>
            <a:lvl7pPr marL="2971800" indent="-228600" defTabSz="990600" eaLnBrk="0" fontAlgn="base" hangingPunct="0">
              <a:spcBef>
                <a:spcPct val="0"/>
              </a:spcBef>
              <a:spcAft>
                <a:spcPct val="0"/>
              </a:spcAft>
              <a:defRPr sz="2000" b="1">
                <a:solidFill>
                  <a:srgbClr val="333399"/>
                </a:solidFill>
                <a:latin typeface="Arial" panose="020B0604020202020204" pitchFamily="34" charset="0"/>
              </a:defRPr>
            </a:lvl7pPr>
            <a:lvl8pPr marL="3429000" indent="-228600" defTabSz="990600" eaLnBrk="0" fontAlgn="base" hangingPunct="0">
              <a:spcBef>
                <a:spcPct val="0"/>
              </a:spcBef>
              <a:spcAft>
                <a:spcPct val="0"/>
              </a:spcAft>
              <a:defRPr sz="2000" b="1">
                <a:solidFill>
                  <a:srgbClr val="333399"/>
                </a:solidFill>
                <a:latin typeface="Arial" panose="020B0604020202020204" pitchFamily="34" charset="0"/>
              </a:defRPr>
            </a:lvl8pPr>
            <a:lvl9pPr marL="3886200" indent="-228600" defTabSz="990600" eaLnBrk="0" fontAlgn="base" hangingPunct="0">
              <a:spcBef>
                <a:spcPct val="0"/>
              </a:spcBef>
              <a:spcAft>
                <a:spcPct val="0"/>
              </a:spcAft>
              <a:defRPr sz="2000" b="1">
                <a:solidFill>
                  <a:srgbClr val="333399"/>
                </a:solidFill>
                <a:latin typeface="Arial" panose="020B0604020202020204" pitchFamily="34" charset="0"/>
              </a:defRPr>
            </a:lvl9pPr>
          </a:lstStyle>
          <a:p>
            <a:fld id="{FB114D4B-9869-40E7-9CF0-05FC7F282257}" type="slidenum">
              <a:rPr lang="en-US" altLang="en-US" sz="1300" b="0">
                <a:solidFill>
                  <a:schemeClr val="tx1"/>
                </a:solidFill>
              </a:rPr>
              <a:pPr/>
              <a:t>4</a:t>
            </a:fld>
            <a:endParaRPr lang="en-US" altLang="en-US" sz="1300" b="0">
              <a:solidFill>
                <a:schemeClr val="tx1"/>
              </a:solidFill>
            </a:endParaRPr>
          </a:p>
        </p:txBody>
      </p:sp>
      <p:sp>
        <p:nvSpPr>
          <p:cNvPr id="19459" name="Rectangle 2">
            <a:extLst>
              <a:ext uri="{FF2B5EF4-FFF2-40B4-BE49-F238E27FC236}">
                <a16:creationId xmlns:a16="http://schemas.microsoft.com/office/drawing/2014/main" id="{41568545-4C66-4CC2-917A-9508E85BCF79}"/>
              </a:ext>
            </a:extLst>
          </p:cNvPr>
          <p:cNvSpPr>
            <a:spLocks noGrp="1" noRot="1" noChangeAspect="1" noChangeArrowheads="1" noTextEdit="1"/>
          </p:cNvSpPr>
          <p:nvPr>
            <p:ph type="sldImg"/>
          </p:nvPr>
        </p:nvSpPr>
        <p:spPr>
          <a:xfrm>
            <a:off x="460375" y="720725"/>
            <a:ext cx="6396038" cy="3598863"/>
          </a:xfrm>
          <a:ln/>
        </p:spPr>
      </p:sp>
      <p:sp>
        <p:nvSpPr>
          <p:cNvPr id="19460" name="Rectangle 3">
            <a:extLst>
              <a:ext uri="{FF2B5EF4-FFF2-40B4-BE49-F238E27FC236}">
                <a16:creationId xmlns:a16="http://schemas.microsoft.com/office/drawing/2014/main" id="{7503E04D-7004-49B7-847A-874B4324AE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564477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5</a:t>
            </a:fld>
            <a:endParaRPr lang="en-US" altLang="en-US"/>
          </a:p>
        </p:txBody>
      </p:sp>
    </p:spTree>
    <p:extLst>
      <p:ext uri="{BB962C8B-B14F-4D97-AF65-F5344CB8AC3E}">
        <p14:creationId xmlns:p14="http://schemas.microsoft.com/office/powerpoint/2010/main" val="474115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76DC0C81-4331-4883-9CAE-F03247EA0A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b="1">
                <a:solidFill>
                  <a:srgbClr val="333399"/>
                </a:solidFill>
                <a:latin typeface="Arial" panose="020B0604020202020204" pitchFamily="34" charset="0"/>
              </a:defRPr>
            </a:lvl1pPr>
            <a:lvl2pPr marL="742950" indent="-285750" defTabSz="990600">
              <a:defRPr sz="2000" b="1">
                <a:solidFill>
                  <a:srgbClr val="333399"/>
                </a:solidFill>
                <a:latin typeface="Arial" panose="020B0604020202020204" pitchFamily="34" charset="0"/>
              </a:defRPr>
            </a:lvl2pPr>
            <a:lvl3pPr marL="1143000" indent="-228600" defTabSz="990600">
              <a:defRPr sz="2000" b="1">
                <a:solidFill>
                  <a:srgbClr val="333399"/>
                </a:solidFill>
                <a:latin typeface="Arial" panose="020B0604020202020204" pitchFamily="34" charset="0"/>
              </a:defRPr>
            </a:lvl3pPr>
            <a:lvl4pPr marL="1600200" indent="-228600" defTabSz="990600">
              <a:defRPr sz="2000" b="1">
                <a:solidFill>
                  <a:srgbClr val="333399"/>
                </a:solidFill>
                <a:latin typeface="Arial" panose="020B0604020202020204" pitchFamily="34" charset="0"/>
              </a:defRPr>
            </a:lvl4pPr>
            <a:lvl5pPr marL="2057400" indent="-228600" defTabSz="990600">
              <a:defRPr sz="2000" b="1">
                <a:solidFill>
                  <a:srgbClr val="333399"/>
                </a:solidFill>
                <a:latin typeface="Arial" panose="020B0604020202020204" pitchFamily="34" charset="0"/>
              </a:defRPr>
            </a:lvl5pPr>
            <a:lvl6pPr marL="2514600" indent="-228600" defTabSz="990600" eaLnBrk="0" fontAlgn="base" hangingPunct="0">
              <a:spcBef>
                <a:spcPct val="0"/>
              </a:spcBef>
              <a:spcAft>
                <a:spcPct val="0"/>
              </a:spcAft>
              <a:defRPr sz="2000" b="1">
                <a:solidFill>
                  <a:srgbClr val="333399"/>
                </a:solidFill>
                <a:latin typeface="Arial" panose="020B0604020202020204" pitchFamily="34" charset="0"/>
              </a:defRPr>
            </a:lvl6pPr>
            <a:lvl7pPr marL="2971800" indent="-228600" defTabSz="990600" eaLnBrk="0" fontAlgn="base" hangingPunct="0">
              <a:spcBef>
                <a:spcPct val="0"/>
              </a:spcBef>
              <a:spcAft>
                <a:spcPct val="0"/>
              </a:spcAft>
              <a:defRPr sz="2000" b="1">
                <a:solidFill>
                  <a:srgbClr val="333399"/>
                </a:solidFill>
                <a:latin typeface="Arial" panose="020B0604020202020204" pitchFamily="34" charset="0"/>
              </a:defRPr>
            </a:lvl7pPr>
            <a:lvl8pPr marL="3429000" indent="-228600" defTabSz="990600" eaLnBrk="0" fontAlgn="base" hangingPunct="0">
              <a:spcBef>
                <a:spcPct val="0"/>
              </a:spcBef>
              <a:spcAft>
                <a:spcPct val="0"/>
              </a:spcAft>
              <a:defRPr sz="2000" b="1">
                <a:solidFill>
                  <a:srgbClr val="333399"/>
                </a:solidFill>
                <a:latin typeface="Arial" panose="020B0604020202020204" pitchFamily="34" charset="0"/>
              </a:defRPr>
            </a:lvl8pPr>
            <a:lvl9pPr marL="3886200" indent="-228600" defTabSz="990600" eaLnBrk="0" fontAlgn="base" hangingPunct="0">
              <a:spcBef>
                <a:spcPct val="0"/>
              </a:spcBef>
              <a:spcAft>
                <a:spcPct val="0"/>
              </a:spcAft>
              <a:defRPr sz="2000" b="1">
                <a:solidFill>
                  <a:srgbClr val="333399"/>
                </a:solidFill>
                <a:latin typeface="Arial" panose="020B0604020202020204" pitchFamily="34" charset="0"/>
              </a:defRPr>
            </a:lvl9pPr>
          </a:lstStyle>
          <a:p>
            <a:fld id="{FB114D4B-9869-40E7-9CF0-05FC7F282257}" type="slidenum">
              <a:rPr lang="en-US" altLang="en-US" sz="1300" b="0">
                <a:solidFill>
                  <a:schemeClr val="tx1"/>
                </a:solidFill>
              </a:rPr>
              <a:pPr/>
              <a:t>7</a:t>
            </a:fld>
            <a:endParaRPr lang="en-US" altLang="en-US" sz="1300" b="0">
              <a:solidFill>
                <a:schemeClr val="tx1"/>
              </a:solidFill>
            </a:endParaRPr>
          </a:p>
        </p:txBody>
      </p:sp>
      <p:sp>
        <p:nvSpPr>
          <p:cNvPr id="19459" name="Rectangle 2">
            <a:extLst>
              <a:ext uri="{FF2B5EF4-FFF2-40B4-BE49-F238E27FC236}">
                <a16:creationId xmlns:a16="http://schemas.microsoft.com/office/drawing/2014/main" id="{41568545-4C66-4CC2-917A-9508E85BCF79}"/>
              </a:ext>
            </a:extLst>
          </p:cNvPr>
          <p:cNvSpPr>
            <a:spLocks noGrp="1" noRot="1" noChangeAspect="1" noChangeArrowheads="1" noTextEdit="1"/>
          </p:cNvSpPr>
          <p:nvPr>
            <p:ph type="sldImg"/>
          </p:nvPr>
        </p:nvSpPr>
        <p:spPr>
          <a:xfrm>
            <a:off x="460375" y="720725"/>
            <a:ext cx="6396038" cy="3598863"/>
          </a:xfrm>
          <a:ln/>
        </p:spPr>
      </p:sp>
      <p:sp>
        <p:nvSpPr>
          <p:cNvPr id="19460" name="Rectangle 3">
            <a:extLst>
              <a:ext uri="{FF2B5EF4-FFF2-40B4-BE49-F238E27FC236}">
                <a16:creationId xmlns:a16="http://schemas.microsoft.com/office/drawing/2014/main" id="{7503E04D-7004-49B7-847A-874B4324AE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406095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9</a:t>
            </a:fld>
            <a:endParaRPr lang="en-US" altLang="en-US"/>
          </a:p>
        </p:txBody>
      </p:sp>
    </p:spTree>
    <p:extLst>
      <p:ext uri="{BB962C8B-B14F-4D97-AF65-F5344CB8AC3E}">
        <p14:creationId xmlns:p14="http://schemas.microsoft.com/office/powerpoint/2010/main" val="2502935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76DC0C81-4331-4883-9CAE-F03247EA0A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b="1">
                <a:solidFill>
                  <a:srgbClr val="333399"/>
                </a:solidFill>
                <a:latin typeface="Arial" panose="020B0604020202020204" pitchFamily="34" charset="0"/>
              </a:defRPr>
            </a:lvl1pPr>
            <a:lvl2pPr marL="742950" indent="-285750" defTabSz="990600">
              <a:defRPr sz="2000" b="1">
                <a:solidFill>
                  <a:srgbClr val="333399"/>
                </a:solidFill>
                <a:latin typeface="Arial" panose="020B0604020202020204" pitchFamily="34" charset="0"/>
              </a:defRPr>
            </a:lvl2pPr>
            <a:lvl3pPr marL="1143000" indent="-228600" defTabSz="990600">
              <a:defRPr sz="2000" b="1">
                <a:solidFill>
                  <a:srgbClr val="333399"/>
                </a:solidFill>
                <a:latin typeface="Arial" panose="020B0604020202020204" pitchFamily="34" charset="0"/>
              </a:defRPr>
            </a:lvl3pPr>
            <a:lvl4pPr marL="1600200" indent="-228600" defTabSz="990600">
              <a:defRPr sz="2000" b="1">
                <a:solidFill>
                  <a:srgbClr val="333399"/>
                </a:solidFill>
                <a:latin typeface="Arial" panose="020B0604020202020204" pitchFamily="34" charset="0"/>
              </a:defRPr>
            </a:lvl4pPr>
            <a:lvl5pPr marL="2057400" indent="-228600" defTabSz="990600">
              <a:defRPr sz="2000" b="1">
                <a:solidFill>
                  <a:srgbClr val="333399"/>
                </a:solidFill>
                <a:latin typeface="Arial" panose="020B0604020202020204" pitchFamily="34" charset="0"/>
              </a:defRPr>
            </a:lvl5pPr>
            <a:lvl6pPr marL="2514600" indent="-228600" defTabSz="990600" eaLnBrk="0" fontAlgn="base" hangingPunct="0">
              <a:spcBef>
                <a:spcPct val="0"/>
              </a:spcBef>
              <a:spcAft>
                <a:spcPct val="0"/>
              </a:spcAft>
              <a:defRPr sz="2000" b="1">
                <a:solidFill>
                  <a:srgbClr val="333399"/>
                </a:solidFill>
                <a:latin typeface="Arial" panose="020B0604020202020204" pitchFamily="34" charset="0"/>
              </a:defRPr>
            </a:lvl6pPr>
            <a:lvl7pPr marL="2971800" indent="-228600" defTabSz="990600" eaLnBrk="0" fontAlgn="base" hangingPunct="0">
              <a:spcBef>
                <a:spcPct val="0"/>
              </a:spcBef>
              <a:spcAft>
                <a:spcPct val="0"/>
              </a:spcAft>
              <a:defRPr sz="2000" b="1">
                <a:solidFill>
                  <a:srgbClr val="333399"/>
                </a:solidFill>
                <a:latin typeface="Arial" panose="020B0604020202020204" pitchFamily="34" charset="0"/>
              </a:defRPr>
            </a:lvl7pPr>
            <a:lvl8pPr marL="3429000" indent="-228600" defTabSz="990600" eaLnBrk="0" fontAlgn="base" hangingPunct="0">
              <a:spcBef>
                <a:spcPct val="0"/>
              </a:spcBef>
              <a:spcAft>
                <a:spcPct val="0"/>
              </a:spcAft>
              <a:defRPr sz="2000" b="1">
                <a:solidFill>
                  <a:srgbClr val="333399"/>
                </a:solidFill>
                <a:latin typeface="Arial" panose="020B0604020202020204" pitchFamily="34" charset="0"/>
              </a:defRPr>
            </a:lvl8pPr>
            <a:lvl9pPr marL="3886200" indent="-228600" defTabSz="990600" eaLnBrk="0" fontAlgn="base" hangingPunct="0">
              <a:spcBef>
                <a:spcPct val="0"/>
              </a:spcBef>
              <a:spcAft>
                <a:spcPct val="0"/>
              </a:spcAft>
              <a:defRPr sz="2000" b="1">
                <a:solidFill>
                  <a:srgbClr val="333399"/>
                </a:solidFill>
                <a:latin typeface="Arial" panose="020B0604020202020204" pitchFamily="34" charset="0"/>
              </a:defRPr>
            </a:lvl9pPr>
          </a:lstStyle>
          <a:p>
            <a:fld id="{FB114D4B-9869-40E7-9CF0-05FC7F282257}" type="slidenum">
              <a:rPr lang="en-US" altLang="en-US" sz="1300" b="0">
                <a:solidFill>
                  <a:schemeClr val="tx1"/>
                </a:solidFill>
              </a:rPr>
              <a:pPr/>
              <a:t>11</a:t>
            </a:fld>
            <a:endParaRPr lang="en-US" altLang="en-US" sz="1300" b="0">
              <a:solidFill>
                <a:schemeClr val="tx1"/>
              </a:solidFill>
            </a:endParaRPr>
          </a:p>
        </p:txBody>
      </p:sp>
      <p:sp>
        <p:nvSpPr>
          <p:cNvPr id="19459" name="Rectangle 2">
            <a:extLst>
              <a:ext uri="{FF2B5EF4-FFF2-40B4-BE49-F238E27FC236}">
                <a16:creationId xmlns:a16="http://schemas.microsoft.com/office/drawing/2014/main" id="{41568545-4C66-4CC2-917A-9508E85BCF79}"/>
              </a:ext>
            </a:extLst>
          </p:cNvPr>
          <p:cNvSpPr>
            <a:spLocks noGrp="1" noRot="1" noChangeAspect="1" noChangeArrowheads="1" noTextEdit="1"/>
          </p:cNvSpPr>
          <p:nvPr>
            <p:ph type="sldImg"/>
          </p:nvPr>
        </p:nvSpPr>
        <p:spPr>
          <a:xfrm>
            <a:off x="460375" y="720725"/>
            <a:ext cx="6396038" cy="3598863"/>
          </a:xfrm>
          <a:ln/>
        </p:spPr>
      </p:sp>
      <p:sp>
        <p:nvSpPr>
          <p:cNvPr id="19460" name="Rectangle 3">
            <a:extLst>
              <a:ext uri="{FF2B5EF4-FFF2-40B4-BE49-F238E27FC236}">
                <a16:creationId xmlns:a16="http://schemas.microsoft.com/office/drawing/2014/main" id="{7503E04D-7004-49B7-847A-874B4324AE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720844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13</a:t>
            </a:fld>
            <a:endParaRPr lang="en-US" altLang="en-US"/>
          </a:p>
        </p:txBody>
      </p:sp>
    </p:spTree>
    <p:extLst>
      <p:ext uri="{BB962C8B-B14F-4D97-AF65-F5344CB8AC3E}">
        <p14:creationId xmlns:p14="http://schemas.microsoft.com/office/powerpoint/2010/main" val="1646491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14</a:t>
            </a:fld>
            <a:endParaRPr lang="en-US" altLang="en-US"/>
          </a:p>
        </p:txBody>
      </p:sp>
    </p:spTree>
    <p:extLst>
      <p:ext uri="{BB962C8B-B14F-4D97-AF65-F5344CB8AC3E}">
        <p14:creationId xmlns:p14="http://schemas.microsoft.com/office/powerpoint/2010/main" val="7209135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0AA26D42-FA7D-C2B2-DF7B-1711AD75A9D1}"/>
              </a:ext>
            </a:extLst>
          </p:cNvPr>
          <p:cNvSpPr txBox="1">
            <a:spLocks noChangeArrowheads="1"/>
          </p:cNvSpPr>
          <p:nvPr userDrawn="1"/>
        </p:nvSpPr>
        <p:spPr bwMode="auto">
          <a:xfrm>
            <a:off x="1295401" y="4797426"/>
            <a:ext cx="7296151" cy="366713"/>
          </a:xfrm>
          <a:prstGeom prst="rect">
            <a:avLst/>
          </a:prstGeom>
          <a:noFill/>
          <a:ln>
            <a:noFill/>
          </a:ln>
          <a:effectLst/>
        </p:spPr>
        <p:txBody>
          <a:bodyPr>
            <a:spAutoFit/>
          </a:bodyPr>
          <a:lstStyle>
            <a:lvl1pPr eaLnBrk="0" hangingPunct="0">
              <a:defRPr sz="2000" b="1">
                <a:solidFill>
                  <a:srgbClr val="333399"/>
                </a:solidFill>
                <a:latin typeface="Arial" charset="0"/>
              </a:defRPr>
            </a:lvl1pPr>
            <a:lvl2pPr marL="742950" indent="-285750" eaLnBrk="0" hangingPunct="0">
              <a:defRPr sz="2000" b="1">
                <a:solidFill>
                  <a:srgbClr val="333399"/>
                </a:solidFill>
                <a:latin typeface="Arial" charset="0"/>
              </a:defRPr>
            </a:lvl2pPr>
            <a:lvl3pPr marL="1143000" indent="-228600" eaLnBrk="0" hangingPunct="0">
              <a:defRPr sz="2000" b="1">
                <a:solidFill>
                  <a:srgbClr val="333399"/>
                </a:solidFill>
                <a:latin typeface="Arial" charset="0"/>
              </a:defRPr>
            </a:lvl3pPr>
            <a:lvl4pPr marL="1600200" indent="-228600" eaLnBrk="0" hangingPunct="0">
              <a:defRPr sz="2000" b="1">
                <a:solidFill>
                  <a:srgbClr val="333399"/>
                </a:solidFill>
                <a:latin typeface="Arial" charset="0"/>
              </a:defRPr>
            </a:lvl4pPr>
            <a:lvl5pPr marL="2057400" indent="-228600" eaLnBrk="0" hangingPunct="0">
              <a:defRPr sz="2000" b="1">
                <a:solidFill>
                  <a:srgbClr val="333399"/>
                </a:solidFill>
                <a:latin typeface="Arial" charset="0"/>
              </a:defRPr>
            </a:lvl5pPr>
            <a:lvl6pPr marL="25146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6pPr>
            <a:lvl7pPr marL="29718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7pPr>
            <a:lvl8pPr marL="34290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8pPr>
            <a:lvl9pPr marL="38862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9pPr>
          </a:lstStyle>
          <a:p>
            <a:pPr eaLnBrk="1" hangingPunct="1">
              <a:spcBef>
                <a:spcPct val="50000"/>
              </a:spcBef>
              <a:defRPr/>
            </a:pPr>
            <a:endParaRPr lang="en-US" altLang="en-US" sz="1800" b="0">
              <a:solidFill>
                <a:srgbClr val="FF6600"/>
              </a:solidFill>
            </a:endParaRPr>
          </a:p>
        </p:txBody>
      </p:sp>
      <p:sp>
        <p:nvSpPr>
          <p:cNvPr id="3" name="TextBox 11">
            <a:extLst>
              <a:ext uri="{FF2B5EF4-FFF2-40B4-BE49-F238E27FC236}">
                <a16:creationId xmlns:a16="http://schemas.microsoft.com/office/drawing/2014/main" id="{D443F817-D2D2-8B13-138A-2F53E676FD44}"/>
              </a:ext>
            </a:extLst>
          </p:cNvPr>
          <p:cNvSpPr txBox="1">
            <a:spLocks noChangeArrowheads="1"/>
          </p:cNvSpPr>
          <p:nvPr userDrawn="1"/>
        </p:nvSpPr>
        <p:spPr bwMode="auto">
          <a:xfrm>
            <a:off x="2142678" y="95615"/>
            <a:ext cx="7620000" cy="642937"/>
          </a:xfrm>
          <a:prstGeom prst="rect">
            <a:avLst/>
          </a:prstGeom>
          <a:noFill/>
          <a:ln>
            <a:noFill/>
          </a:ln>
        </p:spPr>
        <p:txBody>
          <a:bodyPr>
            <a:spAutoFit/>
          </a:bodyPr>
          <a:lstStyle>
            <a:lvl1pPr eaLnBrk="0" hangingPunct="0">
              <a:defRPr sz="2000" b="1">
                <a:solidFill>
                  <a:srgbClr val="333399"/>
                </a:solidFill>
                <a:latin typeface="Arial" charset="0"/>
              </a:defRPr>
            </a:lvl1pPr>
            <a:lvl2pPr marL="742950" indent="-285750" eaLnBrk="0" hangingPunct="0">
              <a:defRPr sz="2000" b="1">
                <a:solidFill>
                  <a:srgbClr val="333399"/>
                </a:solidFill>
                <a:latin typeface="Arial" charset="0"/>
              </a:defRPr>
            </a:lvl2pPr>
            <a:lvl3pPr marL="1143000" indent="-228600" eaLnBrk="0" hangingPunct="0">
              <a:defRPr sz="2000" b="1">
                <a:solidFill>
                  <a:srgbClr val="333399"/>
                </a:solidFill>
                <a:latin typeface="Arial" charset="0"/>
              </a:defRPr>
            </a:lvl3pPr>
            <a:lvl4pPr marL="1600200" indent="-228600" eaLnBrk="0" hangingPunct="0">
              <a:defRPr sz="2000" b="1">
                <a:solidFill>
                  <a:srgbClr val="333399"/>
                </a:solidFill>
                <a:latin typeface="Arial" charset="0"/>
              </a:defRPr>
            </a:lvl4pPr>
            <a:lvl5pPr marL="2057400" indent="-228600" eaLnBrk="0" hangingPunct="0">
              <a:defRPr sz="2000" b="1">
                <a:solidFill>
                  <a:srgbClr val="333399"/>
                </a:solidFill>
                <a:latin typeface="Arial" charset="0"/>
              </a:defRPr>
            </a:lvl5pPr>
            <a:lvl6pPr marL="25146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6pPr>
            <a:lvl7pPr marL="29718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7pPr>
            <a:lvl8pPr marL="34290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8pPr>
            <a:lvl9pPr marL="38862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9pPr>
          </a:lstStyle>
          <a:p>
            <a:pPr algn="ctr" eaLnBrk="1" hangingPunct="1">
              <a:defRPr/>
            </a:pPr>
            <a:r>
              <a:rPr lang="en-US" altLang="en-US" sz="1600" b="0" dirty="0" err="1">
                <a:cs typeface="Arial" charset="0"/>
              </a:rPr>
              <a:t>Trường</a:t>
            </a:r>
            <a:r>
              <a:rPr lang="en-US" altLang="en-US" sz="1600" b="0" dirty="0">
                <a:cs typeface="Arial" charset="0"/>
              </a:rPr>
              <a:t> ĐH Khoa </a:t>
            </a:r>
            <a:r>
              <a:rPr lang="en-US" altLang="en-US" sz="1600" b="0" dirty="0" err="1">
                <a:cs typeface="Arial" charset="0"/>
              </a:rPr>
              <a:t>Học</a:t>
            </a:r>
            <a:r>
              <a:rPr lang="en-US" altLang="en-US" sz="1600" b="0" dirty="0">
                <a:cs typeface="Arial" charset="0"/>
              </a:rPr>
              <a:t> </a:t>
            </a:r>
            <a:r>
              <a:rPr lang="en-US" altLang="en-US" sz="1600" b="0" dirty="0" err="1">
                <a:cs typeface="Arial" charset="0"/>
              </a:rPr>
              <a:t>Tự</a:t>
            </a:r>
            <a:r>
              <a:rPr lang="en-US" altLang="en-US" sz="1600" b="0" dirty="0">
                <a:cs typeface="Arial" charset="0"/>
              </a:rPr>
              <a:t> </a:t>
            </a:r>
            <a:r>
              <a:rPr lang="en-US" altLang="en-US" sz="1600" b="0" dirty="0" err="1">
                <a:cs typeface="Arial" charset="0"/>
              </a:rPr>
              <a:t>Nhiên</a:t>
            </a:r>
            <a:r>
              <a:rPr lang="en-US" altLang="en-US" sz="1600" b="0" dirty="0">
                <a:cs typeface="Arial" charset="0"/>
              </a:rPr>
              <a:t> Tp. </a:t>
            </a:r>
            <a:r>
              <a:rPr lang="en-US" altLang="en-US" sz="1600" b="0" dirty="0" err="1">
                <a:cs typeface="Arial" charset="0"/>
              </a:rPr>
              <a:t>Hồ</a:t>
            </a:r>
            <a:r>
              <a:rPr lang="en-US" altLang="en-US" sz="1600" b="0" dirty="0">
                <a:cs typeface="Arial" charset="0"/>
              </a:rPr>
              <a:t> </a:t>
            </a:r>
            <a:r>
              <a:rPr lang="en-US" altLang="en-US" sz="1600" b="0" dirty="0" err="1">
                <a:cs typeface="Arial" charset="0"/>
              </a:rPr>
              <a:t>Chí</a:t>
            </a:r>
            <a:r>
              <a:rPr lang="en-US" altLang="en-US" sz="1600" b="0" dirty="0">
                <a:cs typeface="Arial" charset="0"/>
              </a:rPr>
              <a:t> Minh</a:t>
            </a:r>
          </a:p>
          <a:p>
            <a:pPr algn="ctr" eaLnBrk="1" hangingPunct="1">
              <a:spcBef>
                <a:spcPct val="25000"/>
              </a:spcBef>
              <a:defRPr/>
            </a:pPr>
            <a:r>
              <a:rPr lang="en-US" altLang="en-US" sz="1600" dirty="0">
                <a:cs typeface="Arial" charset="0"/>
              </a:rPr>
              <a:t>TRUNG TÂM TIN HỌC</a:t>
            </a:r>
            <a:endParaRPr lang="en-US" altLang="en-US" sz="1800" b="0" dirty="0">
              <a:cs typeface="Arial" charset="0"/>
            </a:endParaRPr>
          </a:p>
        </p:txBody>
      </p:sp>
      <p:pic>
        <p:nvPicPr>
          <p:cNvPr id="4" name="Picture 54" descr="Logo moi">
            <a:extLst>
              <a:ext uri="{FF2B5EF4-FFF2-40B4-BE49-F238E27FC236}">
                <a16:creationId xmlns:a16="http://schemas.microsoft.com/office/drawing/2014/main" id="{801ECE4D-E271-7D33-D2E6-9B24A3A3E3D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5468" y="42864"/>
            <a:ext cx="1640417"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55">
            <a:extLst>
              <a:ext uri="{FF2B5EF4-FFF2-40B4-BE49-F238E27FC236}">
                <a16:creationId xmlns:a16="http://schemas.microsoft.com/office/drawing/2014/main" id="{15E85A1C-B387-DD8B-06E8-DBE87AB73B9E}"/>
              </a:ext>
            </a:extLst>
          </p:cNvPr>
          <p:cNvSpPr>
            <a:spLocks noChangeShapeType="1"/>
          </p:cNvSpPr>
          <p:nvPr userDrawn="1"/>
        </p:nvSpPr>
        <p:spPr bwMode="auto">
          <a:xfrm>
            <a:off x="9831917" y="2278064"/>
            <a:ext cx="0" cy="1150937"/>
          </a:xfrm>
          <a:prstGeom prst="line">
            <a:avLst/>
          </a:prstGeom>
          <a:noFill/>
          <a:ln w="28575">
            <a:solidFill>
              <a:srgbClr val="33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6" name="Line 56">
            <a:extLst>
              <a:ext uri="{FF2B5EF4-FFF2-40B4-BE49-F238E27FC236}">
                <a16:creationId xmlns:a16="http://schemas.microsoft.com/office/drawing/2014/main" id="{DDFF765B-61D7-1EF7-9D94-3B10CB3A632E}"/>
              </a:ext>
            </a:extLst>
          </p:cNvPr>
          <p:cNvSpPr>
            <a:spLocks noChangeShapeType="1"/>
          </p:cNvSpPr>
          <p:nvPr userDrawn="1"/>
        </p:nvSpPr>
        <p:spPr bwMode="auto">
          <a:xfrm flipV="1">
            <a:off x="2163234" y="3429000"/>
            <a:ext cx="7677151" cy="0"/>
          </a:xfrm>
          <a:prstGeom prst="line">
            <a:avLst/>
          </a:prstGeom>
          <a:noFill/>
          <a:ln w="57150">
            <a:solidFill>
              <a:srgbClr val="33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7" name="Text Box 59">
            <a:extLst>
              <a:ext uri="{FF2B5EF4-FFF2-40B4-BE49-F238E27FC236}">
                <a16:creationId xmlns:a16="http://schemas.microsoft.com/office/drawing/2014/main" id="{C492B9EC-545A-74E2-3597-CE4F6865CC1A}"/>
              </a:ext>
            </a:extLst>
          </p:cNvPr>
          <p:cNvSpPr txBox="1">
            <a:spLocks noChangeArrowheads="1"/>
          </p:cNvSpPr>
          <p:nvPr userDrawn="1"/>
        </p:nvSpPr>
        <p:spPr bwMode="auto">
          <a:xfrm>
            <a:off x="5746545" y="6163998"/>
            <a:ext cx="698909" cy="369974"/>
          </a:xfrm>
          <a:prstGeom prst="rect">
            <a:avLst/>
          </a:prstGeom>
          <a:noFill/>
          <a:ln>
            <a:noFill/>
          </a:ln>
          <a:effectLst/>
        </p:spPr>
        <p:txBody>
          <a:bodyPr wrap="none" lIns="92075" tIns="46038" rIns="92075" bIns="46038">
            <a:spAutoFit/>
          </a:bodyPr>
          <a:lstStyle>
            <a:lvl1pPr eaLnBrk="0" hangingPunct="0">
              <a:defRPr sz="2000" b="1">
                <a:solidFill>
                  <a:srgbClr val="333399"/>
                </a:solidFill>
                <a:latin typeface="Arial" charset="0"/>
              </a:defRPr>
            </a:lvl1pPr>
            <a:lvl2pPr marL="742950" indent="-285750" eaLnBrk="0" hangingPunct="0">
              <a:defRPr sz="2000" b="1">
                <a:solidFill>
                  <a:srgbClr val="333399"/>
                </a:solidFill>
                <a:latin typeface="Arial" charset="0"/>
              </a:defRPr>
            </a:lvl2pPr>
            <a:lvl3pPr marL="1143000" indent="-228600" eaLnBrk="0" hangingPunct="0">
              <a:defRPr sz="2000" b="1">
                <a:solidFill>
                  <a:srgbClr val="333399"/>
                </a:solidFill>
                <a:latin typeface="Arial" charset="0"/>
              </a:defRPr>
            </a:lvl3pPr>
            <a:lvl4pPr marL="1600200" indent="-228600" eaLnBrk="0" hangingPunct="0">
              <a:defRPr sz="2000" b="1">
                <a:solidFill>
                  <a:srgbClr val="333399"/>
                </a:solidFill>
                <a:latin typeface="Arial" charset="0"/>
              </a:defRPr>
            </a:lvl4pPr>
            <a:lvl5pPr marL="2057400" indent="-228600" eaLnBrk="0" hangingPunct="0">
              <a:defRPr sz="2000" b="1">
                <a:solidFill>
                  <a:srgbClr val="333399"/>
                </a:solidFill>
                <a:latin typeface="Arial" charset="0"/>
              </a:defRPr>
            </a:lvl5pPr>
            <a:lvl6pPr marL="25146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6pPr>
            <a:lvl7pPr marL="29718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7pPr>
            <a:lvl8pPr marL="34290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8pPr>
            <a:lvl9pPr marL="38862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9pPr>
          </a:lstStyle>
          <a:p>
            <a:pPr eaLnBrk="1" hangingPunct="1">
              <a:spcBef>
                <a:spcPct val="50000"/>
              </a:spcBef>
              <a:buClr>
                <a:srgbClr val="330066"/>
              </a:buClr>
              <a:buSzPct val="70000"/>
              <a:buFont typeface="Wingdings" pitchFamily="2" charset="2"/>
              <a:buNone/>
              <a:defRPr/>
            </a:pPr>
            <a:r>
              <a:rPr lang="en-US" altLang="en-US" sz="1800" dirty="0"/>
              <a:t>2022</a:t>
            </a:r>
          </a:p>
        </p:txBody>
      </p:sp>
      <p:sp>
        <p:nvSpPr>
          <p:cNvPr id="2052" name="Rectangle 4"/>
          <p:cNvSpPr>
            <a:spLocks noGrp="1" noChangeArrowheads="1"/>
          </p:cNvSpPr>
          <p:nvPr>
            <p:ph type="subTitle" sz="quarter" idx="1"/>
          </p:nvPr>
        </p:nvSpPr>
        <p:spPr>
          <a:xfrm>
            <a:off x="2998434" y="3594761"/>
            <a:ext cx="6817784" cy="668338"/>
          </a:xfrm>
        </p:spPr>
        <p:txBody>
          <a:bodyPr anchor="ctr"/>
          <a:lstStyle>
            <a:lvl1pPr marL="0" indent="0" algn="r">
              <a:spcBef>
                <a:spcPct val="100000"/>
              </a:spcBef>
              <a:buFont typeface="Wingdings" pitchFamily="2" charset="2"/>
              <a:buNone/>
              <a:defRPr sz="1800" i="1"/>
            </a:lvl1pPr>
          </a:lstStyle>
          <a:p>
            <a:pPr lvl="0"/>
            <a:r>
              <a:rPr lang="en-US" altLang="en-US" noProof="0" dirty="0"/>
              <a:t>Click to edit Master subtitle style</a:t>
            </a:r>
          </a:p>
        </p:txBody>
      </p:sp>
      <p:pic>
        <p:nvPicPr>
          <p:cNvPr id="8" name="Picture 7">
            <a:extLst>
              <a:ext uri="{FF2B5EF4-FFF2-40B4-BE49-F238E27FC236}">
                <a16:creationId xmlns:a16="http://schemas.microsoft.com/office/drawing/2014/main" id="{21434247-5982-8C3D-604E-4ADB9255137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04948" y="183639"/>
            <a:ext cx="2351584" cy="697208"/>
          </a:xfrm>
          <a:prstGeom prst="rect">
            <a:avLst/>
          </a:prstGeom>
        </p:spPr>
      </p:pic>
    </p:spTree>
    <p:extLst>
      <p:ext uri="{BB962C8B-B14F-4D97-AF65-F5344CB8AC3E}">
        <p14:creationId xmlns:p14="http://schemas.microsoft.com/office/powerpoint/2010/main" val="2652201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C1ED3D-A360-2264-5159-180DBE74DAE4}"/>
              </a:ext>
            </a:extLst>
          </p:cNvPr>
          <p:cNvSpPr txBox="1"/>
          <p:nvPr userDrawn="1"/>
        </p:nvSpPr>
        <p:spPr>
          <a:xfrm>
            <a:off x="2946400" y="6596064"/>
            <a:ext cx="6502400" cy="261937"/>
          </a:xfrm>
          <a:prstGeom prst="rect">
            <a:avLst/>
          </a:prstGeom>
          <a:noFill/>
        </p:spPr>
        <p:txBody>
          <a:bodyPr>
            <a:spAutoFit/>
          </a:bodyPr>
          <a:lstStyle/>
          <a:p>
            <a:pPr algn="ctr">
              <a:defRPr/>
            </a:pPr>
            <a:r>
              <a:rPr lang="en-US" sz="1050" b="0" dirty="0"/>
              <a:t>Fundamentals of Python - </a:t>
            </a:r>
            <a:r>
              <a:rPr lang="en-US" sz="1050" b="0" dirty="0" err="1"/>
              <a:t>Lập</a:t>
            </a:r>
            <a:r>
              <a:rPr lang="en-US" sz="1050" b="0" dirty="0"/>
              <a:t> </a:t>
            </a:r>
            <a:r>
              <a:rPr lang="en-US" sz="1050" b="0" dirty="0" err="1"/>
              <a:t>trình</a:t>
            </a:r>
            <a:r>
              <a:rPr lang="en-US" sz="1050" b="0" dirty="0"/>
              <a:t> Python </a:t>
            </a:r>
            <a:r>
              <a:rPr lang="en-US" sz="1050" b="0" dirty="0" err="1"/>
              <a:t>cơ</a:t>
            </a:r>
            <a:r>
              <a:rPr lang="en-US" sz="1050" b="0" dirty="0"/>
              <a:t> </a:t>
            </a:r>
            <a:r>
              <a:rPr lang="en-US" sz="1050" b="0" dirty="0" err="1"/>
              <a:t>bản</a:t>
            </a:r>
            <a:endParaRPr lang="en-US" sz="1050" b="0" dirty="0"/>
          </a:p>
        </p:txBody>
      </p:sp>
      <p:sp>
        <p:nvSpPr>
          <p:cNvPr id="2" name="Title 1"/>
          <p:cNvSpPr>
            <a:spLocks noGrp="1"/>
          </p:cNvSpPr>
          <p:nvPr>
            <p:ph type="title"/>
          </p:nvPr>
        </p:nvSpPr>
        <p:spPr/>
        <p:txBody>
          <a:bodyPr/>
          <a:lstStyle>
            <a:lvl1pPr>
              <a:defRPr sz="2400"/>
            </a:lvl1pPr>
          </a:lstStyle>
          <a:p>
            <a:endParaRPr lang="en-US" dirty="0"/>
          </a:p>
        </p:txBody>
      </p:sp>
      <p:sp>
        <p:nvSpPr>
          <p:cNvPr id="7" name="Rectangle 4"/>
          <p:cNvSpPr>
            <a:spLocks noGrp="1" noChangeArrowheads="1"/>
          </p:cNvSpPr>
          <p:nvPr>
            <p:ph idx="1"/>
          </p:nvPr>
        </p:nvSpPr>
        <p:spPr bwMode="auto">
          <a:xfrm>
            <a:off x="431802" y="1196182"/>
            <a:ext cx="10560049" cy="5184775"/>
          </a:xfrm>
          <a:prstGeom prst="rect">
            <a:avLst/>
          </a:prstGeom>
          <a:noFill/>
          <a:ln>
            <a:noFill/>
          </a:ln>
          <a:effectLst/>
        </p:spPr>
        <p:txBody>
          <a:bodyPr/>
          <a:lstStyle>
            <a:lvl1pPr>
              <a:lnSpc>
                <a:spcPct val="150000"/>
              </a:lnSpc>
              <a:defRPr sz="2000"/>
            </a:lvl1pPr>
            <a:lvl2pPr>
              <a:lnSpc>
                <a:spcPct val="150000"/>
              </a:lnSpc>
              <a:defRPr sz="1800"/>
            </a:lvl2pPr>
            <a:lvl3pPr>
              <a:lnSpc>
                <a:spcPct val="150000"/>
              </a:lnSpc>
              <a:defRPr sz="1800"/>
            </a:lvl3pPr>
            <a:lvl4pPr>
              <a:lnSpc>
                <a:spcPct val="150000"/>
              </a:lnSpc>
              <a:defRPr sz="1800"/>
            </a:lvl4pPr>
            <a:lvl5pPr>
              <a:lnSpc>
                <a:spcPct val="150000"/>
              </a:lnSpc>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altLang="en-US" noProof="0" dirty="0"/>
          </a:p>
        </p:txBody>
      </p:sp>
      <p:sp>
        <p:nvSpPr>
          <p:cNvPr id="5" name="TextBox 4">
            <a:extLst>
              <a:ext uri="{FF2B5EF4-FFF2-40B4-BE49-F238E27FC236}">
                <a16:creationId xmlns:a16="http://schemas.microsoft.com/office/drawing/2014/main" id="{A6649C0B-0B51-2DC5-2AB0-C70693D8EAB7}"/>
              </a:ext>
            </a:extLst>
          </p:cNvPr>
          <p:cNvSpPr txBox="1"/>
          <p:nvPr userDrawn="1"/>
        </p:nvSpPr>
        <p:spPr>
          <a:xfrm>
            <a:off x="11586639" y="6581001"/>
            <a:ext cx="576064" cy="276999"/>
          </a:xfrm>
          <a:prstGeom prst="rect">
            <a:avLst/>
          </a:prstGeom>
          <a:noFill/>
        </p:spPr>
        <p:txBody>
          <a:bodyPr wrap="square" rtlCol="0">
            <a:spAutoFit/>
          </a:bodyPr>
          <a:lstStyle/>
          <a:p>
            <a:pPr algn="ctr"/>
            <a:fld id="{5B276EEE-63D5-4708-9E49-332F4B35BEFA}" type="slidenum">
              <a:rPr lang="en-US" sz="1200" smtClean="0">
                <a:solidFill>
                  <a:srgbClr val="0000FF"/>
                </a:solidFill>
              </a:rPr>
              <a:pPr algn="ctr"/>
              <a:t>‹#›</a:t>
            </a:fld>
            <a:endParaRPr lang="en-US" sz="1200" dirty="0">
              <a:solidFill>
                <a:srgbClr val="0000FF"/>
              </a:solidFill>
            </a:endParaRPr>
          </a:p>
        </p:txBody>
      </p:sp>
    </p:spTree>
    <p:extLst>
      <p:ext uri="{BB962C8B-B14F-4D97-AF65-F5344CB8AC3E}">
        <p14:creationId xmlns:p14="http://schemas.microsoft.com/office/powerpoint/2010/main" val="1496918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3" name="Content Placeholder 2"/>
          <p:cNvSpPr>
            <a:spLocks noGrp="1"/>
          </p:cNvSpPr>
          <p:nvPr>
            <p:ph sz="half" idx="1"/>
          </p:nvPr>
        </p:nvSpPr>
        <p:spPr>
          <a:xfrm>
            <a:off x="431800" y="1124546"/>
            <a:ext cx="5304160" cy="5184775"/>
          </a:xfrm>
        </p:spPr>
        <p:txBody>
          <a:bodyPr/>
          <a:lstStyle>
            <a:lvl1pPr>
              <a:lnSpc>
                <a:spcPct val="150000"/>
              </a:lnSpc>
              <a:defRPr sz="2000"/>
            </a:lvl1pPr>
            <a:lvl2pPr>
              <a:lnSpc>
                <a:spcPct val="150000"/>
              </a:lnSpc>
              <a:defRPr sz="1800"/>
            </a:lvl2pPr>
            <a:lvl3pPr>
              <a:lnSpc>
                <a:spcPct val="150000"/>
              </a:lnSpc>
              <a:defRPr sz="1800"/>
            </a:lvl3pPr>
            <a:lvl4pPr>
              <a:lnSpc>
                <a:spcPct val="150000"/>
              </a:lnSpc>
              <a:defRPr sz="1800"/>
            </a:lvl4pPr>
            <a:lvl5pPr>
              <a:lnSpc>
                <a:spcPct val="150000"/>
              </a:lnSpc>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12368" y="1124545"/>
            <a:ext cx="5179483" cy="5184775"/>
          </a:xfrm>
        </p:spPr>
        <p:txBody>
          <a:bodyPr/>
          <a:lstStyle>
            <a:lvl1pPr>
              <a:lnSpc>
                <a:spcPct val="150000"/>
              </a:lnSpc>
              <a:defRPr sz="2000"/>
            </a:lvl1pPr>
            <a:lvl2pPr>
              <a:lnSpc>
                <a:spcPct val="150000"/>
              </a:lnSpc>
              <a:defRPr sz="1800"/>
            </a:lvl2pPr>
            <a:lvl3pPr>
              <a:lnSpc>
                <a:spcPct val="150000"/>
              </a:lnSpc>
              <a:defRPr sz="1800"/>
            </a:lvl3pPr>
            <a:lvl4pPr>
              <a:lnSpc>
                <a:spcPct val="150000"/>
              </a:lnSpc>
              <a:defRPr sz="1800"/>
            </a:lvl4pPr>
            <a:lvl5pPr>
              <a:lnSpc>
                <a:spcPct val="150000"/>
              </a:lnSpc>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6">
            <a:extLst>
              <a:ext uri="{FF2B5EF4-FFF2-40B4-BE49-F238E27FC236}">
                <a16:creationId xmlns:a16="http://schemas.microsoft.com/office/drawing/2014/main" id="{05CC2B4D-6351-EFE1-762E-072F42C5B0EF}"/>
              </a:ext>
            </a:extLst>
          </p:cNvPr>
          <p:cNvSpPr>
            <a:spLocks noGrp="1" noChangeArrowheads="1"/>
          </p:cNvSpPr>
          <p:nvPr>
            <p:ph type="ftr" sz="quarter" idx="10"/>
          </p:nvPr>
        </p:nvSpPr>
        <p:spPr>
          <a:ln/>
        </p:spPr>
        <p:txBody>
          <a:bodyPr/>
          <a:lstStyle>
            <a:lvl1pPr>
              <a:defRPr/>
            </a:lvl1pPr>
          </a:lstStyle>
          <a:p>
            <a:pPr algn="ctr">
              <a:defRPr/>
            </a:pPr>
            <a:r>
              <a:rPr lang="en-US" sz="1200" b="0" dirty="0"/>
              <a:t>Fundamentals of Python - </a:t>
            </a:r>
            <a:r>
              <a:rPr lang="en-US" sz="1200" b="0" dirty="0" err="1"/>
              <a:t>Lập</a:t>
            </a:r>
            <a:r>
              <a:rPr lang="en-US" sz="1200" b="0" dirty="0"/>
              <a:t> </a:t>
            </a:r>
            <a:r>
              <a:rPr lang="en-US" sz="1200" b="0" dirty="0" err="1"/>
              <a:t>trình</a:t>
            </a:r>
            <a:r>
              <a:rPr lang="en-US" sz="1200" b="0" dirty="0"/>
              <a:t> Python </a:t>
            </a:r>
            <a:r>
              <a:rPr lang="en-US" sz="1200" b="0" dirty="0" err="1"/>
              <a:t>cơ</a:t>
            </a:r>
            <a:r>
              <a:rPr lang="en-US" sz="1200" b="0" dirty="0"/>
              <a:t> </a:t>
            </a:r>
            <a:r>
              <a:rPr lang="en-US" sz="1200" b="0" dirty="0" err="1"/>
              <a:t>bản</a:t>
            </a:r>
            <a:endParaRPr lang="en-US" sz="1200" b="0" dirty="0"/>
          </a:p>
        </p:txBody>
      </p:sp>
      <p:sp>
        <p:nvSpPr>
          <p:cNvPr id="7" name="TextBox 6">
            <a:extLst>
              <a:ext uri="{FF2B5EF4-FFF2-40B4-BE49-F238E27FC236}">
                <a16:creationId xmlns:a16="http://schemas.microsoft.com/office/drawing/2014/main" id="{0E14FC7B-138D-9BBB-5D43-11F2B88DB261}"/>
              </a:ext>
            </a:extLst>
          </p:cNvPr>
          <p:cNvSpPr txBox="1"/>
          <p:nvPr userDrawn="1"/>
        </p:nvSpPr>
        <p:spPr>
          <a:xfrm>
            <a:off x="11586639" y="6581001"/>
            <a:ext cx="576064" cy="276999"/>
          </a:xfrm>
          <a:prstGeom prst="rect">
            <a:avLst/>
          </a:prstGeom>
          <a:noFill/>
        </p:spPr>
        <p:txBody>
          <a:bodyPr wrap="square" rtlCol="0">
            <a:spAutoFit/>
          </a:bodyPr>
          <a:lstStyle/>
          <a:p>
            <a:pPr algn="ctr"/>
            <a:fld id="{5B276EEE-63D5-4708-9E49-332F4B35BEFA}" type="slidenum">
              <a:rPr lang="en-US" sz="1200" smtClean="0">
                <a:solidFill>
                  <a:srgbClr val="0000FF"/>
                </a:solidFill>
              </a:rPr>
              <a:pPr algn="ctr"/>
              <a:t>‹#›</a:t>
            </a:fld>
            <a:endParaRPr lang="en-US" sz="1200" dirty="0">
              <a:solidFill>
                <a:srgbClr val="0000FF"/>
              </a:solidFill>
            </a:endParaRPr>
          </a:p>
        </p:txBody>
      </p:sp>
    </p:spTree>
    <p:extLst>
      <p:ext uri="{BB962C8B-B14F-4D97-AF65-F5344CB8AC3E}">
        <p14:creationId xmlns:p14="http://schemas.microsoft.com/office/powerpoint/2010/main" val="63795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59AA454D-71BD-41C2-636F-E70D0085BABB}"/>
              </a:ext>
            </a:extLst>
          </p:cNvPr>
          <p:cNvSpPr txBox="1">
            <a:spLocks noChangeArrowheads="1"/>
          </p:cNvSpPr>
          <p:nvPr userDrawn="1"/>
        </p:nvSpPr>
        <p:spPr bwMode="auto">
          <a:xfrm>
            <a:off x="1295401" y="4797426"/>
            <a:ext cx="7296151" cy="366713"/>
          </a:xfrm>
          <a:prstGeom prst="rect">
            <a:avLst/>
          </a:prstGeom>
          <a:noFill/>
          <a:ln>
            <a:noFill/>
          </a:ln>
          <a:effectLst/>
        </p:spPr>
        <p:txBody>
          <a:bodyPr>
            <a:spAutoFit/>
          </a:bodyPr>
          <a:lstStyle>
            <a:lvl1pPr eaLnBrk="0" hangingPunct="0">
              <a:defRPr sz="2000" b="1">
                <a:solidFill>
                  <a:srgbClr val="333399"/>
                </a:solidFill>
                <a:latin typeface="Arial" charset="0"/>
              </a:defRPr>
            </a:lvl1pPr>
            <a:lvl2pPr marL="742950" indent="-285750" eaLnBrk="0" hangingPunct="0">
              <a:defRPr sz="2000" b="1">
                <a:solidFill>
                  <a:srgbClr val="333399"/>
                </a:solidFill>
                <a:latin typeface="Arial" charset="0"/>
              </a:defRPr>
            </a:lvl2pPr>
            <a:lvl3pPr marL="1143000" indent="-228600" eaLnBrk="0" hangingPunct="0">
              <a:defRPr sz="2000" b="1">
                <a:solidFill>
                  <a:srgbClr val="333399"/>
                </a:solidFill>
                <a:latin typeface="Arial" charset="0"/>
              </a:defRPr>
            </a:lvl3pPr>
            <a:lvl4pPr marL="1600200" indent="-228600" eaLnBrk="0" hangingPunct="0">
              <a:defRPr sz="2000" b="1">
                <a:solidFill>
                  <a:srgbClr val="333399"/>
                </a:solidFill>
                <a:latin typeface="Arial" charset="0"/>
              </a:defRPr>
            </a:lvl4pPr>
            <a:lvl5pPr marL="2057400" indent="-228600" eaLnBrk="0" hangingPunct="0">
              <a:defRPr sz="2000" b="1">
                <a:solidFill>
                  <a:srgbClr val="333399"/>
                </a:solidFill>
                <a:latin typeface="Arial" charset="0"/>
              </a:defRPr>
            </a:lvl5pPr>
            <a:lvl6pPr marL="25146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6pPr>
            <a:lvl7pPr marL="29718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7pPr>
            <a:lvl8pPr marL="34290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8pPr>
            <a:lvl9pPr marL="38862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9pPr>
          </a:lstStyle>
          <a:p>
            <a:pPr eaLnBrk="1" hangingPunct="1">
              <a:spcBef>
                <a:spcPct val="50000"/>
              </a:spcBef>
              <a:defRPr/>
            </a:pPr>
            <a:endParaRPr lang="en-US" altLang="en-US" sz="1800" b="0">
              <a:solidFill>
                <a:srgbClr val="FF6600"/>
              </a:solidFill>
            </a:endParaRPr>
          </a:p>
        </p:txBody>
      </p:sp>
      <p:sp>
        <p:nvSpPr>
          <p:cNvPr id="10" name="TextBox 11">
            <a:extLst>
              <a:ext uri="{FF2B5EF4-FFF2-40B4-BE49-F238E27FC236}">
                <a16:creationId xmlns:a16="http://schemas.microsoft.com/office/drawing/2014/main" id="{70158BB8-FF8F-5C00-336D-B6ECEE8023ED}"/>
              </a:ext>
            </a:extLst>
          </p:cNvPr>
          <p:cNvSpPr txBox="1">
            <a:spLocks noChangeArrowheads="1"/>
          </p:cNvSpPr>
          <p:nvPr userDrawn="1"/>
        </p:nvSpPr>
        <p:spPr bwMode="auto">
          <a:xfrm>
            <a:off x="2142678" y="95615"/>
            <a:ext cx="7620000" cy="642937"/>
          </a:xfrm>
          <a:prstGeom prst="rect">
            <a:avLst/>
          </a:prstGeom>
          <a:noFill/>
          <a:ln>
            <a:noFill/>
          </a:ln>
        </p:spPr>
        <p:txBody>
          <a:bodyPr>
            <a:spAutoFit/>
          </a:bodyPr>
          <a:lstStyle>
            <a:lvl1pPr eaLnBrk="0" hangingPunct="0">
              <a:defRPr sz="2000" b="1">
                <a:solidFill>
                  <a:srgbClr val="333399"/>
                </a:solidFill>
                <a:latin typeface="Arial" charset="0"/>
              </a:defRPr>
            </a:lvl1pPr>
            <a:lvl2pPr marL="742950" indent="-285750" eaLnBrk="0" hangingPunct="0">
              <a:defRPr sz="2000" b="1">
                <a:solidFill>
                  <a:srgbClr val="333399"/>
                </a:solidFill>
                <a:latin typeface="Arial" charset="0"/>
              </a:defRPr>
            </a:lvl2pPr>
            <a:lvl3pPr marL="1143000" indent="-228600" eaLnBrk="0" hangingPunct="0">
              <a:defRPr sz="2000" b="1">
                <a:solidFill>
                  <a:srgbClr val="333399"/>
                </a:solidFill>
                <a:latin typeface="Arial" charset="0"/>
              </a:defRPr>
            </a:lvl3pPr>
            <a:lvl4pPr marL="1600200" indent="-228600" eaLnBrk="0" hangingPunct="0">
              <a:defRPr sz="2000" b="1">
                <a:solidFill>
                  <a:srgbClr val="333399"/>
                </a:solidFill>
                <a:latin typeface="Arial" charset="0"/>
              </a:defRPr>
            </a:lvl4pPr>
            <a:lvl5pPr marL="2057400" indent="-228600" eaLnBrk="0" hangingPunct="0">
              <a:defRPr sz="2000" b="1">
                <a:solidFill>
                  <a:srgbClr val="333399"/>
                </a:solidFill>
                <a:latin typeface="Arial" charset="0"/>
              </a:defRPr>
            </a:lvl5pPr>
            <a:lvl6pPr marL="25146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6pPr>
            <a:lvl7pPr marL="29718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7pPr>
            <a:lvl8pPr marL="34290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8pPr>
            <a:lvl9pPr marL="38862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9pPr>
          </a:lstStyle>
          <a:p>
            <a:pPr algn="ctr" eaLnBrk="1" hangingPunct="1">
              <a:defRPr/>
            </a:pPr>
            <a:r>
              <a:rPr lang="en-US" altLang="en-US" sz="1600" b="0" dirty="0" err="1">
                <a:cs typeface="Arial" charset="0"/>
              </a:rPr>
              <a:t>Trường</a:t>
            </a:r>
            <a:r>
              <a:rPr lang="en-US" altLang="en-US" sz="1600" b="0" dirty="0">
                <a:cs typeface="Arial" charset="0"/>
              </a:rPr>
              <a:t> ĐH Khoa </a:t>
            </a:r>
            <a:r>
              <a:rPr lang="en-US" altLang="en-US" sz="1600" b="0" dirty="0" err="1">
                <a:cs typeface="Arial" charset="0"/>
              </a:rPr>
              <a:t>Học</a:t>
            </a:r>
            <a:r>
              <a:rPr lang="en-US" altLang="en-US" sz="1600" b="0" dirty="0">
                <a:cs typeface="Arial" charset="0"/>
              </a:rPr>
              <a:t> </a:t>
            </a:r>
            <a:r>
              <a:rPr lang="en-US" altLang="en-US" sz="1600" b="0" dirty="0" err="1">
                <a:cs typeface="Arial" charset="0"/>
              </a:rPr>
              <a:t>Tự</a:t>
            </a:r>
            <a:r>
              <a:rPr lang="en-US" altLang="en-US" sz="1600" b="0" dirty="0">
                <a:cs typeface="Arial" charset="0"/>
              </a:rPr>
              <a:t> </a:t>
            </a:r>
            <a:r>
              <a:rPr lang="en-US" altLang="en-US" sz="1600" b="0" dirty="0" err="1">
                <a:cs typeface="Arial" charset="0"/>
              </a:rPr>
              <a:t>Nhiên</a:t>
            </a:r>
            <a:r>
              <a:rPr lang="en-US" altLang="en-US" sz="1600" b="0" dirty="0">
                <a:cs typeface="Arial" charset="0"/>
              </a:rPr>
              <a:t> Tp. </a:t>
            </a:r>
            <a:r>
              <a:rPr lang="en-US" altLang="en-US" sz="1600" b="0" dirty="0" err="1">
                <a:cs typeface="Arial" charset="0"/>
              </a:rPr>
              <a:t>Hồ</a:t>
            </a:r>
            <a:r>
              <a:rPr lang="en-US" altLang="en-US" sz="1600" b="0" dirty="0">
                <a:cs typeface="Arial" charset="0"/>
              </a:rPr>
              <a:t> </a:t>
            </a:r>
            <a:r>
              <a:rPr lang="en-US" altLang="en-US" sz="1600" b="0" dirty="0" err="1">
                <a:cs typeface="Arial" charset="0"/>
              </a:rPr>
              <a:t>Chí</a:t>
            </a:r>
            <a:r>
              <a:rPr lang="en-US" altLang="en-US" sz="1600" b="0" dirty="0">
                <a:cs typeface="Arial" charset="0"/>
              </a:rPr>
              <a:t> Minh</a:t>
            </a:r>
          </a:p>
          <a:p>
            <a:pPr algn="ctr" eaLnBrk="1" hangingPunct="1">
              <a:spcBef>
                <a:spcPct val="25000"/>
              </a:spcBef>
              <a:defRPr/>
            </a:pPr>
            <a:r>
              <a:rPr lang="en-US" altLang="en-US" sz="1600" dirty="0">
                <a:cs typeface="Arial" charset="0"/>
              </a:rPr>
              <a:t>TRUNG TÂM TIN HỌC</a:t>
            </a:r>
            <a:endParaRPr lang="en-US" altLang="en-US" sz="1800" b="0" dirty="0">
              <a:cs typeface="Arial" charset="0"/>
            </a:endParaRPr>
          </a:p>
        </p:txBody>
      </p:sp>
      <p:pic>
        <p:nvPicPr>
          <p:cNvPr id="11" name="Picture 54" descr="Logo moi">
            <a:extLst>
              <a:ext uri="{FF2B5EF4-FFF2-40B4-BE49-F238E27FC236}">
                <a16:creationId xmlns:a16="http://schemas.microsoft.com/office/drawing/2014/main" id="{3E3CF992-0135-4A54-E5C1-619C2F1E572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5469" y="42864"/>
            <a:ext cx="142402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Line 55">
            <a:extLst>
              <a:ext uri="{FF2B5EF4-FFF2-40B4-BE49-F238E27FC236}">
                <a16:creationId xmlns:a16="http://schemas.microsoft.com/office/drawing/2014/main" id="{D52ACEBE-E42D-1CAB-3C00-EA37AA3B85D7}"/>
              </a:ext>
            </a:extLst>
          </p:cNvPr>
          <p:cNvSpPr>
            <a:spLocks noChangeShapeType="1"/>
          </p:cNvSpPr>
          <p:nvPr userDrawn="1"/>
        </p:nvSpPr>
        <p:spPr bwMode="auto">
          <a:xfrm>
            <a:off x="9831917" y="2278064"/>
            <a:ext cx="0" cy="1150937"/>
          </a:xfrm>
          <a:prstGeom prst="line">
            <a:avLst/>
          </a:prstGeom>
          <a:noFill/>
          <a:ln w="28575">
            <a:solidFill>
              <a:srgbClr val="33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6" name="Line 56">
            <a:extLst>
              <a:ext uri="{FF2B5EF4-FFF2-40B4-BE49-F238E27FC236}">
                <a16:creationId xmlns:a16="http://schemas.microsoft.com/office/drawing/2014/main" id="{10BAA6B5-78AE-7F9C-B909-6A82352406DA}"/>
              </a:ext>
            </a:extLst>
          </p:cNvPr>
          <p:cNvSpPr>
            <a:spLocks noChangeShapeType="1"/>
          </p:cNvSpPr>
          <p:nvPr userDrawn="1"/>
        </p:nvSpPr>
        <p:spPr bwMode="auto">
          <a:xfrm flipV="1">
            <a:off x="2163234" y="3429000"/>
            <a:ext cx="7677151" cy="0"/>
          </a:xfrm>
          <a:prstGeom prst="line">
            <a:avLst/>
          </a:prstGeom>
          <a:noFill/>
          <a:ln w="57150">
            <a:solidFill>
              <a:srgbClr val="33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7" name="Rectangle 4">
            <a:extLst>
              <a:ext uri="{FF2B5EF4-FFF2-40B4-BE49-F238E27FC236}">
                <a16:creationId xmlns:a16="http://schemas.microsoft.com/office/drawing/2014/main" id="{17ED3B1F-C4F6-10A7-F6D5-63114F9DB38A}"/>
              </a:ext>
            </a:extLst>
          </p:cNvPr>
          <p:cNvSpPr>
            <a:spLocks noGrp="1" noChangeArrowheads="1"/>
          </p:cNvSpPr>
          <p:nvPr>
            <p:ph type="subTitle" sz="quarter" idx="1"/>
          </p:nvPr>
        </p:nvSpPr>
        <p:spPr>
          <a:xfrm>
            <a:off x="2998434" y="3594761"/>
            <a:ext cx="6817784" cy="668338"/>
          </a:xfrm>
        </p:spPr>
        <p:txBody>
          <a:bodyPr anchor="ctr"/>
          <a:lstStyle>
            <a:lvl1pPr marL="0" indent="0" algn="r">
              <a:spcBef>
                <a:spcPct val="100000"/>
              </a:spcBef>
              <a:buFont typeface="Wingdings" pitchFamily="2" charset="2"/>
              <a:buNone/>
              <a:defRPr sz="1800" i="1"/>
            </a:lvl1pPr>
          </a:lstStyle>
          <a:p>
            <a:pPr lvl="0"/>
            <a:r>
              <a:rPr lang="en-US" altLang="en-US" noProof="0" dirty="0"/>
              <a:t>Click to edit Master subtitle style</a:t>
            </a:r>
          </a:p>
        </p:txBody>
      </p:sp>
      <p:pic>
        <p:nvPicPr>
          <p:cNvPr id="18" name="Picture 17">
            <a:extLst>
              <a:ext uri="{FF2B5EF4-FFF2-40B4-BE49-F238E27FC236}">
                <a16:creationId xmlns:a16="http://schemas.microsoft.com/office/drawing/2014/main" id="{29EE2650-812C-432F-C89C-70CF23E22B9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04948" y="183639"/>
            <a:ext cx="2351584" cy="697208"/>
          </a:xfrm>
          <a:prstGeom prst="rect">
            <a:avLst/>
          </a:prstGeom>
        </p:spPr>
      </p:pic>
      <p:sp>
        <p:nvSpPr>
          <p:cNvPr id="19" name="Text Box 59">
            <a:extLst>
              <a:ext uri="{FF2B5EF4-FFF2-40B4-BE49-F238E27FC236}">
                <a16:creationId xmlns:a16="http://schemas.microsoft.com/office/drawing/2014/main" id="{DDBEE91B-D1C6-3EF2-75A5-5C3012698886}"/>
              </a:ext>
            </a:extLst>
          </p:cNvPr>
          <p:cNvSpPr txBox="1">
            <a:spLocks noChangeArrowheads="1"/>
          </p:cNvSpPr>
          <p:nvPr userDrawn="1"/>
        </p:nvSpPr>
        <p:spPr bwMode="auto">
          <a:xfrm>
            <a:off x="5746545" y="6163998"/>
            <a:ext cx="698909" cy="369974"/>
          </a:xfrm>
          <a:prstGeom prst="rect">
            <a:avLst/>
          </a:prstGeom>
          <a:noFill/>
          <a:ln>
            <a:noFill/>
          </a:ln>
          <a:effectLst/>
        </p:spPr>
        <p:txBody>
          <a:bodyPr wrap="none" lIns="92075" tIns="46038" rIns="92075" bIns="46038">
            <a:spAutoFit/>
          </a:bodyPr>
          <a:lstStyle>
            <a:lvl1pPr eaLnBrk="0" hangingPunct="0">
              <a:defRPr sz="2000" b="1">
                <a:solidFill>
                  <a:srgbClr val="333399"/>
                </a:solidFill>
                <a:latin typeface="Arial" charset="0"/>
              </a:defRPr>
            </a:lvl1pPr>
            <a:lvl2pPr marL="742950" indent="-285750" eaLnBrk="0" hangingPunct="0">
              <a:defRPr sz="2000" b="1">
                <a:solidFill>
                  <a:srgbClr val="333399"/>
                </a:solidFill>
                <a:latin typeface="Arial" charset="0"/>
              </a:defRPr>
            </a:lvl2pPr>
            <a:lvl3pPr marL="1143000" indent="-228600" eaLnBrk="0" hangingPunct="0">
              <a:defRPr sz="2000" b="1">
                <a:solidFill>
                  <a:srgbClr val="333399"/>
                </a:solidFill>
                <a:latin typeface="Arial" charset="0"/>
              </a:defRPr>
            </a:lvl3pPr>
            <a:lvl4pPr marL="1600200" indent="-228600" eaLnBrk="0" hangingPunct="0">
              <a:defRPr sz="2000" b="1">
                <a:solidFill>
                  <a:srgbClr val="333399"/>
                </a:solidFill>
                <a:latin typeface="Arial" charset="0"/>
              </a:defRPr>
            </a:lvl4pPr>
            <a:lvl5pPr marL="2057400" indent="-228600" eaLnBrk="0" hangingPunct="0">
              <a:defRPr sz="2000" b="1">
                <a:solidFill>
                  <a:srgbClr val="333399"/>
                </a:solidFill>
                <a:latin typeface="Arial" charset="0"/>
              </a:defRPr>
            </a:lvl5pPr>
            <a:lvl6pPr marL="25146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6pPr>
            <a:lvl7pPr marL="29718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7pPr>
            <a:lvl8pPr marL="34290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8pPr>
            <a:lvl9pPr marL="38862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9pPr>
          </a:lstStyle>
          <a:p>
            <a:pPr eaLnBrk="1" hangingPunct="1">
              <a:spcBef>
                <a:spcPct val="50000"/>
              </a:spcBef>
              <a:buClr>
                <a:srgbClr val="330066"/>
              </a:buClr>
              <a:buSzPct val="70000"/>
              <a:buFont typeface="Wingdings" pitchFamily="2" charset="2"/>
              <a:buNone/>
              <a:defRPr/>
            </a:pPr>
            <a:r>
              <a:rPr lang="en-US" altLang="en-US" sz="1800" dirty="0"/>
              <a:t>2022</a:t>
            </a:r>
          </a:p>
        </p:txBody>
      </p:sp>
    </p:spTree>
    <p:extLst>
      <p:ext uri="{BB962C8B-B14F-4D97-AF65-F5344CB8AC3E}">
        <p14:creationId xmlns:p14="http://schemas.microsoft.com/office/powerpoint/2010/main" val="361787555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0AA26D42-FA7D-C2B2-DF7B-1711AD75A9D1}"/>
              </a:ext>
            </a:extLst>
          </p:cNvPr>
          <p:cNvSpPr txBox="1">
            <a:spLocks noChangeArrowheads="1"/>
          </p:cNvSpPr>
          <p:nvPr userDrawn="1"/>
        </p:nvSpPr>
        <p:spPr bwMode="auto">
          <a:xfrm>
            <a:off x="1295401" y="4797426"/>
            <a:ext cx="7296151" cy="366713"/>
          </a:xfrm>
          <a:prstGeom prst="rect">
            <a:avLst/>
          </a:prstGeom>
          <a:noFill/>
          <a:ln>
            <a:noFill/>
          </a:ln>
          <a:effectLst/>
        </p:spPr>
        <p:txBody>
          <a:bodyPr>
            <a:spAutoFit/>
          </a:bodyPr>
          <a:lstStyle>
            <a:lvl1pPr eaLnBrk="0" hangingPunct="0">
              <a:defRPr sz="2000" b="1">
                <a:solidFill>
                  <a:srgbClr val="333399"/>
                </a:solidFill>
                <a:latin typeface="Arial" charset="0"/>
              </a:defRPr>
            </a:lvl1pPr>
            <a:lvl2pPr marL="742950" indent="-285750" eaLnBrk="0" hangingPunct="0">
              <a:defRPr sz="2000" b="1">
                <a:solidFill>
                  <a:srgbClr val="333399"/>
                </a:solidFill>
                <a:latin typeface="Arial" charset="0"/>
              </a:defRPr>
            </a:lvl2pPr>
            <a:lvl3pPr marL="1143000" indent="-228600" eaLnBrk="0" hangingPunct="0">
              <a:defRPr sz="2000" b="1">
                <a:solidFill>
                  <a:srgbClr val="333399"/>
                </a:solidFill>
                <a:latin typeface="Arial" charset="0"/>
              </a:defRPr>
            </a:lvl3pPr>
            <a:lvl4pPr marL="1600200" indent="-228600" eaLnBrk="0" hangingPunct="0">
              <a:defRPr sz="2000" b="1">
                <a:solidFill>
                  <a:srgbClr val="333399"/>
                </a:solidFill>
                <a:latin typeface="Arial" charset="0"/>
              </a:defRPr>
            </a:lvl4pPr>
            <a:lvl5pPr marL="2057400" indent="-228600" eaLnBrk="0" hangingPunct="0">
              <a:defRPr sz="2000" b="1">
                <a:solidFill>
                  <a:srgbClr val="333399"/>
                </a:solidFill>
                <a:latin typeface="Arial" charset="0"/>
              </a:defRPr>
            </a:lvl5pPr>
            <a:lvl6pPr marL="25146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6pPr>
            <a:lvl7pPr marL="29718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7pPr>
            <a:lvl8pPr marL="34290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8pPr>
            <a:lvl9pPr marL="38862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9pPr>
          </a:lstStyle>
          <a:p>
            <a:pPr eaLnBrk="1" hangingPunct="1">
              <a:spcBef>
                <a:spcPct val="50000"/>
              </a:spcBef>
              <a:defRPr/>
            </a:pPr>
            <a:endParaRPr lang="en-US" altLang="en-US" sz="1800" b="0">
              <a:solidFill>
                <a:srgbClr val="FF6600"/>
              </a:solidFill>
            </a:endParaRPr>
          </a:p>
        </p:txBody>
      </p:sp>
      <p:sp>
        <p:nvSpPr>
          <p:cNvPr id="3" name="TextBox 11">
            <a:extLst>
              <a:ext uri="{FF2B5EF4-FFF2-40B4-BE49-F238E27FC236}">
                <a16:creationId xmlns:a16="http://schemas.microsoft.com/office/drawing/2014/main" id="{D443F817-D2D2-8B13-138A-2F53E676FD44}"/>
              </a:ext>
            </a:extLst>
          </p:cNvPr>
          <p:cNvSpPr txBox="1">
            <a:spLocks noChangeArrowheads="1"/>
          </p:cNvSpPr>
          <p:nvPr userDrawn="1"/>
        </p:nvSpPr>
        <p:spPr bwMode="auto">
          <a:xfrm>
            <a:off x="2142678" y="95615"/>
            <a:ext cx="7620000" cy="642937"/>
          </a:xfrm>
          <a:prstGeom prst="rect">
            <a:avLst/>
          </a:prstGeom>
          <a:noFill/>
          <a:ln>
            <a:noFill/>
          </a:ln>
        </p:spPr>
        <p:txBody>
          <a:bodyPr>
            <a:spAutoFit/>
          </a:bodyPr>
          <a:lstStyle>
            <a:lvl1pPr eaLnBrk="0" hangingPunct="0">
              <a:defRPr sz="2000" b="1">
                <a:solidFill>
                  <a:srgbClr val="333399"/>
                </a:solidFill>
                <a:latin typeface="Arial" charset="0"/>
              </a:defRPr>
            </a:lvl1pPr>
            <a:lvl2pPr marL="742950" indent="-285750" eaLnBrk="0" hangingPunct="0">
              <a:defRPr sz="2000" b="1">
                <a:solidFill>
                  <a:srgbClr val="333399"/>
                </a:solidFill>
                <a:latin typeface="Arial" charset="0"/>
              </a:defRPr>
            </a:lvl2pPr>
            <a:lvl3pPr marL="1143000" indent="-228600" eaLnBrk="0" hangingPunct="0">
              <a:defRPr sz="2000" b="1">
                <a:solidFill>
                  <a:srgbClr val="333399"/>
                </a:solidFill>
                <a:latin typeface="Arial" charset="0"/>
              </a:defRPr>
            </a:lvl3pPr>
            <a:lvl4pPr marL="1600200" indent="-228600" eaLnBrk="0" hangingPunct="0">
              <a:defRPr sz="2000" b="1">
                <a:solidFill>
                  <a:srgbClr val="333399"/>
                </a:solidFill>
                <a:latin typeface="Arial" charset="0"/>
              </a:defRPr>
            </a:lvl4pPr>
            <a:lvl5pPr marL="2057400" indent="-228600" eaLnBrk="0" hangingPunct="0">
              <a:defRPr sz="2000" b="1">
                <a:solidFill>
                  <a:srgbClr val="333399"/>
                </a:solidFill>
                <a:latin typeface="Arial" charset="0"/>
              </a:defRPr>
            </a:lvl5pPr>
            <a:lvl6pPr marL="25146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6pPr>
            <a:lvl7pPr marL="29718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7pPr>
            <a:lvl8pPr marL="34290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8pPr>
            <a:lvl9pPr marL="38862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9pPr>
          </a:lstStyle>
          <a:p>
            <a:pPr algn="ctr" eaLnBrk="1" hangingPunct="1">
              <a:defRPr/>
            </a:pPr>
            <a:r>
              <a:rPr lang="en-US" altLang="en-US" sz="1600" b="0" dirty="0" err="1">
                <a:cs typeface="Arial" charset="0"/>
              </a:rPr>
              <a:t>Trường</a:t>
            </a:r>
            <a:r>
              <a:rPr lang="en-US" altLang="en-US" sz="1600" b="0" dirty="0">
                <a:cs typeface="Arial" charset="0"/>
              </a:rPr>
              <a:t> ĐH Khoa </a:t>
            </a:r>
            <a:r>
              <a:rPr lang="en-US" altLang="en-US" sz="1600" b="0" dirty="0" err="1">
                <a:cs typeface="Arial" charset="0"/>
              </a:rPr>
              <a:t>Học</a:t>
            </a:r>
            <a:r>
              <a:rPr lang="en-US" altLang="en-US" sz="1600" b="0" dirty="0">
                <a:cs typeface="Arial" charset="0"/>
              </a:rPr>
              <a:t> </a:t>
            </a:r>
            <a:r>
              <a:rPr lang="en-US" altLang="en-US" sz="1600" b="0" dirty="0" err="1">
                <a:cs typeface="Arial" charset="0"/>
              </a:rPr>
              <a:t>Tự</a:t>
            </a:r>
            <a:r>
              <a:rPr lang="en-US" altLang="en-US" sz="1600" b="0" dirty="0">
                <a:cs typeface="Arial" charset="0"/>
              </a:rPr>
              <a:t> </a:t>
            </a:r>
            <a:r>
              <a:rPr lang="en-US" altLang="en-US" sz="1600" b="0" dirty="0" err="1">
                <a:cs typeface="Arial" charset="0"/>
              </a:rPr>
              <a:t>Nhiên</a:t>
            </a:r>
            <a:r>
              <a:rPr lang="en-US" altLang="en-US" sz="1600" b="0" dirty="0">
                <a:cs typeface="Arial" charset="0"/>
              </a:rPr>
              <a:t> Tp. </a:t>
            </a:r>
            <a:r>
              <a:rPr lang="en-US" altLang="en-US" sz="1600" b="0" dirty="0" err="1">
                <a:cs typeface="Arial" charset="0"/>
              </a:rPr>
              <a:t>Hồ</a:t>
            </a:r>
            <a:r>
              <a:rPr lang="en-US" altLang="en-US" sz="1600" b="0" dirty="0">
                <a:cs typeface="Arial" charset="0"/>
              </a:rPr>
              <a:t> </a:t>
            </a:r>
            <a:r>
              <a:rPr lang="en-US" altLang="en-US" sz="1600" b="0" dirty="0" err="1">
                <a:cs typeface="Arial" charset="0"/>
              </a:rPr>
              <a:t>Chí</a:t>
            </a:r>
            <a:r>
              <a:rPr lang="en-US" altLang="en-US" sz="1600" b="0" dirty="0">
                <a:cs typeface="Arial" charset="0"/>
              </a:rPr>
              <a:t> Minh</a:t>
            </a:r>
          </a:p>
          <a:p>
            <a:pPr algn="ctr" eaLnBrk="1" hangingPunct="1">
              <a:spcBef>
                <a:spcPct val="25000"/>
              </a:spcBef>
              <a:defRPr/>
            </a:pPr>
            <a:r>
              <a:rPr lang="en-US" altLang="en-US" sz="1600" dirty="0">
                <a:cs typeface="Arial" charset="0"/>
              </a:rPr>
              <a:t>TRUNG TÂM TIN HỌC</a:t>
            </a:r>
            <a:endParaRPr lang="en-US" altLang="en-US" sz="1800" b="0" dirty="0">
              <a:cs typeface="Arial" charset="0"/>
            </a:endParaRPr>
          </a:p>
        </p:txBody>
      </p:sp>
      <p:pic>
        <p:nvPicPr>
          <p:cNvPr id="4" name="Picture 54" descr="Logo moi">
            <a:extLst>
              <a:ext uri="{FF2B5EF4-FFF2-40B4-BE49-F238E27FC236}">
                <a16:creationId xmlns:a16="http://schemas.microsoft.com/office/drawing/2014/main" id="{801ECE4D-E271-7D33-D2E6-9B24A3A3E3D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5468" y="42864"/>
            <a:ext cx="1640417"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55">
            <a:extLst>
              <a:ext uri="{FF2B5EF4-FFF2-40B4-BE49-F238E27FC236}">
                <a16:creationId xmlns:a16="http://schemas.microsoft.com/office/drawing/2014/main" id="{15E85A1C-B387-DD8B-06E8-DBE87AB73B9E}"/>
              </a:ext>
            </a:extLst>
          </p:cNvPr>
          <p:cNvSpPr>
            <a:spLocks noChangeShapeType="1"/>
          </p:cNvSpPr>
          <p:nvPr userDrawn="1"/>
        </p:nvSpPr>
        <p:spPr bwMode="auto">
          <a:xfrm>
            <a:off x="9831917" y="2278064"/>
            <a:ext cx="0" cy="1150937"/>
          </a:xfrm>
          <a:prstGeom prst="line">
            <a:avLst/>
          </a:prstGeom>
          <a:noFill/>
          <a:ln w="28575">
            <a:solidFill>
              <a:srgbClr val="33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6" name="Line 56">
            <a:extLst>
              <a:ext uri="{FF2B5EF4-FFF2-40B4-BE49-F238E27FC236}">
                <a16:creationId xmlns:a16="http://schemas.microsoft.com/office/drawing/2014/main" id="{DDFF765B-61D7-1EF7-9D94-3B10CB3A632E}"/>
              </a:ext>
            </a:extLst>
          </p:cNvPr>
          <p:cNvSpPr>
            <a:spLocks noChangeShapeType="1"/>
          </p:cNvSpPr>
          <p:nvPr userDrawn="1"/>
        </p:nvSpPr>
        <p:spPr bwMode="auto">
          <a:xfrm flipV="1">
            <a:off x="2163234" y="3429000"/>
            <a:ext cx="7677151" cy="0"/>
          </a:xfrm>
          <a:prstGeom prst="line">
            <a:avLst/>
          </a:prstGeom>
          <a:noFill/>
          <a:ln w="57150">
            <a:solidFill>
              <a:srgbClr val="33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7" name="Text Box 59">
            <a:extLst>
              <a:ext uri="{FF2B5EF4-FFF2-40B4-BE49-F238E27FC236}">
                <a16:creationId xmlns:a16="http://schemas.microsoft.com/office/drawing/2014/main" id="{C492B9EC-545A-74E2-3597-CE4F6865CC1A}"/>
              </a:ext>
            </a:extLst>
          </p:cNvPr>
          <p:cNvSpPr txBox="1">
            <a:spLocks noChangeArrowheads="1"/>
          </p:cNvSpPr>
          <p:nvPr userDrawn="1"/>
        </p:nvSpPr>
        <p:spPr bwMode="auto">
          <a:xfrm>
            <a:off x="5746545" y="6163998"/>
            <a:ext cx="698909" cy="369974"/>
          </a:xfrm>
          <a:prstGeom prst="rect">
            <a:avLst/>
          </a:prstGeom>
          <a:noFill/>
          <a:ln>
            <a:noFill/>
          </a:ln>
          <a:effectLst/>
        </p:spPr>
        <p:txBody>
          <a:bodyPr wrap="none" lIns="92075" tIns="46038" rIns="92075" bIns="46038">
            <a:spAutoFit/>
          </a:bodyPr>
          <a:lstStyle>
            <a:lvl1pPr eaLnBrk="0" hangingPunct="0">
              <a:defRPr sz="2000" b="1">
                <a:solidFill>
                  <a:srgbClr val="333399"/>
                </a:solidFill>
                <a:latin typeface="Arial" charset="0"/>
              </a:defRPr>
            </a:lvl1pPr>
            <a:lvl2pPr marL="742950" indent="-285750" eaLnBrk="0" hangingPunct="0">
              <a:defRPr sz="2000" b="1">
                <a:solidFill>
                  <a:srgbClr val="333399"/>
                </a:solidFill>
                <a:latin typeface="Arial" charset="0"/>
              </a:defRPr>
            </a:lvl2pPr>
            <a:lvl3pPr marL="1143000" indent="-228600" eaLnBrk="0" hangingPunct="0">
              <a:defRPr sz="2000" b="1">
                <a:solidFill>
                  <a:srgbClr val="333399"/>
                </a:solidFill>
                <a:latin typeface="Arial" charset="0"/>
              </a:defRPr>
            </a:lvl3pPr>
            <a:lvl4pPr marL="1600200" indent="-228600" eaLnBrk="0" hangingPunct="0">
              <a:defRPr sz="2000" b="1">
                <a:solidFill>
                  <a:srgbClr val="333399"/>
                </a:solidFill>
                <a:latin typeface="Arial" charset="0"/>
              </a:defRPr>
            </a:lvl4pPr>
            <a:lvl5pPr marL="2057400" indent="-228600" eaLnBrk="0" hangingPunct="0">
              <a:defRPr sz="2000" b="1">
                <a:solidFill>
                  <a:srgbClr val="333399"/>
                </a:solidFill>
                <a:latin typeface="Arial" charset="0"/>
              </a:defRPr>
            </a:lvl5pPr>
            <a:lvl6pPr marL="25146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6pPr>
            <a:lvl7pPr marL="29718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7pPr>
            <a:lvl8pPr marL="34290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8pPr>
            <a:lvl9pPr marL="38862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9pPr>
          </a:lstStyle>
          <a:p>
            <a:pPr eaLnBrk="1" hangingPunct="1">
              <a:spcBef>
                <a:spcPct val="50000"/>
              </a:spcBef>
              <a:buClr>
                <a:srgbClr val="330066"/>
              </a:buClr>
              <a:buSzPct val="70000"/>
              <a:buFont typeface="Wingdings" pitchFamily="2" charset="2"/>
              <a:buNone/>
              <a:defRPr/>
            </a:pPr>
            <a:r>
              <a:rPr lang="en-US" altLang="en-US" sz="1800" dirty="0"/>
              <a:t>2022</a:t>
            </a:r>
          </a:p>
        </p:txBody>
      </p:sp>
      <p:sp>
        <p:nvSpPr>
          <p:cNvPr id="2052" name="Rectangle 4"/>
          <p:cNvSpPr>
            <a:spLocks noGrp="1" noChangeArrowheads="1"/>
          </p:cNvSpPr>
          <p:nvPr>
            <p:ph type="subTitle" sz="quarter" idx="1"/>
          </p:nvPr>
        </p:nvSpPr>
        <p:spPr>
          <a:xfrm>
            <a:off x="2998434" y="3594761"/>
            <a:ext cx="6817784" cy="668338"/>
          </a:xfrm>
        </p:spPr>
        <p:txBody>
          <a:bodyPr anchor="ctr"/>
          <a:lstStyle>
            <a:lvl1pPr marL="0" indent="0" algn="r">
              <a:spcBef>
                <a:spcPct val="100000"/>
              </a:spcBef>
              <a:buFont typeface="Wingdings" pitchFamily="2" charset="2"/>
              <a:buNone/>
              <a:defRPr sz="1800" i="1"/>
            </a:lvl1pPr>
          </a:lstStyle>
          <a:p>
            <a:pPr lvl="0"/>
            <a:r>
              <a:rPr lang="en-US" altLang="en-US" noProof="0" dirty="0"/>
              <a:t>Click to edit Master subtitle style</a:t>
            </a:r>
          </a:p>
        </p:txBody>
      </p:sp>
      <p:pic>
        <p:nvPicPr>
          <p:cNvPr id="8" name="Picture 7">
            <a:extLst>
              <a:ext uri="{FF2B5EF4-FFF2-40B4-BE49-F238E27FC236}">
                <a16:creationId xmlns:a16="http://schemas.microsoft.com/office/drawing/2014/main" id="{21434247-5982-8C3D-604E-4ADB9255137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04948" y="183639"/>
            <a:ext cx="2351584" cy="697208"/>
          </a:xfrm>
          <a:prstGeom prst="rect">
            <a:avLst/>
          </a:prstGeom>
        </p:spPr>
      </p:pic>
    </p:spTree>
    <p:extLst>
      <p:ext uri="{BB962C8B-B14F-4D97-AF65-F5344CB8AC3E}">
        <p14:creationId xmlns:p14="http://schemas.microsoft.com/office/powerpoint/2010/main" val="1284516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16B5DACA-ED6F-5010-AD05-301C0BFB0AE5}"/>
              </a:ext>
            </a:extLst>
          </p:cNvPr>
          <p:cNvSpPr>
            <a:spLocks noGrp="1" noChangeArrowheads="1"/>
          </p:cNvSpPr>
          <p:nvPr>
            <p:ph type="body" idx="1"/>
          </p:nvPr>
        </p:nvSpPr>
        <p:spPr bwMode="auto">
          <a:xfrm>
            <a:off x="431800" y="1112044"/>
            <a:ext cx="10560051" cy="51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endParaRPr lang="en-US" altLang="en-US" dirty="0"/>
          </a:p>
        </p:txBody>
      </p:sp>
      <p:sp>
        <p:nvSpPr>
          <p:cNvPr id="1027" name="Rectangle 3">
            <a:extLst>
              <a:ext uri="{FF2B5EF4-FFF2-40B4-BE49-F238E27FC236}">
                <a16:creationId xmlns:a16="http://schemas.microsoft.com/office/drawing/2014/main" id="{01B0E640-96B9-5109-CA03-0F6AA5FA322C}"/>
              </a:ext>
            </a:extLst>
          </p:cNvPr>
          <p:cNvSpPr>
            <a:spLocks noGrp="1" noChangeArrowheads="1"/>
          </p:cNvSpPr>
          <p:nvPr>
            <p:ph type="title"/>
          </p:nvPr>
        </p:nvSpPr>
        <p:spPr bwMode="auto">
          <a:xfrm>
            <a:off x="431800" y="188913"/>
            <a:ext cx="10560051"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p>
            <a:pPr lvl="0"/>
            <a:endParaRPr lang="en-US" altLang="en-US" dirty="0"/>
          </a:p>
        </p:txBody>
      </p:sp>
      <p:sp>
        <p:nvSpPr>
          <p:cNvPr id="1030" name="Rectangle 6">
            <a:extLst>
              <a:ext uri="{FF2B5EF4-FFF2-40B4-BE49-F238E27FC236}">
                <a16:creationId xmlns:a16="http://schemas.microsoft.com/office/drawing/2014/main" id="{547F2484-DE2E-AE04-8BBD-0E0F6BD93471}"/>
              </a:ext>
            </a:extLst>
          </p:cNvPr>
          <p:cNvSpPr>
            <a:spLocks noGrp="1" noChangeArrowheads="1"/>
          </p:cNvSpPr>
          <p:nvPr>
            <p:ph type="ftr" sz="quarter" idx="3"/>
          </p:nvPr>
        </p:nvSpPr>
        <p:spPr bwMode="auto">
          <a:xfrm>
            <a:off x="914400" y="6597650"/>
            <a:ext cx="10077451" cy="215900"/>
          </a:xfrm>
          <a:prstGeom prst="rect">
            <a:avLst/>
          </a:prstGeom>
          <a:noFill/>
          <a:ln>
            <a:noFill/>
          </a:ln>
          <a:effectLst/>
        </p:spPr>
        <p:txBody>
          <a:bodyPr vert="horz" wrap="square" lIns="92075" tIns="46038" rIns="92075" bIns="46038" numCol="1" anchor="t" anchorCtr="0" compatLnSpc="1">
            <a:prstTxWarp prst="textNoShape">
              <a:avLst/>
            </a:prstTxWarp>
          </a:bodyPr>
          <a:lstStyle>
            <a:lvl1pPr algn="ctr">
              <a:spcBef>
                <a:spcPct val="0"/>
              </a:spcBef>
              <a:buClrTx/>
              <a:buSzTx/>
              <a:buFontTx/>
              <a:buNone/>
              <a:defRPr sz="1200" b="0"/>
            </a:lvl1pPr>
          </a:lstStyle>
          <a:p>
            <a:pPr algn="ctr">
              <a:defRPr/>
            </a:pPr>
            <a:r>
              <a:rPr lang="en-US" sz="1200" b="0" dirty="0"/>
              <a:t>Fundamentals of Python - </a:t>
            </a:r>
            <a:r>
              <a:rPr lang="en-US" sz="1200" b="0" dirty="0" err="1"/>
              <a:t>Lập</a:t>
            </a:r>
            <a:r>
              <a:rPr lang="en-US" sz="1200" b="0" dirty="0"/>
              <a:t> </a:t>
            </a:r>
            <a:r>
              <a:rPr lang="en-US" sz="1200" b="0" dirty="0" err="1"/>
              <a:t>trình</a:t>
            </a:r>
            <a:r>
              <a:rPr lang="en-US" sz="1200" b="0" dirty="0"/>
              <a:t> Python </a:t>
            </a:r>
            <a:r>
              <a:rPr lang="en-US" sz="1200" b="0" dirty="0" err="1"/>
              <a:t>cơ</a:t>
            </a:r>
            <a:r>
              <a:rPr lang="en-US" sz="1200" b="0" dirty="0"/>
              <a:t> </a:t>
            </a:r>
            <a:r>
              <a:rPr lang="en-US" sz="1200" b="0" dirty="0" err="1"/>
              <a:t>bản</a:t>
            </a:r>
            <a:endParaRPr lang="en-US" sz="1200" b="0" dirty="0"/>
          </a:p>
          <a:p>
            <a:pPr>
              <a:defRPr/>
            </a:pPr>
            <a:endParaRPr lang="en-US" altLang="en-US" dirty="0"/>
          </a:p>
        </p:txBody>
      </p:sp>
      <p:sp>
        <p:nvSpPr>
          <p:cNvPr id="2" name="Line 40">
            <a:extLst>
              <a:ext uri="{FF2B5EF4-FFF2-40B4-BE49-F238E27FC236}">
                <a16:creationId xmlns:a16="http://schemas.microsoft.com/office/drawing/2014/main" id="{C8817B4F-1717-F71B-E7C6-57D8A63DE18C}"/>
              </a:ext>
            </a:extLst>
          </p:cNvPr>
          <p:cNvSpPr>
            <a:spLocks noChangeShapeType="1"/>
          </p:cNvSpPr>
          <p:nvPr/>
        </p:nvSpPr>
        <p:spPr bwMode="auto">
          <a:xfrm>
            <a:off x="436034" y="1052513"/>
            <a:ext cx="10699751" cy="0"/>
          </a:xfrm>
          <a:prstGeom prst="line">
            <a:avLst/>
          </a:prstGeom>
          <a:noFill/>
          <a:ln w="38100">
            <a:solidFill>
              <a:srgbClr val="33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 name="Date Placeholder 3">
            <a:extLst>
              <a:ext uri="{FF2B5EF4-FFF2-40B4-BE49-F238E27FC236}">
                <a16:creationId xmlns:a16="http://schemas.microsoft.com/office/drawing/2014/main" id="{864C266C-4A3D-19A2-7727-7951E20D38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B503C-7B01-4434-8F9F-F81B2B853C81}" type="datetimeFigureOut">
              <a:rPr lang="en-US" smtClean="0"/>
              <a:t>11/9/2022</a:t>
            </a:fld>
            <a:endParaRPr lang="en-US" dirty="0"/>
          </a:p>
        </p:txBody>
      </p:sp>
      <p:sp>
        <p:nvSpPr>
          <p:cNvPr id="5" name="TextBox 4">
            <a:extLst>
              <a:ext uri="{FF2B5EF4-FFF2-40B4-BE49-F238E27FC236}">
                <a16:creationId xmlns:a16="http://schemas.microsoft.com/office/drawing/2014/main" id="{31705A81-A463-9A3A-DDD1-37B39EAC3F1F}"/>
              </a:ext>
            </a:extLst>
          </p:cNvPr>
          <p:cNvSpPr txBox="1"/>
          <p:nvPr userDrawn="1"/>
        </p:nvSpPr>
        <p:spPr>
          <a:xfrm>
            <a:off x="11586639" y="6581001"/>
            <a:ext cx="576064" cy="276999"/>
          </a:xfrm>
          <a:prstGeom prst="rect">
            <a:avLst/>
          </a:prstGeom>
          <a:noFill/>
        </p:spPr>
        <p:txBody>
          <a:bodyPr wrap="square" rtlCol="0">
            <a:spAutoFit/>
          </a:bodyPr>
          <a:lstStyle/>
          <a:p>
            <a:pPr algn="ctr"/>
            <a:fld id="{5B276EEE-63D5-4708-9E49-332F4B35BEFA}" type="slidenum">
              <a:rPr lang="en-US" sz="1200" smtClean="0">
                <a:solidFill>
                  <a:srgbClr val="0000FF"/>
                </a:solidFill>
              </a:rPr>
              <a:pPr algn="ctr"/>
              <a:t>‹#›</a:t>
            </a:fld>
            <a:endParaRPr lang="en-US" sz="1200" dirty="0">
              <a:solidFill>
                <a:srgbClr val="0000FF"/>
              </a:solidFill>
            </a:endParaRPr>
          </a:p>
        </p:txBody>
      </p:sp>
      <p:pic>
        <p:nvPicPr>
          <p:cNvPr id="6" name="Picture 5">
            <a:extLst>
              <a:ext uri="{FF2B5EF4-FFF2-40B4-BE49-F238E27FC236}">
                <a16:creationId xmlns:a16="http://schemas.microsoft.com/office/drawing/2014/main" id="{6B2D73B3-9016-D1BD-9E09-005B3355E11D}"/>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1192948" y="192016"/>
            <a:ext cx="787382" cy="860497"/>
          </a:xfrm>
          <a:prstGeom prst="rect">
            <a:avLst/>
          </a:prstGeom>
        </p:spPr>
      </p:pic>
      <p:pic>
        <p:nvPicPr>
          <p:cNvPr id="7" name="Picture 75" descr="Logo T3H">
            <a:extLst>
              <a:ext uri="{FF2B5EF4-FFF2-40B4-BE49-F238E27FC236}">
                <a16:creationId xmlns:a16="http://schemas.microsoft.com/office/drawing/2014/main" id="{8E7D2241-4212-5237-2E1E-93F767C7A5BC}"/>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3418" y="6335742"/>
            <a:ext cx="452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7760831"/>
      </p:ext>
    </p:extLst>
  </p:cSld>
  <p:clrMap bg1="lt1" tx1="dk1" bg2="lt2" tx2="dk2" accent1="accent1" accent2="accent2" accent3="accent3" accent4="accent4" accent5="accent5" accent6="accent6" hlink="hlink" folHlink="folHlink"/>
  <p:sldLayoutIdLst>
    <p:sldLayoutId id="2147484959" r:id="rId1"/>
    <p:sldLayoutId id="2147484960" r:id="rId2"/>
    <p:sldLayoutId id="2147484961" r:id="rId3"/>
    <p:sldLayoutId id="2147484962" r:id="rId4"/>
    <p:sldLayoutId id="2147484963" r:id="rId5"/>
  </p:sldLayoutIdLst>
  <p:hf sldNum="0" hdr="0" ftr="0" dt="0"/>
  <p:txStyles>
    <p:titleStyle>
      <a:lvl1pPr algn="l" rtl="0" eaLnBrk="0" fontAlgn="base" hangingPunct="0">
        <a:spcBef>
          <a:spcPct val="0"/>
        </a:spcBef>
        <a:spcAft>
          <a:spcPct val="0"/>
        </a:spcAft>
        <a:defRPr sz="2400" b="1">
          <a:solidFill>
            <a:srgbClr val="0000FF"/>
          </a:solidFill>
          <a:latin typeface="+mj-lt"/>
          <a:ea typeface="+mj-ea"/>
          <a:cs typeface="+mj-cs"/>
        </a:defRPr>
      </a:lvl1pPr>
      <a:lvl2pPr algn="l" rtl="0" eaLnBrk="0" fontAlgn="base" hangingPunct="0">
        <a:spcBef>
          <a:spcPct val="0"/>
        </a:spcBef>
        <a:spcAft>
          <a:spcPct val="0"/>
        </a:spcAft>
        <a:defRPr sz="2800" b="1">
          <a:solidFill>
            <a:srgbClr val="0000FF"/>
          </a:solidFill>
          <a:latin typeface="Arial" charset="0"/>
        </a:defRPr>
      </a:lvl2pPr>
      <a:lvl3pPr algn="l" rtl="0" eaLnBrk="0" fontAlgn="base" hangingPunct="0">
        <a:spcBef>
          <a:spcPct val="0"/>
        </a:spcBef>
        <a:spcAft>
          <a:spcPct val="0"/>
        </a:spcAft>
        <a:defRPr sz="2800" b="1">
          <a:solidFill>
            <a:srgbClr val="0000FF"/>
          </a:solidFill>
          <a:latin typeface="Arial" charset="0"/>
        </a:defRPr>
      </a:lvl3pPr>
      <a:lvl4pPr algn="l" rtl="0" eaLnBrk="0" fontAlgn="base" hangingPunct="0">
        <a:spcBef>
          <a:spcPct val="0"/>
        </a:spcBef>
        <a:spcAft>
          <a:spcPct val="0"/>
        </a:spcAft>
        <a:defRPr sz="2800" b="1">
          <a:solidFill>
            <a:srgbClr val="0000FF"/>
          </a:solidFill>
          <a:latin typeface="Arial" charset="0"/>
        </a:defRPr>
      </a:lvl4pPr>
      <a:lvl5pPr algn="l" rtl="0" eaLnBrk="0" fontAlgn="base" hangingPunct="0">
        <a:spcBef>
          <a:spcPct val="0"/>
        </a:spcBef>
        <a:spcAft>
          <a:spcPct val="0"/>
        </a:spcAft>
        <a:defRPr sz="2800" b="1">
          <a:solidFill>
            <a:srgbClr val="0000FF"/>
          </a:solidFill>
          <a:latin typeface="Arial" charset="0"/>
        </a:defRPr>
      </a:lvl5pPr>
      <a:lvl6pPr marL="457200" algn="l" rtl="0" fontAlgn="base">
        <a:spcBef>
          <a:spcPct val="0"/>
        </a:spcBef>
        <a:spcAft>
          <a:spcPct val="0"/>
        </a:spcAft>
        <a:defRPr sz="2800" b="1">
          <a:solidFill>
            <a:srgbClr val="0000FF"/>
          </a:solidFill>
          <a:latin typeface="Arial" charset="0"/>
        </a:defRPr>
      </a:lvl6pPr>
      <a:lvl7pPr marL="914400" algn="l" rtl="0" fontAlgn="base">
        <a:spcBef>
          <a:spcPct val="0"/>
        </a:spcBef>
        <a:spcAft>
          <a:spcPct val="0"/>
        </a:spcAft>
        <a:defRPr sz="2800" b="1">
          <a:solidFill>
            <a:srgbClr val="0000FF"/>
          </a:solidFill>
          <a:latin typeface="Arial" charset="0"/>
        </a:defRPr>
      </a:lvl7pPr>
      <a:lvl8pPr marL="1371600" algn="l" rtl="0" fontAlgn="base">
        <a:spcBef>
          <a:spcPct val="0"/>
        </a:spcBef>
        <a:spcAft>
          <a:spcPct val="0"/>
        </a:spcAft>
        <a:defRPr sz="2800" b="1">
          <a:solidFill>
            <a:srgbClr val="0000FF"/>
          </a:solidFill>
          <a:latin typeface="Arial" charset="0"/>
        </a:defRPr>
      </a:lvl8pPr>
      <a:lvl9pPr marL="1828800" algn="l" rtl="0" fontAlgn="base">
        <a:spcBef>
          <a:spcPct val="0"/>
        </a:spcBef>
        <a:spcAft>
          <a:spcPct val="0"/>
        </a:spcAft>
        <a:defRPr sz="2800" b="1">
          <a:solidFill>
            <a:srgbClr val="0000FF"/>
          </a:solidFill>
          <a:latin typeface="Arial" charset="0"/>
        </a:defRPr>
      </a:lvl9pPr>
    </p:titleStyle>
    <p:bodyStyle>
      <a:lvl1pPr marL="342900" indent="-342900" algn="l" rtl="0" eaLnBrk="0" fontAlgn="base" hangingPunct="0">
        <a:lnSpc>
          <a:spcPct val="150000"/>
        </a:lnSpc>
        <a:spcBef>
          <a:spcPct val="125000"/>
        </a:spcBef>
        <a:spcAft>
          <a:spcPct val="0"/>
        </a:spcAft>
        <a:buClr>
          <a:schemeClr val="tx2"/>
        </a:buClr>
        <a:buSzPct val="90000"/>
        <a:buFont typeface="Wingdings" panose="05000000000000000000" pitchFamily="2" charset="2"/>
        <a:buChar char="q"/>
        <a:defRPr b="1">
          <a:solidFill>
            <a:srgbClr val="333399"/>
          </a:solidFill>
          <a:latin typeface="+mn-lt"/>
          <a:ea typeface="+mn-ea"/>
          <a:cs typeface="+mn-cs"/>
        </a:defRPr>
      </a:lvl1pPr>
      <a:lvl2pPr marL="692150" indent="-234950" algn="l" rtl="0" eaLnBrk="0" fontAlgn="base" hangingPunct="0">
        <a:lnSpc>
          <a:spcPct val="125000"/>
        </a:lnSpc>
        <a:spcBef>
          <a:spcPct val="25000"/>
        </a:spcBef>
        <a:spcAft>
          <a:spcPct val="0"/>
        </a:spcAft>
        <a:buClr>
          <a:srgbClr val="333399"/>
        </a:buClr>
        <a:buFont typeface="Times New Roman" panose="02020603050405020304" pitchFamily="18" charset="0"/>
        <a:buChar char="●"/>
        <a:defRPr>
          <a:solidFill>
            <a:srgbClr val="333399"/>
          </a:solidFill>
          <a:latin typeface="+mn-lt"/>
        </a:defRPr>
      </a:lvl2pPr>
      <a:lvl3pPr marL="987425" indent="-180975" algn="l" rtl="0" eaLnBrk="0" fontAlgn="base" hangingPunct="0">
        <a:lnSpc>
          <a:spcPct val="125000"/>
        </a:lnSpc>
        <a:spcBef>
          <a:spcPct val="25000"/>
        </a:spcBef>
        <a:spcAft>
          <a:spcPct val="0"/>
        </a:spcAft>
        <a:buClr>
          <a:schemeClr val="accent2"/>
        </a:buClr>
        <a:buFont typeface="Wingdings" panose="05000000000000000000" pitchFamily="2" charset="2"/>
        <a:buChar char="§"/>
        <a:defRPr>
          <a:solidFill>
            <a:srgbClr val="3366FF"/>
          </a:solidFill>
          <a:latin typeface="+mn-lt"/>
        </a:defRPr>
      </a:lvl3pPr>
      <a:lvl4pPr marL="1281113" indent="-179388"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20320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5">
            <a:extLst>
              <a:ext uri="{FF2B5EF4-FFF2-40B4-BE49-F238E27FC236}">
                <a16:creationId xmlns:a16="http://schemas.microsoft.com/office/drawing/2014/main" id="{7C44E336-B50A-4A3D-ACC2-9DF5B0F35F5E}"/>
              </a:ext>
            </a:extLst>
          </p:cNvPr>
          <p:cNvSpPr>
            <a:spLocks noGrp="1" noChangeArrowheads="1"/>
          </p:cNvSpPr>
          <p:nvPr>
            <p:ph type="subTitle" sz="quarter" idx="1"/>
          </p:nvPr>
        </p:nvSpPr>
        <p:spPr/>
        <p:txBody>
          <a:bodyPr/>
          <a:lstStyle/>
          <a:p>
            <a:r>
              <a:rPr lang="en-US" altLang="en-US" dirty="0" err="1"/>
              <a:t>Phòng</a:t>
            </a:r>
            <a:r>
              <a:rPr lang="en-US" altLang="en-US" dirty="0"/>
              <a:t> </a:t>
            </a:r>
            <a:r>
              <a:rPr lang="en-US" altLang="en-US" dirty="0" err="1"/>
              <a:t>Lập</a:t>
            </a:r>
            <a:r>
              <a:rPr lang="en-US" altLang="en-US" dirty="0"/>
              <a:t> </a:t>
            </a:r>
            <a:r>
              <a:rPr lang="en-US" altLang="en-US" dirty="0" err="1"/>
              <a:t>Trình</a:t>
            </a:r>
            <a:r>
              <a:rPr lang="en-US" altLang="en-US" dirty="0"/>
              <a:t> - </a:t>
            </a:r>
            <a:r>
              <a:rPr lang="en-US" altLang="en-US" dirty="0" err="1"/>
              <a:t>Mạng</a:t>
            </a:r>
            <a:endParaRPr lang="en-US" altLang="en-US" dirty="0"/>
          </a:p>
        </p:txBody>
      </p:sp>
      <p:sp>
        <p:nvSpPr>
          <p:cNvPr id="16386" name="Rectangle 4">
            <a:extLst>
              <a:ext uri="{FF2B5EF4-FFF2-40B4-BE49-F238E27FC236}">
                <a16:creationId xmlns:a16="http://schemas.microsoft.com/office/drawing/2014/main" id="{107B1242-4BCF-4E27-8E6C-015A0C451FE8}"/>
              </a:ext>
            </a:extLst>
          </p:cNvPr>
          <p:cNvSpPr>
            <a:spLocks noGrp="1" noChangeArrowheads="1"/>
          </p:cNvSpPr>
          <p:nvPr>
            <p:ph type="ctrTitle" sz="quarter" idx="4294967295"/>
          </p:nvPr>
        </p:nvSpPr>
        <p:spPr>
          <a:xfrm>
            <a:off x="2615285" y="2206624"/>
            <a:ext cx="7200934" cy="1222376"/>
          </a:xfrm>
        </p:spPr>
        <p:txBody>
          <a:bodyPr/>
          <a:lstStyle/>
          <a:p>
            <a:pPr algn="r" eaLnBrk="1" hangingPunct="1">
              <a:lnSpc>
                <a:spcPct val="150000"/>
              </a:lnSpc>
            </a:pPr>
            <a:r>
              <a:rPr lang="en-US" altLang="en-US" sz="2800" dirty="0" err="1">
                <a:latin typeface="Tahoma" panose="020B0604030504040204" pitchFamily="34" charset="0"/>
                <a:ea typeface="Tahoma" panose="020B0604030504040204" pitchFamily="34" charset="0"/>
                <a:cs typeface="Tahoma" panose="020B0604030504040204" pitchFamily="34" charset="0"/>
              </a:rPr>
              <a:t>Lập</a:t>
            </a:r>
            <a:r>
              <a:rPr lang="en-US" altLang="en-US" sz="2800" dirty="0">
                <a:latin typeface="Tahoma" panose="020B0604030504040204" pitchFamily="34" charset="0"/>
                <a:ea typeface="Tahoma" panose="020B0604030504040204" pitchFamily="34" charset="0"/>
                <a:cs typeface="Tahoma" panose="020B0604030504040204" pitchFamily="34" charset="0"/>
              </a:rPr>
              <a:t> </a:t>
            </a:r>
            <a:r>
              <a:rPr lang="en-US" altLang="en-US" sz="2800" dirty="0" err="1">
                <a:latin typeface="Tahoma" panose="020B0604030504040204" pitchFamily="34" charset="0"/>
                <a:ea typeface="Tahoma" panose="020B0604030504040204" pitchFamily="34" charset="0"/>
                <a:cs typeface="Tahoma" panose="020B0604030504040204" pitchFamily="34" charset="0"/>
              </a:rPr>
              <a:t>trình</a:t>
            </a:r>
            <a:r>
              <a:rPr lang="en-US" altLang="en-US" sz="2800" dirty="0">
                <a:latin typeface="Tahoma" panose="020B0604030504040204" pitchFamily="34" charset="0"/>
                <a:ea typeface="Tahoma" panose="020B0604030504040204" pitchFamily="34" charset="0"/>
                <a:cs typeface="Tahoma" panose="020B0604030504040204" pitchFamily="34" charset="0"/>
              </a:rPr>
              <a:t> Python </a:t>
            </a:r>
            <a:r>
              <a:rPr lang="en-US" altLang="en-US" sz="2800" dirty="0" err="1">
                <a:latin typeface="Tahoma" panose="020B0604030504040204" pitchFamily="34" charset="0"/>
                <a:ea typeface="Tahoma" panose="020B0604030504040204" pitchFamily="34" charset="0"/>
                <a:cs typeface="Tahoma" panose="020B0604030504040204" pitchFamily="34" charset="0"/>
              </a:rPr>
              <a:t>cơ</a:t>
            </a:r>
            <a:r>
              <a:rPr lang="en-US" altLang="en-US" sz="2800" dirty="0">
                <a:latin typeface="Tahoma" panose="020B0604030504040204" pitchFamily="34" charset="0"/>
                <a:ea typeface="Tahoma" panose="020B0604030504040204" pitchFamily="34" charset="0"/>
                <a:cs typeface="Tahoma" panose="020B0604030504040204" pitchFamily="34" charset="0"/>
              </a:rPr>
              <a:t> </a:t>
            </a:r>
            <a:r>
              <a:rPr lang="en-US" altLang="en-US" sz="2800" dirty="0" err="1">
                <a:latin typeface="Tahoma" panose="020B0604030504040204" pitchFamily="34" charset="0"/>
                <a:ea typeface="Tahoma" panose="020B0604030504040204" pitchFamily="34" charset="0"/>
                <a:cs typeface="Tahoma" panose="020B0604030504040204" pitchFamily="34" charset="0"/>
              </a:rPr>
              <a:t>bản</a:t>
            </a:r>
            <a:br>
              <a:rPr lang="en-US" altLang="en-US" dirty="0">
                <a:solidFill>
                  <a:srgbClr val="FF00FF"/>
                </a:solidFill>
                <a:latin typeface="Tahoma" panose="020B0604030504040204" pitchFamily="34" charset="0"/>
                <a:ea typeface="Tahoma" panose="020B0604030504040204" pitchFamily="34" charset="0"/>
                <a:cs typeface="Tahoma" panose="020B0604030504040204" pitchFamily="34" charset="0"/>
              </a:rPr>
            </a:br>
            <a:r>
              <a:rPr lang="en-US" altLang="en-US" dirty="0" err="1">
                <a:solidFill>
                  <a:srgbClr val="FF6600"/>
                </a:solidFill>
                <a:latin typeface="Tahoma" panose="020B0604030504040204" pitchFamily="34" charset="0"/>
                <a:ea typeface="Tahoma" panose="020B0604030504040204" pitchFamily="34" charset="0"/>
                <a:cs typeface="Tahoma" panose="020B0604030504040204" pitchFamily="34" charset="0"/>
              </a:rPr>
              <a:t>Bài</a:t>
            </a:r>
            <a:r>
              <a:rPr lang="en-US" altLang="en-US" dirty="0">
                <a:solidFill>
                  <a:srgbClr val="FF6600"/>
                </a:solidFill>
                <a:latin typeface="Tahoma" panose="020B0604030504040204" pitchFamily="34" charset="0"/>
                <a:ea typeface="Tahoma" panose="020B0604030504040204" pitchFamily="34" charset="0"/>
                <a:cs typeface="Tahoma" panose="020B0604030504040204" pitchFamily="34" charset="0"/>
              </a:rPr>
              <a:t> 3: </a:t>
            </a:r>
            <a:r>
              <a:rPr lang="en-US" altLang="en-US" dirty="0" err="1">
                <a:solidFill>
                  <a:srgbClr val="FF6600"/>
                </a:solidFill>
                <a:latin typeface="Tahoma" panose="020B0604030504040204" pitchFamily="34" charset="0"/>
                <a:ea typeface="Tahoma" panose="020B0604030504040204" pitchFamily="34" charset="0"/>
                <a:cs typeface="Tahoma" panose="020B0604030504040204" pitchFamily="34" charset="0"/>
              </a:rPr>
              <a:t>Toán</a:t>
            </a:r>
            <a:r>
              <a:rPr lang="en-US" altLang="en-US" dirty="0">
                <a:solidFill>
                  <a:srgbClr val="FF6600"/>
                </a:solidFill>
                <a:latin typeface="Tahoma" panose="020B0604030504040204" pitchFamily="34" charset="0"/>
                <a:ea typeface="Tahoma" panose="020B0604030504040204" pitchFamily="34" charset="0"/>
                <a:cs typeface="Tahoma" panose="020B0604030504040204" pitchFamily="34" charset="0"/>
              </a:rPr>
              <a:t> </a:t>
            </a:r>
            <a:r>
              <a:rPr lang="en-US" altLang="en-US" dirty="0" err="1">
                <a:solidFill>
                  <a:srgbClr val="FF6600"/>
                </a:solidFill>
                <a:latin typeface="Tahoma" panose="020B0604030504040204" pitchFamily="34" charset="0"/>
                <a:ea typeface="Tahoma" panose="020B0604030504040204" pitchFamily="34" charset="0"/>
                <a:cs typeface="Tahoma" panose="020B0604030504040204" pitchFamily="34" charset="0"/>
              </a:rPr>
              <a:t>tử</a:t>
            </a:r>
            <a:endParaRPr lang="en-US" altLang="en-US" dirty="0">
              <a:solidFill>
                <a:srgbClr val="FF6600"/>
              </a:solidFill>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AEE80956-1022-7A62-4524-27CDDEBA39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59369" y="2231688"/>
            <a:ext cx="1222375" cy="1222375"/>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3. Toán tử so sánh</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a:t>So sánh kép:</a:t>
            </a:r>
          </a:p>
        </p:txBody>
      </p:sp>
      <p:graphicFrame>
        <p:nvGraphicFramePr>
          <p:cNvPr id="5" name="Table 2">
            <a:extLst>
              <a:ext uri="{FF2B5EF4-FFF2-40B4-BE49-F238E27FC236}">
                <a16:creationId xmlns:a16="http://schemas.microsoft.com/office/drawing/2014/main" id="{BF0DC296-40A2-4D92-ABE8-422EF9B237F5}"/>
              </a:ext>
            </a:extLst>
          </p:cNvPr>
          <p:cNvGraphicFramePr>
            <a:graphicFrameLocks noGrp="1"/>
          </p:cNvGraphicFramePr>
          <p:nvPr>
            <p:extLst>
              <p:ext uri="{D42A27DB-BD31-4B8C-83A1-F6EECF244321}">
                <p14:modId xmlns:p14="http://schemas.microsoft.com/office/powerpoint/2010/main" val="2836141763"/>
              </p:ext>
            </p:extLst>
          </p:nvPr>
        </p:nvGraphicFramePr>
        <p:xfrm>
          <a:off x="2351584" y="1700808"/>
          <a:ext cx="5208711" cy="2392680"/>
        </p:xfrm>
        <a:graphic>
          <a:graphicData uri="http://schemas.openxmlformats.org/drawingml/2006/table">
            <a:tbl>
              <a:tblPr firstRow="1" bandRow="1">
                <a:tableStyleId>{93296810-A885-4BE3-A3E7-6D5BEEA58F35}</a:tableStyleId>
              </a:tblPr>
              <a:tblGrid>
                <a:gridCol w="2616423">
                  <a:extLst>
                    <a:ext uri="{9D8B030D-6E8A-4147-A177-3AD203B41FA5}">
                      <a16:colId xmlns:a16="http://schemas.microsoft.com/office/drawing/2014/main" val="1439014570"/>
                    </a:ext>
                  </a:extLst>
                </a:gridCol>
                <a:gridCol w="2592288">
                  <a:extLst>
                    <a:ext uri="{9D8B030D-6E8A-4147-A177-3AD203B41FA5}">
                      <a16:colId xmlns:a16="http://schemas.microsoft.com/office/drawing/2014/main" val="2457100674"/>
                    </a:ext>
                  </a:extLst>
                </a:gridCol>
              </a:tblGrid>
              <a:tr h="363353">
                <a:tc>
                  <a:txBody>
                    <a:bodyPr/>
                    <a:lstStyle/>
                    <a:p>
                      <a:pPr algn="ctr">
                        <a:spcBef>
                          <a:spcPts val="0"/>
                        </a:spcBef>
                        <a:spcAft>
                          <a:spcPts val="0"/>
                        </a:spcAft>
                      </a:pPr>
                      <a:r>
                        <a:rPr lang="en-US" dirty="0" err="1"/>
                        <a:t>Mã</a:t>
                      </a:r>
                      <a:r>
                        <a:rPr lang="en-US" dirty="0"/>
                        <a:t> </a:t>
                      </a:r>
                      <a:r>
                        <a:rPr lang="en-US" dirty="0" err="1"/>
                        <a:t>lệnh</a:t>
                      </a:r>
                      <a:endParaRPr lang="en-US" dirty="0"/>
                    </a:p>
                    <a:p>
                      <a:pPr algn="ctr">
                        <a:spcBef>
                          <a:spcPts val="0"/>
                        </a:spcBef>
                        <a:spcAft>
                          <a:spcPts val="0"/>
                        </a:spcAft>
                      </a:pPr>
                      <a:r>
                        <a:rPr lang="en-US" dirty="0">
                          <a:solidFill>
                            <a:schemeClr val="accent1">
                              <a:lumMod val="60000"/>
                              <a:lumOff val="40000"/>
                            </a:schemeClr>
                          </a:solidFill>
                        </a:rPr>
                        <a:t>Cho x = 5</a:t>
                      </a:r>
                    </a:p>
                  </a:txBody>
                  <a:tcPr anchor="ctr"/>
                </a:tc>
                <a:tc>
                  <a:txBody>
                    <a:bodyPr/>
                    <a:lstStyle/>
                    <a:p>
                      <a:pPr algn="ctr">
                        <a:spcBef>
                          <a:spcPts val="0"/>
                        </a:spcBef>
                        <a:spcAft>
                          <a:spcPts val="0"/>
                        </a:spcAft>
                      </a:pPr>
                      <a:r>
                        <a:rPr lang="en-US" dirty="0" err="1"/>
                        <a:t>Kết</a:t>
                      </a:r>
                      <a:r>
                        <a:rPr lang="en-US" dirty="0"/>
                        <a:t> </a:t>
                      </a:r>
                      <a:r>
                        <a:rPr lang="en-US" dirty="0" err="1"/>
                        <a:t>quả</a:t>
                      </a:r>
                      <a:endParaRPr lang="en-US" dirty="0"/>
                    </a:p>
                  </a:txBody>
                  <a:tcPr anchor="ctr"/>
                </a:tc>
                <a:extLst>
                  <a:ext uri="{0D108BD9-81ED-4DB2-BD59-A6C34878D82A}">
                    <a16:rowId xmlns:a16="http://schemas.microsoft.com/office/drawing/2014/main" val="4026491541"/>
                  </a:ext>
                </a:extLst>
              </a:tr>
              <a:tr h="350520">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Consolas" panose="020B0609020204030204" pitchFamily="49" charset="0"/>
                          <a:ea typeface="Tahoma" panose="020B0604030504040204" pitchFamily="34" charset="0"/>
                          <a:cs typeface="Tahoma" panose="020B0604030504040204" pitchFamily="34" charset="0"/>
                        </a:rPr>
                        <a:t>0 &lt; x &lt; 10</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kern="0">
                          <a:solidFill>
                            <a:schemeClr val="dk1"/>
                          </a:solidFill>
                          <a:latin typeface="Consolas" panose="020B0609020204030204" pitchFamily="49" charset="0"/>
                          <a:ea typeface="+mn-ea"/>
                          <a:cs typeface="Courier New" panose="02070309020205020404" pitchFamily="49" charset="0"/>
                        </a:rPr>
                        <a:t>True</a:t>
                      </a:r>
                    </a:p>
                  </a:txBody>
                  <a:tcPr anchor="ctr"/>
                </a:tc>
                <a:extLst>
                  <a:ext uri="{0D108BD9-81ED-4DB2-BD59-A6C34878D82A}">
                    <a16:rowId xmlns:a16="http://schemas.microsoft.com/office/drawing/2014/main" val="2302287781"/>
                  </a:ext>
                </a:extLst>
              </a:tr>
              <a:tr h="350520">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Consolas" panose="020B0609020204030204" pitchFamily="49" charset="0"/>
                          <a:ea typeface="Tahoma" panose="020B0604030504040204" pitchFamily="34" charset="0"/>
                          <a:cs typeface="Tahoma" panose="020B0604030504040204" pitchFamily="34" charset="0"/>
                        </a:rPr>
                        <a:t>5 &gt; x &gt;= 10</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kern="0">
                          <a:solidFill>
                            <a:schemeClr val="dk1"/>
                          </a:solidFill>
                          <a:latin typeface="Consolas" panose="020B0609020204030204" pitchFamily="49" charset="0"/>
                          <a:ea typeface="+mn-ea"/>
                          <a:cs typeface="Courier New" panose="02070309020205020404" pitchFamily="49" charset="0"/>
                        </a:rPr>
                        <a:t>False</a:t>
                      </a:r>
                    </a:p>
                  </a:txBody>
                  <a:tcPr anchor="ctr"/>
                </a:tc>
                <a:extLst>
                  <a:ext uri="{0D108BD9-81ED-4DB2-BD59-A6C34878D82A}">
                    <a16:rowId xmlns:a16="http://schemas.microsoft.com/office/drawing/2014/main" val="2209405659"/>
                  </a:ext>
                </a:extLst>
              </a:tr>
              <a:tr h="350520">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effectLst/>
                          <a:latin typeface="Consolas" panose="020B0609020204030204" pitchFamily="49" charset="0"/>
                          <a:cs typeface="Courier New" panose="02070309020205020404" pitchFamily="49" charset="0"/>
                        </a:rPr>
                        <a:t>5 &gt;= x &lt; 10 </a:t>
                      </a:r>
                      <a:endParaRPr lang="en-US" sz="1600" b="0" kern="1200" dirty="0">
                        <a:solidFill>
                          <a:schemeClr val="tx1"/>
                        </a:solidFill>
                        <a:effectLst/>
                        <a:latin typeface="Consolas" panose="020B0609020204030204" pitchFamily="49" charset="0"/>
                        <a:ea typeface="Tahoma" panose="020B0604030504040204" pitchFamily="34" charset="0"/>
                        <a:cs typeface="Tahoma" panose="020B0604030504040204" pitchFamily="34" charset="0"/>
                      </a:endParaRP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kern="0" dirty="0">
                          <a:solidFill>
                            <a:schemeClr val="dk1"/>
                          </a:solidFill>
                          <a:latin typeface="Consolas" panose="020B0609020204030204" pitchFamily="49" charset="0"/>
                          <a:ea typeface="+mn-ea"/>
                          <a:cs typeface="Courier New" panose="02070309020205020404" pitchFamily="49" charset="0"/>
                        </a:rPr>
                        <a:t>True</a:t>
                      </a:r>
                    </a:p>
                  </a:txBody>
                  <a:tcPr anchor="ctr"/>
                </a:tc>
                <a:extLst>
                  <a:ext uri="{0D108BD9-81ED-4DB2-BD59-A6C34878D82A}">
                    <a16:rowId xmlns:a16="http://schemas.microsoft.com/office/drawing/2014/main" val="475011241"/>
                  </a:ext>
                </a:extLst>
              </a:tr>
              <a:tr h="350520">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600">
                          <a:solidFill>
                            <a:schemeClr val="tx1"/>
                          </a:solidFill>
                          <a:effectLst/>
                          <a:latin typeface="Consolas" panose="020B0609020204030204" pitchFamily="49" charset="0"/>
                          <a:cs typeface="Courier New" panose="02070309020205020404" pitchFamily="49" charset="0"/>
                        </a:rPr>
                        <a:t>5 != x &lt; 10</a:t>
                      </a:r>
                      <a:endParaRPr lang="en-US" sz="1600" b="0" kern="1200">
                        <a:solidFill>
                          <a:schemeClr val="tx1"/>
                        </a:solidFill>
                        <a:effectLst/>
                        <a:latin typeface="Consolas" panose="020B0609020204030204" pitchFamily="49" charset="0"/>
                        <a:ea typeface="Tahoma" panose="020B0604030504040204" pitchFamily="34" charset="0"/>
                        <a:cs typeface="Tahoma" panose="020B0604030504040204" pitchFamily="34" charset="0"/>
                      </a:endParaRP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kern="0" dirty="0">
                          <a:solidFill>
                            <a:schemeClr val="dk1"/>
                          </a:solidFill>
                          <a:latin typeface="Consolas" panose="020B0609020204030204" pitchFamily="49" charset="0"/>
                          <a:ea typeface="+mn-ea"/>
                          <a:cs typeface="Courier New" panose="02070309020205020404" pitchFamily="49" charset="0"/>
                        </a:rPr>
                        <a:t>False</a:t>
                      </a:r>
                    </a:p>
                  </a:txBody>
                  <a:tcPr anchor="ctr"/>
                </a:tc>
                <a:extLst>
                  <a:ext uri="{0D108BD9-81ED-4DB2-BD59-A6C34878D82A}">
                    <a16:rowId xmlns:a16="http://schemas.microsoft.com/office/drawing/2014/main" val="1349593823"/>
                  </a:ext>
                </a:extLst>
              </a:tr>
              <a:tr h="350520">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600">
                          <a:solidFill>
                            <a:schemeClr val="tx1"/>
                          </a:solidFill>
                          <a:effectLst/>
                          <a:latin typeface="Consolas" panose="020B0609020204030204" pitchFamily="49" charset="0"/>
                          <a:cs typeface="Courier New" panose="02070309020205020404" pitchFamily="49" charset="0"/>
                        </a:rPr>
                        <a:t>5 == x &lt; 10</a:t>
                      </a:r>
                      <a:endParaRPr lang="en-US" sz="1600" b="0" kern="1200">
                        <a:solidFill>
                          <a:schemeClr val="tx1"/>
                        </a:solidFill>
                        <a:effectLst/>
                        <a:latin typeface="Consolas" panose="020B0609020204030204" pitchFamily="49" charset="0"/>
                        <a:ea typeface="Tahoma" panose="020B0604030504040204" pitchFamily="34" charset="0"/>
                        <a:cs typeface="Tahoma" panose="020B0604030504040204" pitchFamily="34" charset="0"/>
                      </a:endParaRP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kern="0" dirty="0">
                          <a:solidFill>
                            <a:schemeClr val="dk1"/>
                          </a:solidFill>
                          <a:latin typeface="Consolas" panose="020B0609020204030204" pitchFamily="49" charset="0"/>
                          <a:ea typeface="+mn-ea"/>
                          <a:cs typeface="Courier New" panose="02070309020205020404" pitchFamily="49" charset="0"/>
                        </a:rPr>
                        <a:t>True</a:t>
                      </a:r>
                    </a:p>
                  </a:txBody>
                  <a:tcPr anchor="ctr"/>
                </a:tc>
                <a:extLst>
                  <a:ext uri="{0D108BD9-81ED-4DB2-BD59-A6C34878D82A}">
                    <a16:rowId xmlns:a16="http://schemas.microsoft.com/office/drawing/2014/main" val="739931900"/>
                  </a:ext>
                </a:extLst>
              </a:tr>
            </a:tbl>
          </a:graphicData>
        </a:graphic>
      </p:graphicFrame>
    </p:spTree>
    <p:custDataLst>
      <p:tags r:id="rId1"/>
    </p:custDataLst>
    <p:extLst>
      <p:ext uri="{BB962C8B-B14F-4D97-AF65-F5344CB8AC3E}">
        <p14:creationId xmlns:p14="http://schemas.microsoft.com/office/powerpoint/2010/main" val="928892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A484D824-ADE3-47A8-8EC6-50E82BBD4419}"/>
              </a:ext>
            </a:extLst>
          </p:cNvPr>
          <p:cNvSpPr>
            <a:spLocks noGrp="1" noChangeArrowheads="1"/>
          </p:cNvSpPr>
          <p:nvPr>
            <p:ph type="title"/>
          </p:nvPr>
        </p:nvSpPr>
        <p:spPr/>
        <p:txBody>
          <a:bodyPr/>
          <a:lstStyle/>
          <a:p>
            <a:r>
              <a:rPr lang="en-US" altLang="en-US"/>
              <a:t>Nội dung</a:t>
            </a:r>
          </a:p>
        </p:txBody>
      </p:sp>
      <p:sp>
        <p:nvSpPr>
          <p:cNvPr id="18434" name="Rectangle 2">
            <a:extLst>
              <a:ext uri="{FF2B5EF4-FFF2-40B4-BE49-F238E27FC236}">
                <a16:creationId xmlns:a16="http://schemas.microsoft.com/office/drawing/2014/main" id="{032E1408-A026-44A6-958E-6AF5B411C266}"/>
              </a:ext>
            </a:extLst>
          </p:cNvPr>
          <p:cNvSpPr>
            <a:spLocks noGrp="1" noChangeArrowheads="1"/>
          </p:cNvSpPr>
          <p:nvPr>
            <p:ph idx="1"/>
          </p:nvPr>
        </p:nvSpPr>
        <p:spPr/>
        <p:txBody>
          <a:bodyPr/>
          <a:lstStyle/>
          <a:p>
            <a:pPr marL="450850">
              <a:lnSpc>
                <a:spcPct val="100000"/>
              </a:lnSpc>
              <a:buFont typeface="+mj-lt"/>
              <a:buAutoNum type="arabicPeriod"/>
            </a:pPr>
            <a:r>
              <a:rPr lang="en-US" dirty="0" err="1">
                <a:solidFill>
                  <a:schemeClr val="bg2">
                    <a:lumMod val="75000"/>
                  </a:schemeClr>
                </a:solidFill>
              </a:rPr>
              <a:t>Toán</a:t>
            </a:r>
            <a:r>
              <a:rPr lang="en-US" dirty="0">
                <a:solidFill>
                  <a:schemeClr val="bg2">
                    <a:lumMod val="75000"/>
                  </a:schemeClr>
                </a:solidFill>
              </a:rPr>
              <a:t> </a:t>
            </a:r>
            <a:r>
              <a:rPr lang="en-US" dirty="0" err="1">
                <a:solidFill>
                  <a:schemeClr val="bg2">
                    <a:lumMod val="75000"/>
                  </a:schemeClr>
                </a:solidFill>
              </a:rPr>
              <a:t>tử</a:t>
            </a:r>
            <a:r>
              <a:rPr lang="en-US" dirty="0">
                <a:solidFill>
                  <a:schemeClr val="bg2">
                    <a:lumMod val="75000"/>
                  </a:schemeClr>
                </a:solidFill>
              </a:rPr>
              <a:t> </a:t>
            </a:r>
            <a:r>
              <a:rPr lang="en-US" dirty="0" err="1">
                <a:solidFill>
                  <a:schemeClr val="bg2">
                    <a:lumMod val="75000"/>
                  </a:schemeClr>
                </a:solidFill>
              </a:rPr>
              <a:t>số</a:t>
            </a:r>
            <a:r>
              <a:rPr lang="en-US" dirty="0">
                <a:solidFill>
                  <a:schemeClr val="bg2">
                    <a:lumMod val="75000"/>
                  </a:schemeClr>
                </a:solidFill>
              </a:rPr>
              <a:t> </a:t>
            </a:r>
            <a:r>
              <a:rPr lang="en-US" dirty="0" err="1">
                <a:solidFill>
                  <a:schemeClr val="bg2">
                    <a:lumMod val="75000"/>
                  </a:schemeClr>
                </a:solidFill>
              </a:rPr>
              <a:t>học</a:t>
            </a:r>
            <a:r>
              <a:rPr lang="en-US" dirty="0">
                <a:solidFill>
                  <a:schemeClr val="bg2">
                    <a:lumMod val="75000"/>
                  </a:schemeClr>
                </a:solidFill>
              </a:rPr>
              <a:t> (Arithmetic Operators)</a:t>
            </a:r>
          </a:p>
          <a:p>
            <a:pPr marL="450850">
              <a:lnSpc>
                <a:spcPct val="100000"/>
              </a:lnSpc>
              <a:buFont typeface="+mj-lt"/>
              <a:buAutoNum type="arabicPeriod"/>
            </a:pPr>
            <a:r>
              <a:rPr lang="en-US" dirty="0" err="1">
                <a:solidFill>
                  <a:schemeClr val="bg2">
                    <a:lumMod val="75000"/>
                  </a:schemeClr>
                </a:solidFill>
              </a:rPr>
              <a:t>Toán</a:t>
            </a:r>
            <a:r>
              <a:rPr lang="en-US" dirty="0">
                <a:solidFill>
                  <a:schemeClr val="bg2">
                    <a:lumMod val="75000"/>
                  </a:schemeClr>
                </a:solidFill>
              </a:rPr>
              <a:t> </a:t>
            </a:r>
            <a:r>
              <a:rPr lang="en-US" dirty="0" err="1">
                <a:solidFill>
                  <a:schemeClr val="bg2">
                    <a:lumMod val="75000"/>
                  </a:schemeClr>
                </a:solidFill>
              </a:rPr>
              <a:t>tử</a:t>
            </a:r>
            <a:r>
              <a:rPr lang="en-US" dirty="0">
                <a:solidFill>
                  <a:schemeClr val="bg2">
                    <a:lumMod val="75000"/>
                  </a:schemeClr>
                </a:solidFill>
              </a:rPr>
              <a:t> </a:t>
            </a:r>
            <a:r>
              <a:rPr lang="en-US" dirty="0" err="1">
                <a:solidFill>
                  <a:schemeClr val="bg2">
                    <a:lumMod val="75000"/>
                  </a:schemeClr>
                </a:solidFill>
              </a:rPr>
              <a:t>gán</a:t>
            </a:r>
            <a:r>
              <a:rPr lang="en-US" dirty="0">
                <a:solidFill>
                  <a:schemeClr val="bg2">
                    <a:lumMod val="75000"/>
                  </a:schemeClr>
                </a:solidFill>
              </a:rPr>
              <a:t> (Assignment Operators)</a:t>
            </a:r>
          </a:p>
          <a:p>
            <a:pPr marL="450850">
              <a:lnSpc>
                <a:spcPct val="100000"/>
              </a:lnSpc>
              <a:buFont typeface="+mj-lt"/>
              <a:buAutoNum type="arabicPeriod"/>
            </a:pPr>
            <a:r>
              <a:rPr lang="en-US" dirty="0" err="1">
                <a:solidFill>
                  <a:schemeClr val="bg2">
                    <a:lumMod val="75000"/>
                  </a:schemeClr>
                </a:solidFill>
              </a:rPr>
              <a:t>Toán</a:t>
            </a:r>
            <a:r>
              <a:rPr lang="en-US" dirty="0">
                <a:solidFill>
                  <a:schemeClr val="bg2">
                    <a:lumMod val="75000"/>
                  </a:schemeClr>
                </a:solidFill>
              </a:rPr>
              <a:t> </a:t>
            </a:r>
            <a:r>
              <a:rPr lang="en-US" dirty="0" err="1">
                <a:solidFill>
                  <a:schemeClr val="bg2">
                    <a:lumMod val="75000"/>
                  </a:schemeClr>
                </a:solidFill>
              </a:rPr>
              <a:t>tử</a:t>
            </a:r>
            <a:r>
              <a:rPr lang="en-US" dirty="0">
                <a:solidFill>
                  <a:schemeClr val="bg2">
                    <a:lumMod val="75000"/>
                  </a:schemeClr>
                </a:solidFill>
              </a:rPr>
              <a:t> so </a:t>
            </a:r>
            <a:r>
              <a:rPr lang="en-US" dirty="0" err="1">
                <a:solidFill>
                  <a:schemeClr val="bg2">
                    <a:lumMod val="75000"/>
                  </a:schemeClr>
                </a:solidFill>
              </a:rPr>
              <a:t>sánh</a:t>
            </a:r>
            <a:r>
              <a:rPr lang="en-US" dirty="0">
                <a:solidFill>
                  <a:schemeClr val="bg2">
                    <a:lumMod val="75000"/>
                  </a:schemeClr>
                </a:solidFill>
              </a:rPr>
              <a:t> (Comparison Operators)</a:t>
            </a:r>
          </a:p>
          <a:p>
            <a:pPr marL="450850">
              <a:lnSpc>
                <a:spcPct val="100000"/>
              </a:lnSpc>
              <a:buFont typeface="+mj-lt"/>
              <a:buAutoNum type="arabicPeriod"/>
            </a:pPr>
            <a:r>
              <a:rPr lang="en-US" dirty="0" err="1"/>
              <a:t>Toán</a:t>
            </a:r>
            <a:r>
              <a:rPr lang="en-US" dirty="0"/>
              <a:t> </a:t>
            </a:r>
            <a:r>
              <a:rPr lang="en-US" dirty="0" err="1"/>
              <a:t>tử</a:t>
            </a:r>
            <a:r>
              <a:rPr lang="en-US" dirty="0"/>
              <a:t> logic (Logical Operators)</a:t>
            </a:r>
          </a:p>
          <a:p>
            <a:pPr marL="450850">
              <a:lnSpc>
                <a:spcPct val="100000"/>
              </a:lnSpc>
              <a:buFont typeface="+mj-lt"/>
              <a:buAutoNum type="arabicPeriod"/>
            </a:pPr>
            <a:r>
              <a:rPr lang="en-US" dirty="0" err="1">
                <a:solidFill>
                  <a:schemeClr val="bg2">
                    <a:lumMod val="75000"/>
                  </a:schemeClr>
                </a:solidFill>
              </a:rPr>
              <a:t>Toán</a:t>
            </a:r>
            <a:r>
              <a:rPr lang="en-US" dirty="0">
                <a:solidFill>
                  <a:schemeClr val="bg2">
                    <a:lumMod val="75000"/>
                  </a:schemeClr>
                </a:solidFill>
              </a:rPr>
              <a:t> </a:t>
            </a:r>
            <a:r>
              <a:rPr lang="en-US" dirty="0" err="1">
                <a:solidFill>
                  <a:schemeClr val="bg2">
                    <a:lumMod val="75000"/>
                  </a:schemeClr>
                </a:solidFill>
              </a:rPr>
              <a:t>tử</a:t>
            </a:r>
            <a:r>
              <a:rPr lang="en-US" dirty="0">
                <a:solidFill>
                  <a:schemeClr val="bg2">
                    <a:lumMod val="75000"/>
                  </a:schemeClr>
                </a:solidFill>
              </a:rPr>
              <a:t> Bitwise (Bitwise Operators)</a:t>
            </a:r>
          </a:p>
          <a:p>
            <a:pPr marL="450850">
              <a:lnSpc>
                <a:spcPct val="100000"/>
              </a:lnSpc>
              <a:buFont typeface="+mj-lt"/>
              <a:buAutoNum type="arabicPeriod"/>
            </a:pPr>
            <a:r>
              <a:rPr lang="en-US" dirty="0" err="1">
                <a:solidFill>
                  <a:schemeClr val="bg2">
                    <a:lumMod val="75000"/>
                  </a:schemeClr>
                </a:solidFill>
              </a:rPr>
              <a:t>Toán</a:t>
            </a:r>
            <a:r>
              <a:rPr lang="en-US" dirty="0">
                <a:solidFill>
                  <a:schemeClr val="bg2">
                    <a:lumMod val="75000"/>
                  </a:schemeClr>
                </a:solidFill>
              </a:rPr>
              <a:t> </a:t>
            </a:r>
            <a:r>
              <a:rPr lang="en-US" dirty="0" err="1">
                <a:solidFill>
                  <a:schemeClr val="bg2">
                    <a:lumMod val="75000"/>
                  </a:schemeClr>
                </a:solidFill>
              </a:rPr>
              <a:t>tử</a:t>
            </a:r>
            <a:r>
              <a:rPr lang="en-US" dirty="0">
                <a:solidFill>
                  <a:schemeClr val="bg2">
                    <a:lumMod val="75000"/>
                  </a:schemeClr>
                </a:solidFill>
              </a:rPr>
              <a:t> </a:t>
            </a:r>
            <a:r>
              <a:rPr lang="en-US" dirty="0" err="1">
                <a:solidFill>
                  <a:schemeClr val="bg2">
                    <a:lumMod val="75000"/>
                  </a:schemeClr>
                </a:solidFill>
              </a:rPr>
              <a:t>thành</a:t>
            </a:r>
            <a:r>
              <a:rPr lang="en-US" dirty="0">
                <a:solidFill>
                  <a:schemeClr val="bg2">
                    <a:lumMod val="75000"/>
                  </a:schemeClr>
                </a:solidFill>
              </a:rPr>
              <a:t> </a:t>
            </a:r>
            <a:r>
              <a:rPr lang="en-US" dirty="0" err="1">
                <a:solidFill>
                  <a:schemeClr val="bg2">
                    <a:lumMod val="75000"/>
                  </a:schemeClr>
                </a:solidFill>
              </a:rPr>
              <a:t>phần</a:t>
            </a:r>
            <a:r>
              <a:rPr lang="en-US" dirty="0">
                <a:solidFill>
                  <a:schemeClr val="bg2">
                    <a:lumMod val="75000"/>
                  </a:schemeClr>
                </a:solidFill>
              </a:rPr>
              <a:t> (Membership Operators)</a:t>
            </a:r>
          </a:p>
          <a:p>
            <a:pPr marL="450850">
              <a:lnSpc>
                <a:spcPct val="100000"/>
              </a:lnSpc>
              <a:buFont typeface="+mj-lt"/>
              <a:buAutoNum type="arabicPeriod"/>
            </a:pPr>
            <a:r>
              <a:rPr lang="en-US" dirty="0" err="1">
                <a:solidFill>
                  <a:schemeClr val="bg2">
                    <a:lumMod val="75000"/>
                  </a:schemeClr>
                </a:solidFill>
              </a:rPr>
              <a:t>Toán</a:t>
            </a:r>
            <a:r>
              <a:rPr lang="en-US" dirty="0">
                <a:solidFill>
                  <a:schemeClr val="bg2">
                    <a:lumMod val="75000"/>
                  </a:schemeClr>
                </a:solidFill>
              </a:rPr>
              <a:t> </a:t>
            </a:r>
            <a:r>
              <a:rPr lang="en-US" dirty="0" err="1">
                <a:solidFill>
                  <a:schemeClr val="bg2">
                    <a:lumMod val="75000"/>
                  </a:schemeClr>
                </a:solidFill>
              </a:rPr>
              <a:t>tử</a:t>
            </a:r>
            <a:r>
              <a:rPr lang="en-US" dirty="0">
                <a:solidFill>
                  <a:schemeClr val="bg2">
                    <a:lumMod val="75000"/>
                  </a:schemeClr>
                </a:solidFill>
              </a:rPr>
              <a:t> </a:t>
            </a:r>
            <a:r>
              <a:rPr lang="en-US" dirty="0" err="1">
                <a:solidFill>
                  <a:schemeClr val="bg2">
                    <a:lumMod val="75000"/>
                  </a:schemeClr>
                </a:solidFill>
              </a:rPr>
              <a:t>định</a:t>
            </a:r>
            <a:r>
              <a:rPr lang="en-US" dirty="0">
                <a:solidFill>
                  <a:schemeClr val="bg2">
                    <a:lumMod val="75000"/>
                  </a:schemeClr>
                </a:solidFill>
              </a:rPr>
              <a:t> </a:t>
            </a:r>
            <a:r>
              <a:rPr lang="en-US" dirty="0" err="1">
                <a:solidFill>
                  <a:schemeClr val="bg2">
                    <a:lumMod val="75000"/>
                  </a:schemeClr>
                </a:solidFill>
              </a:rPr>
              <a:t>danh</a:t>
            </a:r>
            <a:r>
              <a:rPr lang="en-US" dirty="0">
                <a:solidFill>
                  <a:schemeClr val="bg2">
                    <a:lumMod val="75000"/>
                  </a:schemeClr>
                </a:solidFill>
              </a:rPr>
              <a:t> (Identity Operators)</a:t>
            </a:r>
          </a:p>
          <a:p>
            <a:pPr marL="450850">
              <a:lnSpc>
                <a:spcPct val="100000"/>
              </a:lnSpc>
              <a:buFont typeface="+mj-lt"/>
              <a:buAutoNum type="arabicPeriod"/>
            </a:pPr>
            <a:r>
              <a:rPr lang="en-US" dirty="0" err="1">
                <a:solidFill>
                  <a:schemeClr val="bg2">
                    <a:lumMod val="75000"/>
                  </a:schemeClr>
                </a:solidFill>
              </a:rPr>
              <a:t>Độ</a:t>
            </a:r>
            <a:r>
              <a:rPr lang="en-US" dirty="0">
                <a:solidFill>
                  <a:schemeClr val="bg2">
                    <a:lumMod val="75000"/>
                  </a:schemeClr>
                </a:solidFill>
              </a:rPr>
              <a:t> </a:t>
            </a:r>
            <a:r>
              <a:rPr lang="en-US" dirty="0" err="1">
                <a:solidFill>
                  <a:schemeClr val="bg2">
                    <a:lumMod val="75000"/>
                  </a:schemeClr>
                </a:solidFill>
              </a:rPr>
              <a:t>ưu</a:t>
            </a:r>
            <a:r>
              <a:rPr lang="en-US" dirty="0">
                <a:solidFill>
                  <a:schemeClr val="bg2">
                    <a:lumMod val="75000"/>
                  </a:schemeClr>
                </a:solidFill>
              </a:rPr>
              <a:t> </a:t>
            </a:r>
            <a:r>
              <a:rPr lang="en-US" dirty="0" err="1">
                <a:solidFill>
                  <a:schemeClr val="bg2">
                    <a:lumMod val="75000"/>
                  </a:schemeClr>
                </a:solidFill>
              </a:rPr>
              <a:t>tiên</a:t>
            </a:r>
            <a:r>
              <a:rPr lang="en-US" dirty="0">
                <a:solidFill>
                  <a:schemeClr val="bg2">
                    <a:lumMod val="75000"/>
                  </a:schemeClr>
                </a:solidFill>
              </a:rPr>
              <a:t> </a:t>
            </a:r>
            <a:r>
              <a:rPr lang="en-US" dirty="0" err="1">
                <a:solidFill>
                  <a:schemeClr val="bg2">
                    <a:lumMod val="75000"/>
                  </a:schemeClr>
                </a:solidFill>
              </a:rPr>
              <a:t>toán</a:t>
            </a:r>
            <a:r>
              <a:rPr lang="en-US" dirty="0">
                <a:solidFill>
                  <a:schemeClr val="bg2">
                    <a:lumMod val="75000"/>
                  </a:schemeClr>
                </a:solidFill>
              </a:rPr>
              <a:t> </a:t>
            </a:r>
            <a:r>
              <a:rPr lang="en-US" dirty="0" err="1">
                <a:solidFill>
                  <a:schemeClr val="bg2">
                    <a:lumMod val="75000"/>
                  </a:schemeClr>
                </a:solidFill>
              </a:rPr>
              <a:t>tử</a:t>
            </a:r>
            <a:r>
              <a:rPr lang="en-US" dirty="0">
                <a:solidFill>
                  <a:schemeClr val="bg2">
                    <a:lumMod val="75000"/>
                  </a:schemeClr>
                </a:solidFill>
              </a:rPr>
              <a:t> (Operators Precedence)</a:t>
            </a:r>
          </a:p>
        </p:txBody>
      </p:sp>
    </p:spTree>
    <p:custDataLst>
      <p:tags r:id="rId1"/>
    </p:custDataLst>
    <p:extLst>
      <p:ext uri="{BB962C8B-B14F-4D97-AF65-F5344CB8AC3E}">
        <p14:creationId xmlns:p14="http://schemas.microsoft.com/office/powerpoint/2010/main" val="2299048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96081-1D30-12C7-2CB2-CDC179578A12}"/>
              </a:ext>
            </a:extLst>
          </p:cNvPr>
          <p:cNvSpPr>
            <a:spLocks noGrp="1"/>
          </p:cNvSpPr>
          <p:nvPr>
            <p:ph type="title"/>
          </p:nvPr>
        </p:nvSpPr>
        <p:spPr/>
        <p:txBody>
          <a:bodyPr/>
          <a:lstStyle/>
          <a:p>
            <a:r>
              <a:rPr lang="en-US" altLang="en-US" dirty="0"/>
              <a:t>4. </a:t>
            </a:r>
            <a:r>
              <a:rPr lang="en-US" altLang="en-US" dirty="0" err="1"/>
              <a:t>Toán</a:t>
            </a:r>
            <a:r>
              <a:rPr lang="en-US" altLang="en-US" dirty="0"/>
              <a:t> </a:t>
            </a:r>
            <a:r>
              <a:rPr lang="en-US" altLang="en-US" dirty="0" err="1"/>
              <a:t>tử</a:t>
            </a:r>
            <a:r>
              <a:rPr lang="en-US" altLang="en-US" dirty="0"/>
              <a:t> logic</a:t>
            </a:r>
            <a:endParaRPr lang="en-US" dirty="0"/>
          </a:p>
        </p:txBody>
      </p:sp>
      <p:sp>
        <p:nvSpPr>
          <p:cNvPr id="4" name="Content Placeholder 2">
            <a:extLst>
              <a:ext uri="{FF2B5EF4-FFF2-40B4-BE49-F238E27FC236}">
                <a16:creationId xmlns:a16="http://schemas.microsoft.com/office/drawing/2014/main" id="{79947BE8-0ADC-EC9E-001C-87C9D1544B9D}"/>
              </a:ext>
            </a:extLst>
          </p:cNvPr>
          <p:cNvSpPr txBox="1">
            <a:spLocks noGrp="1" noChangeArrowheads="1"/>
          </p:cNvSpPr>
          <p:nvPr>
            <p:ph idx="1"/>
          </p:nvPr>
        </p:nvSpPr>
        <p:spPr bwMode="auto">
          <a:xfrm>
            <a:off x="431800" y="1196975"/>
            <a:ext cx="10560050" cy="51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lnSpc>
                <a:spcPct val="150000"/>
              </a:lnSpc>
              <a:spcBef>
                <a:spcPct val="125000"/>
              </a:spcBef>
              <a:spcAft>
                <a:spcPct val="0"/>
              </a:spcAft>
              <a:buClr>
                <a:schemeClr val="tx2"/>
              </a:buClr>
              <a:buSzPct val="90000"/>
              <a:buFont typeface="Wingdings" panose="05000000000000000000" pitchFamily="2" charset="2"/>
              <a:buChar char="q"/>
              <a:defRPr sz="2000" b="1">
                <a:solidFill>
                  <a:srgbClr val="333399"/>
                </a:solidFill>
                <a:latin typeface="+mn-lt"/>
                <a:ea typeface="+mn-ea"/>
                <a:cs typeface="+mn-cs"/>
              </a:defRPr>
            </a:lvl1pPr>
            <a:lvl2pPr marL="692150" indent="-234950" algn="l" rtl="0" eaLnBrk="0" fontAlgn="base" hangingPunct="0">
              <a:lnSpc>
                <a:spcPct val="150000"/>
              </a:lnSpc>
              <a:spcBef>
                <a:spcPct val="25000"/>
              </a:spcBef>
              <a:spcAft>
                <a:spcPct val="0"/>
              </a:spcAft>
              <a:buClr>
                <a:srgbClr val="333399"/>
              </a:buClr>
              <a:buFont typeface="Times New Roman" panose="02020603050405020304" pitchFamily="18" charset="0"/>
              <a:buChar char="●"/>
              <a:defRPr sz="1800">
                <a:solidFill>
                  <a:srgbClr val="333399"/>
                </a:solidFill>
                <a:latin typeface="+mn-lt"/>
              </a:defRPr>
            </a:lvl2pPr>
            <a:lvl3pPr marL="987425" indent="-180975" algn="l" rtl="0" eaLnBrk="0" fontAlgn="base" hangingPunct="0">
              <a:lnSpc>
                <a:spcPct val="150000"/>
              </a:lnSpc>
              <a:spcBef>
                <a:spcPct val="25000"/>
              </a:spcBef>
              <a:spcAft>
                <a:spcPct val="0"/>
              </a:spcAft>
              <a:buClr>
                <a:schemeClr val="accent2"/>
              </a:buClr>
              <a:buFont typeface="Wingdings" panose="05000000000000000000" pitchFamily="2" charset="2"/>
              <a:buChar char="§"/>
              <a:defRPr sz="1800">
                <a:solidFill>
                  <a:srgbClr val="3366FF"/>
                </a:solidFill>
                <a:latin typeface="+mn-lt"/>
              </a:defRPr>
            </a:lvl3pPr>
            <a:lvl4pPr marL="1281113" indent="-179388" algn="l" rtl="0" eaLnBrk="0" fontAlgn="base" hangingPunct="0">
              <a:lnSpc>
                <a:spcPct val="150000"/>
              </a:lnSpc>
              <a:spcBef>
                <a:spcPct val="20000"/>
              </a:spcBef>
              <a:spcAft>
                <a:spcPct val="0"/>
              </a:spcAft>
              <a:buClr>
                <a:schemeClr val="tx2"/>
              </a:buClr>
              <a:buSzPct val="75000"/>
              <a:buFont typeface="Wingdings" panose="05000000000000000000" pitchFamily="2" charset="2"/>
              <a:buChar char="§"/>
              <a:defRPr sz="1800">
                <a:solidFill>
                  <a:schemeClr val="tx1"/>
                </a:solidFill>
                <a:latin typeface="+mn-lt"/>
              </a:defRPr>
            </a:lvl4pPr>
            <a:lvl5pPr marL="1598613" indent="-203200" algn="l" rtl="0" eaLnBrk="0" fontAlgn="base" hangingPunct="0">
              <a:lnSpc>
                <a:spcPct val="150000"/>
              </a:lnSpc>
              <a:spcBef>
                <a:spcPct val="20000"/>
              </a:spcBef>
              <a:spcAft>
                <a:spcPct val="0"/>
              </a:spcAft>
              <a:buClr>
                <a:schemeClr val="folHlink"/>
              </a:buClr>
              <a:buSzPct val="80000"/>
              <a:buFont typeface="Wingdings" panose="05000000000000000000" pitchFamily="2" charset="2"/>
              <a:buChar char="§"/>
              <a:defRPr sz="1800">
                <a:solidFill>
                  <a:schemeClr val="tx1"/>
                </a:solidFill>
                <a:latin typeface="+mn-lt"/>
              </a:defRPr>
            </a:lvl5pPr>
            <a:lvl6pPr marL="20558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r>
              <a:rPr lang="en-US" altLang="en-US" kern="0" dirty="0" err="1"/>
              <a:t>Toán</a:t>
            </a:r>
            <a:r>
              <a:rPr lang="en-US" altLang="en-US" kern="0" dirty="0"/>
              <a:t> </a:t>
            </a:r>
            <a:r>
              <a:rPr lang="en-US" altLang="en-US" kern="0" dirty="0" err="1"/>
              <a:t>tử</a:t>
            </a:r>
            <a:r>
              <a:rPr lang="en-US" altLang="en-US" kern="0" dirty="0"/>
              <a:t> </a:t>
            </a:r>
            <a:r>
              <a:rPr lang="en-US" altLang="en-US" kern="0" dirty="0">
                <a:solidFill>
                  <a:srgbClr val="FF0000"/>
                </a:solidFill>
              </a:rPr>
              <a:t>and</a:t>
            </a:r>
            <a:r>
              <a:rPr lang="en-US" altLang="en-US" kern="0" dirty="0"/>
              <a:t>, </a:t>
            </a:r>
            <a:r>
              <a:rPr lang="en-US" altLang="en-US" kern="0" dirty="0">
                <a:solidFill>
                  <a:srgbClr val="FF0000"/>
                </a:solidFill>
              </a:rPr>
              <a:t>or</a:t>
            </a:r>
            <a:r>
              <a:rPr lang="en-US" altLang="en-US" kern="0" dirty="0"/>
              <a:t>, </a:t>
            </a:r>
            <a:r>
              <a:rPr lang="en-US" altLang="en-US" kern="0" dirty="0">
                <a:solidFill>
                  <a:srgbClr val="FF0000"/>
                </a:solidFill>
              </a:rPr>
              <a:t>not</a:t>
            </a:r>
          </a:p>
          <a:p>
            <a:endParaRPr lang="en-US" altLang="en-US" kern="0" dirty="0"/>
          </a:p>
          <a:p>
            <a:endParaRPr lang="en-US" altLang="en-US" kern="0" dirty="0"/>
          </a:p>
          <a:p>
            <a:r>
              <a:rPr lang="en-US" altLang="en-US" kern="0" dirty="0" err="1"/>
              <a:t>Ví</a:t>
            </a:r>
            <a:r>
              <a:rPr lang="en-US" altLang="en-US" kern="0" dirty="0"/>
              <a:t> </a:t>
            </a:r>
            <a:r>
              <a:rPr lang="en-US" altLang="en-US" kern="0" dirty="0" err="1"/>
              <a:t>dụ</a:t>
            </a:r>
            <a:r>
              <a:rPr lang="en-US" altLang="en-US" kern="0" dirty="0"/>
              <a:t> </a:t>
            </a:r>
            <a:r>
              <a:rPr lang="en-US" altLang="en-US" kern="0" dirty="0">
                <a:solidFill>
                  <a:srgbClr val="FF0000"/>
                </a:solidFill>
              </a:rPr>
              <a:t>and</a:t>
            </a:r>
            <a:r>
              <a:rPr lang="en-US" altLang="en-US" kern="0" dirty="0"/>
              <a:t>: Cho 3 </a:t>
            </a:r>
            <a:r>
              <a:rPr lang="en-US" altLang="en-US" kern="0" dirty="0" err="1"/>
              <a:t>giá</a:t>
            </a:r>
            <a:r>
              <a:rPr lang="en-US" altLang="en-US" kern="0" dirty="0"/>
              <a:t> </a:t>
            </a:r>
            <a:r>
              <a:rPr lang="en-US" altLang="en-US" kern="0" dirty="0" err="1"/>
              <a:t>trị</a:t>
            </a:r>
            <a:r>
              <a:rPr lang="en-US" altLang="en-US" kern="0" dirty="0"/>
              <a:t>: a=10, b=7, c=9</a:t>
            </a:r>
          </a:p>
          <a:p>
            <a:pPr lvl="1"/>
            <a:r>
              <a:rPr lang="en-US" altLang="en-US" b="0" kern="0" dirty="0"/>
              <a:t>a &gt; 5 </a:t>
            </a:r>
            <a:r>
              <a:rPr lang="en-US" altLang="en-US" b="0" kern="0" dirty="0">
                <a:solidFill>
                  <a:srgbClr val="FF0000"/>
                </a:solidFill>
              </a:rPr>
              <a:t>and</a:t>
            </a:r>
            <a:r>
              <a:rPr lang="en-US" altLang="en-US" b="0" kern="0" dirty="0"/>
              <a:t>  b + c &gt;= a      # True</a:t>
            </a:r>
          </a:p>
          <a:p>
            <a:pPr marL="457200" lvl="1" indent="0">
              <a:lnSpc>
                <a:spcPct val="100000"/>
              </a:lnSpc>
              <a:buNone/>
            </a:pPr>
            <a:r>
              <a:rPr lang="en-US" altLang="en-US" b="0" kern="0" dirty="0"/>
              <a:t>     True             </a:t>
            </a:r>
            <a:r>
              <a:rPr lang="en-US" altLang="en-US" b="0" kern="0" dirty="0" err="1"/>
              <a:t>True</a:t>
            </a:r>
            <a:endParaRPr lang="en-US" altLang="en-US" b="0" kern="0" dirty="0"/>
          </a:p>
          <a:p>
            <a:pPr lvl="1"/>
            <a:r>
              <a:rPr lang="en-US" altLang="en-US" b="0" kern="0" dirty="0"/>
              <a:t>a &gt; c </a:t>
            </a:r>
            <a:r>
              <a:rPr lang="en-US" altLang="en-US" b="0" kern="0" dirty="0">
                <a:solidFill>
                  <a:srgbClr val="FF0000"/>
                </a:solidFill>
              </a:rPr>
              <a:t>and</a:t>
            </a:r>
            <a:r>
              <a:rPr lang="en-US" altLang="en-US" b="0" kern="0" dirty="0"/>
              <a:t> b &gt; c                # False</a:t>
            </a:r>
          </a:p>
          <a:p>
            <a:pPr marL="457200" lvl="1" indent="0">
              <a:lnSpc>
                <a:spcPct val="100000"/>
              </a:lnSpc>
              <a:buNone/>
            </a:pPr>
            <a:r>
              <a:rPr lang="en-US" altLang="en-US" dirty="0"/>
              <a:t>     True       </a:t>
            </a:r>
            <a:r>
              <a:rPr lang="en-US" altLang="en-US" b="0" kern="0" dirty="0"/>
              <a:t>False</a:t>
            </a:r>
          </a:p>
        </p:txBody>
      </p:sp>
      <p:graphicFrame>
        <p:nvGraphicFramePr>
          <p:cNvPr id="5" name="Table 5">
            <a:extLst>
              <a:ext uri="{FF2B5EF4-FFF2-40B4-BE49-F238E27FC236}">
                <a16:creationId xmlns:a16="http://schemas.microsoft.com/office/drawing/2014/main" id="{59159186-AB72-0C48-E87D-5B80066457A4}"/>
              </a:ext>
            </a:extLst>
          </p:cNvPr>
          <p:cNvGraphicFramePr>
            <a:graphicFrameLocks noGrp="1"/>
          </p:cNvGraphicFramePr>
          <p:nvPr>
            <p:extLst>
              <p:ext uri="{D42A27DB-BD31-4B8C-83A1-F6EECF244321}">
                <p14:modId xmlns:p14="http://schemas.microsoft.com/office/powerpoint/2010/main" val="3380893820"/>
              </p:ext>
            </p:extLst>
          </p:nvPr>
        </p:nvGraphicFramePr>
        <p:xfrm>
          <a:off x="1127448" y="1792932"/>
          <a:ext cx="7688900" cy="1748312"/>
        </p:xfrm>
        <a:graphic>
          <a:graphicData uri="http://schemas.openxmlformats.org/drawingml/2006/table">
            <a:tbl>
              <a:tblPr firstRow="1" bandRow="1">
                <a:tableStyleId>{93296810-A885-4BE3-A3E7-6D5BEEA58F35}</a:tableStyleId>
              </a:tblPr>
              <a:tblGrid>
                <a:gridCol w="1537780">
                  <a:extLst>
                    <a:ext uri="{9D8B030D-6E8A-4147-A177-3AD203B41FA5}">
                      <a16:colId xmlns:a16="http://schemas.microsoft.com/office/drawing/2014/main" val="2380657357"/>
                    </a:ext>
                  </a:extLst>
                </a:gridCol>
                <a:gridCol w="1537780">
                  <a:extLst>
                    <a:ext uri="{9D8B030D-6E8A-4147-A177-3AD203B41FA5}">
                      <a16:colId xmlns:a16="http://schemas.microsoft.com/office/drawing/2014/main" val="2634947082"/>
                    </a:ext>
                  </a:extLst>
                </a:gridCol>
                <a:gridCol w="1537780">
                  <a:extLst>
                    <a:ext uri="{9D8B030D-6E8A-4147-A177-3AD203B41FA5}">
                      <a16:colId xmlns:a16="http://schemas.microsoft.com/office/drawing/2014/main" val="1974003101"/>
                    </a:ext>
                  </a:extLst>
                </a:gridCol>
                <a:gridCol w="1537780">
                  <a:extLst>
                    <a:ext uri="{9D8B030D-6E8A-4147-A177-3AD203B41FA5}">
                      <a16:colId xmlns:a16="http://schemas.microsoft.com/office/drawing/2014/main" val="115725013"/>
                    </a:ext>
                  </a:extLst>
                </a:gridCol>
                <a:gridCol w="1537780">
                  <a:extLst>
                    <a:ext uri="{9D8B030D-6E8A-4147-A177-3AD203B41FA5}">
                      <a16:colId xmlns:a16="http://schemas.microsoft.com/office/drawing/2014/main" val="692671594"/>
                    </a:ext>
                  </a:extLst>
                </a:gridCol>
              </a:tblGrid>
              <a:tr h="129614">
                <a:tc>
                  <a:txBody>
                    <a:bodyPr/>
                    <a:lstStyle/>
                    <a:p>
                      <a:pPr algn="ctr">
                        <a:spcBef>
                          <a:spcPts val="0"/>
                        </a:spcBef>
                        <a:spcAft>
                          <a:spcPts val="0"/>
                        </a:spcAft>
                      </a:pPr>
                      <a:r>
                        <a:rPr lang="en-US" dirty="0"/>
                        <a:t>X</a:t>
                      </a:r>
                    </a:p>
                  </a:txBody>
                  <a:tcPr anchor="ctr"/>
                </a:tc>
                <a:tc>
                  <a:txBody>
                    <a:bodyPr/>
                    <a:lstStyle/>
                    <a:p>
                      <a:pPr algn="ctr">
                        <a:spcBef>
                          <a:spcPts val="0"/>
                        </a:spcBef>
                        <a:spcAft>
                          <a:spcPts val="0"/>
                        </a:spcAft>
                      </a:pPr>
                      <a:r>
                        <a:rPr lang="en-US" dirty="0"/>
                        <a:t>Y</a:t>
                      </a:r>
                    </a:p>
                  </a:txBody>
                  <a:tcPr anchor="ctr"/>
                </a:tc>
                <a:tc>
                  <a:txBody>
                    <a:bodyPr/>
                    <a:lstStyle/>
                    <a:p>
                      <a:pPr algn="ctr">
                        <a:spcBef>
                          <a:spcPts val="0"/>
                        </a:spcBef>
                        <a:spcAft>
                          <a:spcPts val="0"/>
                        </a:spcAft>
                      </a:pPr>
                      <a:r>
                        <a:rPr lang="en-US" b="1" dirty="0"/>
                        <a:t>X and Y</a:t>
                      </a:r>
                      <a:endParaRPr lang="en-US" b="1" dirty="0">
                        <a:solidFill>
                          <a:schemeClr val="accent1">
                            <a:lumMod val="60000"/>
                            <a:lumOff val="40000"/>
                          </a:schemeClr>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X or Y</a:t>
                      </a:r>
                      <a:endParaRPr lang="en-US" b="1" dirty="0">
                        <a:solidFill>
                          <a:schemeClr val="accent1">
                            <a:lumMod val="60000"/>
                            <a:lumOff val="40000"/>
                          </a:schemeClr>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not X</a:t>
                      </a:r>
                      <a:endParaRPr lang="en-US" b="1" dirty="0">
                        <a:solidFill>
                          <a:schemeClr val="accent1">
                            <a:lumMod val="60000"/>
                            <a:lumOff val="40000"/>
                          </a:schemeClr>
                        </a:solidFill>
                      </a:endParaRPr>
                    </a:p>
                  </a:txBody>
                  <a:tcPr anchor="ctr"/>
                </a:tc>
                <a:extLst>
                  <a:ext uri="{0D108BD9-81ED-4DB2-BD59-A6C34878D82A}">
                    <a16:rowId xmlns:a16="http://schemas.microsoft.com/office/drawing/2014/main" val="2549944602"/>
                  </a:ext>
                </a:extLst>
              </a:tr>
              <a:tr h="345638">
                <a:tc>
                  <a:txBody>
                    <a:bodyPr/>
                    <a:lstStyle/>
                    <a:p>
                      <a:pPr marL="0" lvl="2" algn="ctr" eaLnBrk="1" hangingPunct="1">
                        <a:lnSpc>
                          <a:spcPct val="100000"/>
                        </a:lnSpc>
                        <a:spcBef>
                          <a:spcPts val="0"/>
                        </a:spcBef>
                        <a:spcAft>
                          <a:spcPts val="0"/>
                        </a:spcAft>
                      </a:pPr>
                      <a:r>
                        <a:rPr lang="en-US" altLang="en-US" sz="1600" b="0" dirty="0">
                          <a:latin typeface="Tahoma" panose="020B0604030504040204" pitchFamily="34" charset="0"/>
                          <a:ea typeface="Tahoma" panose="020B0604030504040204" pitchFamily="34" charset="0"/>
                          <a:cs typeface="Tahoma" panose="020B0604030504040204" pitchFamily="34" charset="0"/>
                        </a:rPr>
                        <a:t>False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False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b="1" kern="0">
                          <a:solidFill>
                            <a:srgbClr val="FF0000"/>
                          </a:solidFill>
                          <a:latin typeface="Consolas" panose="020B0609020204030204" pitchFamily="49" charset="0"/>
                          <a:ea typeface="+mn-ea"/>
                          <a:cs typeface="Courier New" panose="02070309020205020404" pitchFamily="49" charset="0"/>
                        </a:rPr>
                        <a:t>False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b="1" kern="0">
                          <a:solidFill>
                            <a:srgbClr val="FF0000"/>
                          </a:solidFill>
                          <a:latin typeface="Consolas" panose="020B0609020204030204" pitchFamily="49" charset="0"/>
                          <a:ea typeface="+mn-ea"/>
                          <a:cs typeface="Courier New" panose="02070309020205020404" pitchFamily="49" charset="0"/>
                        </a:rPr>
                        <a:t>False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b="1" kern="0">
                          <a:solidFill>
                            <a:srgbClr val="FF0000"/>
                          </a:solidFill>
                          <a:latin typeface="Consolas" panose="020B0609020204030204" pitchFamily="49" charset="0"/>
                          <a:ea typeface="+mn-ea"/>
                          <a:cs typeface="Courier New" panose="02070309020205020404" pitchFamily="49" charset="0"/>
                        </a:rPr>
                        <a:t>True</a:t>
                      </a:r>
                    </a:p>
                  </a:txBody>
                  <a:tcPr anchor="ctr"/>
                </a:tc>
                <a:extLst>
                  <a:ext uri="{0D108BD9-81ED-4DB2-BD59-A6C34878D82A}">
                    <a16:rowId xmlns:a16="http://schemas.microsoft.com/office/drawing/2014/main" val="3716515516"/>
                  </a:ext>
                </a:extLst>
              </a:tr>
              <a:tr h="345638">
                <a:tc>
                  <a:txBody>
                    <a:bodyPr/>
                    <a:lstStyle/>
                    <a:p>
                      <a:pPr marL="0" lvl="2" algn="ctr" eaLnBrk="1" hangingPunct="1">
                        <a:lnSpc>
                          <a:spcPct val="100000"/>
                        </a:lnSpc>
                        <a:spcBef>
                          <a:spcPts val="0"/>
                        </a:spcBef>
                        <a:spcAft>
                          <a:spcPts val="0"/>
                        </a:spcAft>
                      </a:pPr>
                      <a:r>
                        <a:rPr lang="en-US" altLang="en-US" sz="1600" b="0" dirty="0">
                          <a:latin typeface="Tahoma" panose="020B0604030504040204" pitchFamily="34" charset="0"/>
                          <a:ea typeface="Tahoma" panose="020B0604030504040204" pitchFamily="34" charset="0"/>
                          <a:cs typeface="Tahoma" panose="020B0604030504040204" pitchFamily="34" charset="0"/>
                        </a:rPr>
                        <a:t>False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True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b="1" kern="0" dirty="0">
                          <a:solidFill>
                            <a:srgbClr val="FF0000"/>
                          </a:solidFill>
                          <a:latin typeface="Consolas" panose="020B0609020204030204" pitchFamily="49" charset="0"/>
                          <a:ea typeface="+mn-ea"/>
                          <a:cs typeface="Courier New" panose="02070309020205020404" pitchFamily="49" charset="0"/>
                        </a:rPr>
                        <a:t>False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b="1" kern="0">
                          <a:solidFill>
                            <a:srgbClr val="FF0000"/>
                          </a:solidFill>
                          <a:latin typeface="Consolas" panose="020B0609020204030204" pitchFamily="49" charset="0"/>
                          <a:ea typeface="+mn-ea"/>
                          <a:cs typeface="Courier New" panose="02070309020205020404" pitchFamily="49" charset="0"/>
                        </a:rPr>
                        <a:t>True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b="1" kern="0">
                          <a:solidFill>
                            <a:srgbClr val="FF0000"/>
                          </a:solidFill>
                          <a:latin typeface="Consolas" panose="020B0609020204030204" pitchFamily="49" charset="0"/>
                          <a:ea typeface="+mn-ea"/>
                          <a:cs typeface="Courier New" panose="02070309020205020404" pitchFamily="49" charset="0"/>
                        </a:rPr>
                        <a:t>True</a:t>
                      </a:r>
                    </a:p>
                  </a:txBody>
                  <a:tcPr anchor="ctr"/>
                </a:tc>
                <a:extLst>
                  <a:ext uri="{0D108BD9-81ED-4DB2-BD59-A6C34878D82A}">
                    <a16:rowId xmlns:a16="http://schemas.microsoft.com/office/drawing/2014/main" val="66811099"/>
                  </a:ext>
                </a:extLst>
              </a:tr>
              <a:tr h="345638">
                <a:tc>
                  <a:txBody>
                    <a:bodyPr/>
                    <a:lstStyle/>
                    <a:p>
                      <a:pPr marL="0" lvl="2" algn="ctr" eaLnBrk="1" hangingPunct="1">
                        <a:lnSpc>
                          <a:spcPct val="100000"/>
                        </a:lnSpc>
                        <a:spcBef>
                          <a:spcPts val="0"/>
                        </a:spcBef>
                        <a:spcAft>
                          <a:spcPts val="0"/>
                        </a:spcAft>
                      </a:pPr>
                      <a:r>
                        <a:rPr lang="en-US" altLang="en-US" sz="1600" b="0" dirty="0">
                          <a:latin typeface="Tahoma" panose="020B0604030504040204" pitchFamily="34" charset="0"/>
                          <a:ea typeface="Tahoma" panose="020B0604030504040204" pitchFamily="34" charset="0"/>
                          <a:cs typeface="Tahoma" panose="020B0604030504040204" pitchFamily="34" charset="0"/>
                        </a:rPr>
                        <a:t>True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False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b="1" kern="0" dirty="0">
                          <a:solidFill>
                            <a:srgbClr val="FF0000"/>
                          </a:solidFill>
                          <a:latin typeface="Consolas" panose="020B0609020204030204" pitchFamily="49" charset="0"/>
                          <a:ea typeface="+mn-ea"/>
                          <a:cs typeface="Courier New" panose="02070309020205020404" pitchFamily="49" charset="0"/>
                        </a:rPr>
                        <a:t>False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b="1" kern="0">
                          <a:solidFill>
                            <a:srgbClr val="FF0000"/>
                          </a:solidFill>
                          <a:latin typeface="Consolas" panose="020B0609020204030204" pitchFamily="49" charset="0"/>
                          <a:ea typeface="+mn-ea"/>
                          <a:cs typeface="Courier New" panose="02070309020205020404" pitchFamily="49" charset="0"/>
                        </a:rPr>
                        <a:t>True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b="1" kern="0">
                          <a:solidFill>
                            <a:srgbClr val="FF0000"/>
                          </a:solidFill>
                          <a:latin typeface="Consolas" panose="020B0609020204030204" pitchFamily="49" charset="0"/>
                          <a:ea typeface="+mn-ea"/>
                          <a:cs typeface="Courier New" panose="02070309020205020404" pitchFamily="49" charset="0"/>
                        </a:rPr>
                        <a:t>False</a:t>
                      </a:r>
                    </a:p>
                  </a:txBody>
                  <a:tcPr anchor="ctr"/>
                </a:tc>
                <a:extLst>
                  <a:ext uri="{0D108BD9-81ED-4DB2-BD59-A6C34878D82A}">
                    <a16:rowId xmlns:a16="http://schemas.microsoft.com/office/drawing/2014/main" val="264222944"/>
                  </a:ext>
                </a:extLst>
              </a:tr>
              <a:tr h="345638">
                <a:tc>
                  <a:txBody>
                    <a:bodyPr/>
                    <a:lstStyle/>
                    <a:p>
                      <a:pPr marL="0" lvl="2" algn="ctr" eaLnBrk="1" hangingPunct="1">
                        <a:lnSpc>
                          <a:spcPct val="100000"/>
                        </a:lnSpc>
                        <a:spcBef>
                          <a:spcPts val="0"/>
                        </a:spcBef>
                        <a:spcAft>
                          <a:spcPts val="0"/>
                        </a:spcAft>
                      </a:pPr>
                      <a:r>
                        <a:rPr lang="en-US" altLang="en-US" sz="1600" b="0" dirty="0">
                          <a:latin typeface="Tahoma" panose="020B0604030504040204" pitchFamily="34" charset="0"/>
                          <a:ea typeface="Tahoma" panose="020B0604030504040204" pitchFamily="34" charset="0"/>
                          <a:cs typeface="Tahoma" panose="020B0604030504040204" pitchFamily="34" charset="0"/>
                        </a:rPr>
                        <a:t>True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600" b="0" kern="1200">
                          <a:solidFill>
                            <a:schemeClr val="tx1"/>
                          </a:solidFill>
                          <a:effectLst/>
                          <a:latin typeface="Tahoma" panose="020B0604030504040204" pitchFamily="34" charset="0"/>
                          <a:ea typeface="Tahoma" panose="020B0604030504040204" pitchFamily="34" charset="0"/>
                          <a:cs typeface="Tahoma" panose="020B0604030504040204" pitchFamily="34" charset="0"/>
                        </a:rPr>
                        <a:t>True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b="1" kern="0" dirty="0">
                          <a:solidFill>
                            <a:srgbClr val="FF0000"/>
                          </a:solidFill>
                          <a:latin typeface="Consolas" panose="020B0609020204030204" pitchFamily="49" charset="0"/>
                          <a:ea typeface="+mn-ea"/>
                          <a:cs typeface="Courier New" panose="02070309020205020404" pitchFamily="49" charset="0"/>
                        </a:rPr>
                        <a:t>True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b="1" kern="0" dirty="0">
                          <a:solidFill>
                            <a:srgbClr val="FF0000"/>
                          </a:solidFill>
                          <a:latin typeface="Consolas" panose="020B0609020204030204" pitchFamily="49" charset="0"/>
                          <a:ea typeface="+mn-ea"/>
                          <a:cs typeface="Courier New" panose="02070309020205020404" pitchFamily="49" charset="0"/>
                        </a:rPr>
                        <a:t>True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b="1" kern="0" dirty="0">
                          <a:solidFill>
                            <a:srgbClr val="FF0000"/>
                          </a:solidFill>
                          <a:latin typeface="Consolas" panose="020B0609020204030204" pitchFamily="49" charset="0"/>
                          <a:ea typeface="+mn-ea"/>
                          <a:cs typeface="Courier New" panose="02070309020205020404" pitchFamily="49" charset="0"/>
                        </a:rPr>
                        <a:t>False</a:t>
                      </a:r>
                    </a:p>
                  </a:txBody>
                  <a:tcPr anchor="ctr"/>
                </a:tc>
                <a:extLst>
                  <a:ext uri="{0D108BD9-81ED-4DB2-BD59-A6C34878D82A}">
                    <a16:rowId xmlns:a16="http://schemas.microsoft.com/office/drawing/2014/main" val="2114243976"/>
                  </a:ext>
                </a:extLst>
              </a:tr>
            </a:tbl>
          </a:graphicData>
        </a:graphic>
      </p:graphicFrame>
      <p:sp>
        <p:nvSpPr>
          <p:cNvPr id="6" name="Right Brace 5">
            <a:extLst>
              <a:ext uri="{FF2B5EF4-FFF2-40B4-BE49-F238E27FC236}">
                <a16:creationId xmlns:a16="http://schemas.microsoft.com/office/drawing/2014/main" id="{2C8CD98C-6320-CAA3-E819-71234B581F24}"/>
              </a:ext>
            </a:extLst>
          </p:cNvPr>
          <p:cNvSpPr/>
          <p:nvPr/>
        </p:nvSpPr>
        <p:spPr bwMode="auto">
          <a:xfrm rot="5400000">
            <a:off x="1408433" y="4358058"/>
            <a:ext cx="144016" cy="590157"/>
          </a:xfrm>
          <a:prstGeom prst="rightBrace">
            <a:avLst/>
          </a:prstGeom>
          <a:ln/>
        </p:spPr>
        <p:style>
          <a:lnRef idx="1">
            <a:schemeClr val="accent4"/>
          </a:lnRef>
          <a:fillRef idx="0">
            <a:schemeClr val="accent4"/>
          </a:fillRef>
          <a:effectRef idx="0">
            <a:schemeClr val="accent4"/>
          </a:effectRef>
          <a:fontRef idx="minor">
            <a:schemeClr val="tx1"/>
          </a:fontRef>
        </p:style>
        <p:txBody>
          <a:bodyPr vert="horz" wrap="square" lIns="92075" tIns="46038" rIns="92075" bIns="46038"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
                <a:schemeClr val="tx2"/>
              </a:buClr>
              <a:buSzPct val="70000"/>
              <a:buFont typeface="Wingdings" pitchFamily="2" charset="2"/>
              <a:buNone/>
              <a:tabLst/>
            </a:pPr>
            <a:endParaRPr kumimoji="0" lang="en-US" sz="2000" b="1" i="0" u="none" strike="noStrike" cap="none" normalizeH="0" baseline="0">
              <a:ln>
                <a:noFill/>
              </a:ln>
              <a:solidFill>
                <a:srgbClr val="333399"/>
              </a:solidFill>
              <a:effectLst/>
              <a:latin typeface="Arial" charset="0"/>
            </a:endParaRPr>
          </a:p>
        </p:txBody>
      </p:sp>
      <p:sp>
        <p:nvSpPr>
          <p:cNvPr id="7" name="Right Brace 6">
            <a:extLst>
              <a:ext uri="{FF2B5EF4-FFF2-40B4-BE49-F238E27FC236}">
                <a16:creationId xmlns:a16="http://schemas.microsoft.com/office/drawing/2014/main" id="{12FD0D0C-6987-6D5F-8A7F-5DAC38E6ADBA}"/>
              </a:ext>
            </a:extLst>
          </p:cNvPr>
          <p:cNvSpPr/>
          <p:nvPr/>
        </p:nvSpPr>
        <p:spPr bwMode="auto">
          <a:xfrm rot="16200000" flipH="1">
            <a:off x="2715357" y="4183312"/>
            <a:ext cx="144020" cy="1008112"/>
          </a:xfrm>
          <a:prstGeom prst="rightBrace">
            <a:avLst/>
          </a:prstGeom>
          <a:ln/>
        </p:spPr>
        <p:style>
          <a:lnRef idx="1">
            <a:schemeClr val="accent4"/>
          </a:lnRef>
          <a:fillRef idx="0">
            <a:schemeClr val="accent4"/>
          </a:fillRef>
          <a:effectRef idx="0">
            <a:schemeClr val="accent4"/>
          </a:effectRef>
          <a:fontRef idx="minor">
            <a:schemeClr val="tx1"/>
          </a:fontRef>
        </p:style>
        <p:txBody>
          <a:bodyPr vert="horz" wrap="square" lIns="92075" tIns="46038" rIns="92075" bIns="46038"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
                <a:schemeClr val="tx2"/>
              </a:buClr>
              <a:buSzPct val="70000"/>
              <a:buFont typeface="Wingdings" pitchFamily="2" charset="2"/>
              <a:buNone/>
              <a:tabLst/>
            </a:pPr>
            <a:endParaRPr kumimoji="0" lang="en-US" sz="2000" b="1" i="0" u="none" strike="noStrike" cap="none" normalizeH="0" baseline="0">
              <a:ln>
                <a:noFill/>
              </a:ln>
              <a:solidFill>
                <a:srgbClr val="333399"/>
              </a:solidFill>
              <a:effectLst/>
              <a:latin typeface="Arial" charset="0"/>
            </a:endParaRPr>
          </a:p>
        </p:txBody>
      </p:sp>
      <p:sp>
        <p:nvSpPr>
          <p:cNvPr id="8" name="Right Brace 7">
            <a:extLst>
              <a:ext uri="{FF2B5EF4-FFF2-40B4-BE49-F238E27FC236}">
                <a16:creationId xmlns:a16="http://schemas.microsoft.com/office/drawing/2014/main" id="{C48DFEFF-4D0C-89A9-C649-9236B3710819}"/>
              </a:ext>
            </a:extLst>
          </p:cNvPr>
          <p:cNvSpPr/>
          <p:nvPr/>
        </p:nvSpPr>
        <p:spPr bwMode="auto">
          <a:xfrm rot="5400000">
            <a:off x="1412948" y="5190877"/>
            <a:ext cx="134984" cy="590157"/>
          </a:xfrm>
          <a:prstGeom prst="rightBrace">
            <a:avLst/>
          </a:prstGeom>
          <a:ln/>
        </p:spPr>
        <p:style>
          <a:lnRef idx="1">
            <a:schemeClr val="accent4"/>
          </a:lnRef>
          <a:fillRef idx="0">
            <a:schemeClr val="accent4"/>
          </a:fillRef>
          <a:effectRef idx="0">
            <a:schemeClr val="accent4"/>
          </a:effectRef>
          <a:fontRef idx="minor">
            <a:schemeClr val="tx1"/>
          </a:fontRef>
        </p:style>
        <p:txBody>
          <a:bodyPr vert="horz" wrap="square" lIns="92075" tIns="46038" rIns="92075" bIns="46038"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
                <a:schemeClr val="tx2"/>
              </a:buClr>
              <a:buSzPct val="70000"/>
              <a:buFont typeface="Wingdings" pitchFamily="2" charset="2"/>
              <a:buNone/>
              <a:tabLst/>
            </a:pPr>
            <a:endParaRPr kumimoji="0" lang="en-US" sz="2000" b="1" i="0" u="none" strike="noStrike" cap="none" normalizeH="0" baseline="0">
              <a:ln>
                <a:noFill/>
              </a:ln>
              <a:solidFill>
                <a:srgbClr val="333399"/>
              </a:solidFill>
              <a:effectLst/>
              <a:latin typeface="Arial" charset="0"/>
            </a:endParaRPr>
          </a:p>
        </p:txBody>
      </p:sp>
      <p:sp>
        <p:nvSpPr>
          <p:cNvPr id="9" name="Right Brace 8">
            <a:extLst>
              <a:ext uri="{FF2B5EF4-FFF2-40B4-BE49-F238E27FC236}">
                <a16:creationId xmlns:a16="http://schemas.microsoft.com/office/drawing/2014/main" id="{56CA8F4E-FD07-8581-9312-FFDBD9CED9DE}"/>
              </a:ext>
            </a:extLst>
          </p:cNvPr>
          <p:cNvSpPr/>
          <p:nvPr/>
        </p:nvSpPr>
        <p:spPr bwMode="auto">
          <a:xfrm rot="5400000">
            <a:off x="2392456" y="5172614"/>
            <a:ext cx="144020" cy="590158"/>
          </a:xfrm>
          <a:prstGeom prst="rightBrace">
            <a:avLst/>
          </a:prstGeom>
          <a:ln/>
        </p:spPr>
        <p:style>
          <a:lnRef idx="1">
            <a:schemeClr val="accent4"/>
          </a:lnRef>
          <a:fillRef idx="0">
            <a:schemeClr val="accent4"/>
          </a:fillRef>
          <a:effectRef idx="0">
            <a:schemeClr val="accent4"/>
          </a:effectRef>
          <a:fontRef idx="minor">
            <a:schemeClr val="tx1"/>
          </a:fontRef>
        </p:style>
        <p:txBody>
          <a:bodyPr vert="horz" wrap="square" lIns="92075" tIns="46038" rIns="92075" bIns="46038"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
                <a:schemeClr val="tx2"/>
              </a:buClr>
              <a:buSzPct val="70000"/>
              <a:buFont typeface="Wingdings" pitchFamily="2" charset="2"/>
              <a:buNone/>
              <a:tabLst/>
            </a:pPr>
            <a:endParaRPr kumimoji="0" lang="en-US" sz="2000" b="1" i="0" u="none" strike="noStrike" cap="none" normalizeH="0" baseline="0">
              <a:ln>
                <a:noFill/>
              </a:ln>
              <a:solidFill>
                <a:srgbClr val="333399"/>
              </a:solidFill>
              <a:effectLst/>
              <a:latin typeface="Arial" charset="0"/>
            </a:endParaRPr>
          </a:p>
        </p:txBody>
      </p:sp>
    </p:spTree>
    <p:extLst>
      <p:ext uri="{BB962C8B-B14F-4D97-AF65-F5344CB8AC3E}">
        <p14:creationId xmlns:p14="http://schemas.microsoft.com/office/powerpoint/2010/main" val="1665550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dirty="0"/>
              <a:t>4. </a:t>
            </a:r>
            <a:r>
              <a:rPr lang="en-US" altLang="en-US" dirty="0" err="1"/>
              <a:t>Toán</a:t>
            </a:r>
            <a:r>
              <a:rPr lang="en-US" altLang="en-US" dirty="0"/>
              <a:t> </a:t>
            </a:r>
            <a:r>
              <a:rPr lang="en-US" altLang="en-US" dirty="0" err="1"/>
              <a:t>tử</a:t>
            </a:r>
            <a:r>
              <a:rPr lang="en-US" altLang="en-US" dirty="0"/>
              <a:t> logic</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kern="0" dirty="0" err="1"/>
              <a:t>Toán</a:t>
            </a:r>
            <a:r>
              <a:rPr lang="en-US" altLang="en-US" kern="0" dirty="0"/>
              <a:t> </a:t>
            </a:r>
            <a:r>
              <a:rPr lang="en-US" altLang="en-US" kern="0" dirty="0" err="1"/>
              <a:t>tử</a:t>
            </a:r>
            <a:r>
              <a:rPr lang="en-US" altLang="en-US" kern="0" dirty="0"/>
              <a:t> </a:t>
            </a:r>
            <a:r>
              <a:rPr lang="en-US" altLang="en-US" kern="0" dirty="0">
                <a:solidFill>
                  <a:srgbClr val="FF0000"/>
                </a:solidFill>
              </a:rPr>
              <a:t>and</a:t>
            </a:r>
            <a:r>
              <a:rPr lang="en-US" altLang="en-US" kern="0" dirty="0"/>
              <a:t>, </a:t>
            </a:r>
            <a:r>
              <a:rPr lang="en-US" altLang="en-US" kern="0" dirty="0">
                <a:solidFill>
                  <a:srgbClr val="FF0000"/>
                </a:solidFill>
              </a:rPr>
              <a:t>or</a:t>
            </a:r>
            <a:r>
              <a:rPr lang="en-US" altLang="en-US" kern="0" dirty="0"/>
              <a:t>, </a:t>
            </a:r>
            <a:r>
              <a:rPr lang="en-US" altLang="en-US" kern="0" dirty="0">
                <a:solidFill>
                  <a:srgbClr val="FF0000"/>
                </a:solidFill>
              </a:rPr>
              <a:t>not</a:t>
            </a:r>
            <a:endParaRPr lang="en-US" altLang="en-US" dirty="0"/>
          </a:p>
          <a:p>
            <a:endParaRPr lang="en-US" altLang="en-US" dirty="0"/>
          </a:p>
          <a:p>
            <a:endParaRPr lang="en-US" altLang="en-US" dirty="0"/>
          </a:p>
          <a:p>
            <a:r>
              <a:rPr lang="en-US" altLang="en-US" dirty="0" err="1"/>
              <a:t>Ví</a:t>
            </a:r>
            <a:r>
              <a:rPr lang="en-US" altLang="en-US" dirty="0"/>
              <a:t> </a:t>
            </a:r>
            <a:r>
              <a:rPr lang="en-US" altLang="en-US" dirty="0" err="1"/>
              <a:t>dụ</a:t>
            </a:r>
            <a:r>
              <a:rPr lang="en-US" altLang="en-US" dirty="0"/>
              <a:t> </a:t>
            </a:r>
            <a:r>
              <a:rPr lang="en-US" altLang="en-US" dirty="0">
                <a:solidFill>
                  <a:srgbClr val="FF0000"/>
                </a:solidFill>
              </a:rPr>
              <a:t>or</a:t>
            </a:r>
            <a:r>
              <a:rPr lang="en-US" altLang="en-US" dirty="0"/>
              <a:t>: Cho 3 </a:t>
            </a:r>
            <a:r>
              <a:rPr lang="en-US" altLang="en-US" dirty="0" err="1"/>
              <a:t>giá</a:t>
            </a:r>
            <a:r>
              <a:rPr lang="en-US" altLang="en-US" dirty="0"/>
              <a:t> </a:t>
            </a:r>
            <a:r>
              <a:rPr lang="en-US" altLang="en-US" dirty="0" err="1"/>
              <a:t>trị</a:t>
            </a:r>
            <a:r>
              <a:rPr lang="en-US" altLang="en-US" dirty="0"/>
              <a:t>: a=10, b=7, c=9</a:t>
            </a:r>
          </a:p>
          <a:p>
            <a:pPr lvl="1"/>
            <a:r>
              <a:rPr lang="en-US" altLang="en-US" dirty="0"/>
              <a:t>a + b &gt; 15 or  a - c &gt; 5           # True</a:t>
            </a:r>
          </a:p>
          <a:p>
            <a:pPr marL="457200" lvl="1" indent="0">
              <a:buNone/>
            </a:pPr>
            <a:endParaRPr lang="en-US" altLang="en-US" dirty="0"/>
          </a:p>
          <a:p>
            <a:pPr lvl="1"/>
            <a:r>
              <a:rPr lang="en-US" altLang="en-US" dirty="0"/>
              <a:t>a + b = 7 or b + c = 10           # False</a:t>
            </a:r>
          </a:p>
          <a:p>
            <a:pPr lvl="1"/>
            <a:endParaRPr lang="en-US" altLang="en-US" dirty="0"/>
          </a:p>
        </p:txBody>
      </p:sp>
      <p:graphicFrame>
        <p:nvGraphicFramePr>
          <p:cNvPr id="5" name="Table 2">
            <a:extLst>
              <a:ext uri="{FF2B5EF4-FFF2-40B4-BE49-F238E27FC236}">
                <a16:creationId xmlns:a16="http://schemas.microsoft.com/office/drawing/2014/main" id="{FF921723-96AC-457A-8CB3-CEC9CA20E4A0}"/>
              </a:ext>
            </a:extLst>
          </p:cNvPr>
          <p:cNvGraphicFramePr>
            <a:graphicFrameLocks noGrp="1"/>
          </p:cNvGraphicFramePr>
          <p:nvPr>
            <p:extLst>
              <p:ext uri="{D42A27DB-BD31-4B8C-83A1-F6EECF244321}">
                <p14:modId xmlns:p14="http://schemas.microsoft.com/office/powerpoint/2010/main" val="606762169"/>
              </p:ext>
            </p:extLst>
          </p:nvPr>
        </p:nvGraphicFramePr>
        <p:xfrm>
          <a:off x="1127257" y="1757004"/>
          <a:ext cx="7921073" cy="1706880"/>
        </p:xfrm>
        <a:graphic>
          <a:graphicData uri="http://schemas.openxmlformats.org/drawingml/2006/table">
            <a:tbl>
              <a:tblPr firstRow="1" bandRow="1">
                <a:tableStyleId>{93296810-A885-4BE3-A3E7-6D5BEEA58F35}</a:tableStyleId>
              </a:tblPr>
              <a:tblGrid>
                <a:gridCol w="1634507">
                  <a:extLst>
                    <a:ext uri="{9D8B030D-6E8A-4147-A177-3AD203B41FA5}">
                      <a16:colId xmlns:a16="http://schemas.microsoft.com/office/drawing/2014/main" val="4122184696"/>
                    </a:ext>
                  </a:extLst>
                </a:gridCol>
                <a:gridCol w="1760238">
                  <a:extLst>
                    <a:ext uri="{9D8B030D-6E8A-4147-A177-3AD203B41FA5}">
                      <a16:colId xmlns:a16="http://schemas.microsoft.com/office/drawing/2014/main" val="1439014570"/>
                    </a:ext>
                  </a:extLst>
                </a:gridCol>
                <a:gridCol w="1634507">
                  <a:extLst>
                    <a:ext uri="{9D8B030D-6E8A-4147-A177-3AD203B41FA5}">
                      <a16:colId xmlns:a16="http://schemas.microsoft.com/office/drawing/2014/main" val="2457100674"/>
                    </a:ext>
                  </a:extLst>
                </a:gridCol>
                <a:gridCol w="1383045">
                  <a:extLst>
                    <a:ext uri="{9D8B030D-6E8A-4147-A177-3AD203B41FA5}">
                      <a16:colId xmlns:a16="http://schemas.microsoft.com/office/drawing/2014/main" val="4126354460"/>
                    </a:ext>
                  </a:extLst>
                </a:gridCol>
                <a:gridCol w="1508776">
                  <a:extLst>
                    <a:ext uri="{9D8B030D-6E8A-4147-A177-3AD203B41FA5}">
                      <a16:colId xmlns:a16="http://schemas.microsoft.com/office/drawing/2014/main" val="830424088"/>
                    </a:ext>
                  </a:extLst>
                </a:gridCol>
              </a:tblGrid>
              <a:tr h="303844">
                <a:tc>
                  <a:txBody>
                    <a:bodyPr/>
                    <a:lstStyle/>
                    <a:p>
                      <a:pPr algn="ctr">
                        <a:spcBef>
                          <a:spcPts val="0"/>
                        </a:spcBef>
                        <a:spcAft>
                          <a:spcPts val="0"/>
                        </a:spcAft>
                      </a:pPr>
                      <a:r>
                        <a:rPr lang="en-US" dirty="0"/>
                        <a:t>X</a:t>
                      </a:r>
                    </a:p>
                  </a:txBody>
                  <a:tcPr anchor="ctr"/>
                </a:tc>
                <a:tc>
                  <a:txBody>
                    <a:bodyPr/>
                    <a:lstStyle/>
                    <a:p>
                      <a:pPr algn="ctr">
                        <a:spcBef>
                          <a:spcPts val="0"/>
                        </a:spcBef>
                        <a:spcAft>
                          <a:spcPts val="0"/>
                        </a:spcAft>
                      </a:pPr>
                      <a:r>
                        <a:rPr lang="en-US" dirty="0"/>
                        <a:t>Y</a:t>
                      </a:r>
                    </a:p>
                  </a:txBody>
                  <a:tcPr anchor="ctr"/>
                </a:tc>
                <a:tc>
                  <a:txBody>
                    <a:bodyPr/>
                    <a:lstStyle/>
                    <a:p>
                      <a:pPr algn="ctr">
                        <a:spcBef>
                          <a:spcPts val="0"/>
                        </a:spcBef>
                        <a:spcAft>
                          <a:spcPts val="0"/>
                        </a:spcAft>
                      </a:pPr>
                      <a:r>
                        <a:rPr lang="en-US" b="1"/>
                        <a:t>X and Y</a:t>
                      </a:r>
                      <a:endParaRPr lang="en-US" b="1">
                        <a:solidFill>
                          <a:schemeClr val="accent1">
                            <a:lumMod val="60000"/>
                            <a:lumOff val="40000"/>
                          </a:schemeClr>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a:t>X or Y</a:t>
                      </a:r>
                      <a:endParaRPr lang="en-US" b="1">
                        <a:solidFill>
                          <a:schemeClr val="accent1">
                            <a:lumMod val="60000"/>
                            <a:lumOff val="40000"/>
                          </a:schemeClr>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a:t>not X</a:t>
                      </a:r>
                      <a:endParaRPr lang="en-US" b="1">
                        <a:solidFill>
                          <a:schemeClr val="accent1">
                            <a:lumMod val="60000"/>
                            <a:lumOff val="40000"/>
                          </a:schemeClr>
                        </a:solidFill>
                      </a:endParaRPr>
                    </a:p>
                  </a:txBody>
                  <a:tcPr anchor="ctr"/>
                </a:tc>
                <a:extLst>
                  <a:ext uri="{0D108BD9-81ED-4DB2-BD59-A6C34878D82A}">
                    <a16:rowId xmlns:a16="http://schemas.microsoft.com/office/drawing/2014/main" val="4026491541"/>
                  </a:ext>
                </a:extLst>
              </a:tr>
              <a:tr h="312587">
                <a:tc>
                  <a:txBody>
                    <a:bodyPr/>
                    <a:lstStyle/>
                    <a:p>
                      <a:pPr marL="0" lvl="2" algn="ctr" eaLnBrk="1" hangingPunct="1">
                        <a:lnSpc>
                          <a:spcPct val="100000"/>
                        </a:lnSpc>
                        <a:spcBef>
                          <a:spcPts val="0"/>
                        </a:spcBef>
                        <a:spcAft>
                          <a:spcPts val="0"/>
                        </a:spcAft>
                      </a:pPr>
                      <a:r>
                        <a:rPr lang="en-US" altLang="en-US" sz="1600" b="0" dirty="0">
                          <a:latin typeface="Tahoma" panose="020B0604030504040204" pitchFamily="34" charset="0"/>
                          <a:ea typeface="Tahoma" panose="020B0604030504040204" pitchFamily="34" charset="0"/>
                          <a:cs typeface="Tahoma" panose="020B0604030504040204" pitchFamily="34" charset="0"/>
                        </a:rPr>
                        <a:t>False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600" b="0" kern="1200">
                          <a:solidFill>
                            <a:schemeClr val="tx1"/>
                          </a:solidFill>
                          <a:effectLst/>
                          <a:latin typeface="Tahoma" panose="020B0604030504040204" pitchFamily="34" charset="0"/>
                          <a:ea typeface="Tahoma" panose="020B0604030504040204" pitchFamily="34" charset="0"/>
                          <a:cs typeface="Tahoma" panose="020B0604030504040204" pitchFamily="34" charset="0"/>
                        </a:rPr>
                        <a:t>False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b="1" kern="0" dirty="0">
                          <a:solidFill>
                            <a:srgbClr val="FF0000"/>
                          </a:solidFill>
                          <a:latin typeface="Consolas" panose="020B0609020204030204" pitchFamily="49" charset="0"/>
                          <a:ea typeface="+mn-ea"/>
                          <a:cs typeface="Courier New" panose="02070309020205020404" pitchFamily="49" charset="0"/>
                        </a:rPr>
                        <a:t>False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b="1" kern="0">
                          <a:solidFill>
                            <a:srgbClr val="FF0000"/>
                          </a:solidFill>
                          <a:latin typeface="Consolas" panose="020B0609020204030204" pitchFamily="49" charset="0"/>
                          <a:ea typeface="+mn-ea"/>
                          <a:cs typeface="Courier New" panose="02070309020205020404" pitchFamily="49" charset="0"/>
                        </a:rPr>
                        <a:t>False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b="1" kern="0">
                          <a:solidFill>
                            <a:srgbClr val="FF0000"/>
                          </a:solidFill>
                          <a:latin typeface="Consolas" panose="020B0609020204030204" pitchFamily="49" charset="0"/>
                          <a:ea typeface="+mn-ea"/>
                          <a:cs typeface="Courier New" panose="02070309020205020404" pitchFamily="49" charset="0"/>
                        </a:rPr>
                        <a:t>True</a:t>
                      </a:r>
                    </a:p>
                  </a:txBody>
                  <a:tcPr anchor="ctr"/>
                </a:tc>
                <a:extLst>
                  <a:ext uri="{0D108BD9-81ED-4DB2-BD59-A6C34878D82A}">
                    <a16:rowId xmlns:a16="http://schemas.microsoft.com/office/drawing/2014/main" val="2302287781"/>
                  </a:ext>
                </a:extLst>
              </a:tr>
              <a:tr h="312587">
                <a:tc>
                  <a:txBody>
                    <a:bodyPr/>
                    <a:lstStyle/>
                    <a:p>
                      <a:pPr marL="0" lvl="2" algn="ctr" eaLnBrk="1" hangingPunct="1">
                        <a:lnSpc>
                          <a:spcPct val="100000"/>
                        </a:lnSpc>
                        <a:spcBef>
                          <a:spcPts val="0"/>
                        </a:spcBef>
                        <a:spcAft>
                          <a:spcPts val="0"/>
                        </a:spcAft>
                      </a:pPr>
                      <a:r>
                        <a:rPr lang="en-US" altLang="en-US" sz="1600" b="0">
                          <a:latin typeface="Tahoma" panose="020B0604030504040204" pitchFamily="34" charset="0"/>
                          <a:ea typeface="Tahoma" panose="020B0604030504040204" pitchFamily="34" charset="0"/>
                          <a:cs typeface="Tahoma" panose="020B0604030504040204" pitchFamily="34" charset="0"/>
                        </a:rPr>
                        <a:t>False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True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b="1" kern="0" dirty="0">
                          <a:solidFill>
                            <a:srgbClr val="FF0000"/>
                          </a:solidFill>
                          <a:latin typeface="Consolas" panose="020B0609020204030204" pitchFamily="49" charset="0"/>
                          <a:ea typeface="+mn-ea"/>
                          <a:cs typeface="Courier New" panose="02070309020205020404" pitchFamily="49" charset="0"/>
                        </a:rPr>
                        <a:t>False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b="1" kern="0">
                          <a:solidFill>
                            <a:srgbClr val="FF0000"/>
                          </a:solidFill>
                          <a:latin typeface="Consolas" panose="020B0609020204030204" pitchFamily="49" charset="0"/>
                          <a:ea typeface="+mn-ea"/>
                          <a:cs typeface="Courier New" panose="02070309020205020404" pitchFamily="49" charset="0"/>
                        </a:rPr>
                        <a:t>True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b="1" kern="0">
                          <a:solidFill>
                            <a:srgbClr val="FF0000"/>
                          </a:solidFill>
                          <a:latin typeface="Consolas" panose="020B0609020204030204" pitchFamily="49" charset="0"/>
                          <a:ea typeface="+mn-ea"/>
                          <a:cs typeface="Courier New" panose="02070309020205020404" pitchFamily="49" charset="0"/>
                        </a:rPr>
                        <a:t>True</a:t>
                      </a:r>
                    </a:p>
                  </a:txBody>
                  <a:tcPr anchor="ctr"/>
                </a:tc>
                <a:extLst>
                  <a:ext uri="{0D108BD9-81ED-4DB2-BD59-A6C34878D82A}">
                    <a16:rowId xmlns:a16="http://schemas.microsoft.com/office/drawing/2014/main" val="2697519428"/>
                  </a:ext>
                </a:extLst>
              </a:tr>
              <a:tr h="312587">
                <a:tc>
                  <a:txBody>
                    <a:bodyPr/>
                    <a:lstStyle/>
                    <a:p>
                      <a:pPr marL="0" lvl="2" algn="ctr" eaLnBrk="1" hangingPunct="1">
                        <a:lnSpc>
                          <a:spcPct val="100000"/>
                        </a:lnSpc>
                        <a:spcBef>
                          <a:spcPts val="0"/>
                        </a:spcBef>
                        <a:spcAft>
                          <a:spcPts val="0"/>
                        </a:spcAft>
                      </a:pPr>
                      <a:r>
                        <a:rPr lang="en-US" altLang="en-US" sz="1600" b="0">
                          <a:latin typeface="Tahoma" panose="020B0604030504040204" pitchFamily="34" charset="0"/>
                          <a:ea typeface="Tahoma" panose="020B0604030504040204" pitchFamily="34" charset="0"/>
                          <a:cs typeface="Tahoma" panose="020B0604030504040204" pitchFamily="34" charset="0"/>
                        </a:rPr>
                        <a:t>True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600" b="0" kern="1200">
                          <a:solidFill>
                            <a:schemeClr val="tx1"/>
                          </a:solidFill>
                          <a:effectLst/>
                          <a:latin typeface="Tahoma" panose="020B0604030504040204" pitchFamily="34" charset="0"/>
                          <a:ea typeface="Tahoma" panose="020B0604030504040204" pitchFamily="34" charset="0"/>
                          <a:cs typeface="Tahoma" panose="020B0604030504040204" pitchFamily="34" charset="0"/>
                        </a:rPr>
                        <a:t>False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b="1" kern="0" dirty="0">
                          <a:solidFill>
                            <a:srgbClr val="FF0000"/>
                          </a:solidFill>
                          <a:latin typeface="Consolas" panose="020B0609020204030204" pitchFamily="49" charset="0"/>
                          <a:ea typeface="+mn-ea"/>
                          <a:cs typeface="Courier New" panose="02070309020205020404" pitchFamily="49" charset="0"/>
                        </a:rPr>
                        <a:t>False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b="1" kern="0">
                          <a:solidFill>
                            <a:srgbClr val="FF0000"/>
                          </a:solidFill>
                          <a:latin typeface="Consolas" panose="020B0609020204030204" pitchFamily="49" charset="0"/>
                          <a:ea typeface="+mn-ea"/>
                          <a:cs typeface="Courier New" panose="02070309020205020404" pitchFamily="49" charset="0"/>
                        </a:rPr>
                        <a:t>True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b="1" kern="0">
                          <a:solidFill>
                            <a:srgbClr val="FF0000"/>
                          </a:solidFill>
                          <a:latin typeface="Consolas" panose="020B0609020204030204" pitchFamily="49" charset="0"/>
                          <a:ea typeface="+mn-ea"/>
                          <a:cs typeface="Courier New" panose="02070309020205020404" pitchFamily="49" charset="0"/>
                        </a:rPr>
                        <a:t>False</a:t>
                      </a:r>
                    </a:p>
                  </a:txBody>
                  <a:tcPr anchor="ctr"/>
                </a:tc>
                <a:extLst>
                  <a:ext uri="{0D108BD9-81ED-4DB2-BD59-A6C34878D82A}">
                    <a16:rowId xmlns:a16="http://schemas.microsoft.com/office/drawing/2014/main" val="3604537305"/>
                  </a:ext>
                </a:extLst>
              </a:tr>
              <a:tr h="312587">
                <a:tc>
                  <a:txBody>
                    <a:bodyPr/>
                    <a:lstStyle/>
                    <a:p>
                      <a:pPr marL="0" lvl="2" algn="ctr" eaLnBrk="1" hangingPunct="1">
                        <a:lnSpc>
                          <a:spcPct val="100000"/>
                        </a:lnSpc>
                        <a:spcBef>
                          <a:spcPts val="0"/>
                        </a:spcBef>
                        <a:spcAft>
                          <a:spcPts val="0"/>
                        </a:spcAft>
                      </a:pPr>
                      <a:r>
                        <a:rPr lang="en-US" altLang="en-US" sz="1600" b="0">
                          <a:latin typeface="Tahoma" panose="020B0604030504040204" pitchFamily="34" charset="0"/>
                          <a:ea typeface="Tahoma" panose="020B0604030504040204" pitchFamily="34" charset="0"/>
                          <a:cs typeface="Tahoma" panose="020B0604030504040204" pitchFamily="34" charset="0"/>
                        </a:rPr>
                        <a:t>True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600" b="0" kern="1200">
                          <a:solidFill>
                            <a:schemeClr val="tx1"/>
                          </a:solidFill>
                          <a:effectLst/>
                          <a:latin typeface="Tahoma" panose="020B0604030504040204" pitchFamily="34" charset="0"/>
                          <a:ea typeface="Tahoma" panose="020B0604030504040204" pitchFamily="34" charset="0"/>
                          <a:cs typeface="Tahoma" panose="020B0604030504040204" pitchFamily="34" charset="0"/>
                        </a:rPr>
                        <a:t>True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b="1" kern="0">
                          <a:solidFill>
                            <a:srgbClr val="FF0000"/>
                          </a:solidFill>
                          <a:latin typeface="Consolas" panose="020B0609020204030204" pitchFamily="49" charset="0"/>
                          <a:ea typeface="+mn-ea"/>
                          <a:cs typeface="Courier New" panose="02070309020205020404" pitchFamily="49" charset="0"/>
                        </a:rPr>
                        <a:t>True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b="1" kern="0" dirty="0">
                          <a:solidFill>
                            <a:srgbClr val="FF0000"/>
                          </a:solidFill>
                          <a:latin typeface="Consolas" panose="020B0609020204030204" pitchFamily="49" charset="0"/>
                          <a:ea typeface="+mn-ea"/>
                          <a:cs typeface="Courier New" panose="02070309020205020404" pitchFamily="49" charset="0"/>
                        </a:rPr>
                        <a:t>True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b="1" kern="0" dirty="0">
                          <a:solidFill>
                            <a:srgbClr val="FF0000"/>
                          </a:solidFill>
                          <a:latin typeface="Consolas" panose="020B0609020204030204" pitchFamily="49" charset="0"/>
                          <a:ea typeface="+mn-ea"/>
                          <a:cs typeface="Courier New" panose="02070309020205020404" pitchFamily="49" charset="0"/>
                        </a:rPr>
                        <a:t>False</a:t>
                      </a:r>
                    </a:p>
                  </a:txBody>
                  <a:tcPr anchor="ctr"/>
                </a:tc>
                <a:extLst>
                  <a:ext uri="{0D108BD9-81ED-4DB2-BD59-A6C34878D82A}">
                    <a16:rowId xmlns:a16="http://schemas.microsoft.com/office/drawing/2014/main" val="2487775667"/>
                  </a:ext>
                </a:extLst>
              </a:tr>
            </a:tbl>
          </a:graphicData>
        </a:graphic>
      </p:graphicFrame>
      <p:sp>
        <p:nvSpPr>
          <p:cNvPr id="3" name="TextBox 2">
            <a:extLst>
              <a:ext uri="{FF2B5EF4-FFF2-40B4-BE49-F238E27FC236}">
                <a16:creationId xmlns:a16="http://schemas.microsoft.com/office/drawing/2014/main" id="{C67D6B5F-230F-470B-A22A-A5B7D70C7350}"/>
              </a:ext>
            </a:extLst>
          </p:cNvPr>
          <p:cNvSpPr txBox="1"/>
          <p:nvPr/>
        </p:nvSpPr>
        <p:spPr>
          <a:xfrm>
            <a:off x="1370212" y="4704873"/>
            <a:ext cx="720080" cy="369332"/>
          </a:xfrm>
          <a:prstGeom prst="rect">
            <a:avLst/>
          </a:prstGeom>
          <a:noFill/>
        </p:spPr>
        <p:txBody>
          <a:bodyPr wrap="square" rtlCol="0">
            <a:spAutoFit/>
          </a:bodyPr>
          <a:lstStyle/>
          <a:p>
            <a:pPr algn="ctr"/>
            <a:r>
              <a:rPr lang="en-US" sz="1800" b="0" dirty="0"/>
              <a:t>True</a:t>
            </a:r>
          </a:p>
        </p:txBody>
      </p:sp>
      <p:sp>
        <p:nvSpPr>
          <p:cNvPr id="10" name="TextBox 9">
            <a:extLst>
              <a:ext uri="{FF2B5EF4-FFF2-40B4-BE49-F238E27FC236}">
                <a16:creationId xmlns:a16="http://schemas.microsoft.com/office/drawing/2014/main" id="{625E6954-966E-4A37-B8AF-D85C5507BC8E}"/>
              </a:ext>
            </a:extLst>
          </p:cNvPr>
          <p:cNvSpPr txBox="1"/>
          <p:nvPr/>
        </p:nvSpPr>
        <p:spPr>
          <a:xfrm>
            <a:off x="2565537" y="4717026"/>
            <a:ext cx="874458" cy="369332"/>
          </a:xfrm>
          <a:prstGeom prst="rect">
            <a:avLst/>
          </a:prstGeom>
          <a:noFill/>
        </p:spPr>
        <p:txBody>
          <a:bodyPr wrap="square" rtlCol="0">
            <a:spAutoFit/>
          </a:bodyPr>
          <a:lstStyle/>
          <a:p>
            <a:pPr algn="ctr"/>
            <a:r>
              <a:rPr lang="en-US" sz="1800" b="0" dirty="0"/>
              <a:t>False</a:t>
            </a:r>
          </a:p>
        </p:txBody>
      </p:sp>
      <p:sp>
        <p:nvSpPr>
          <p:cNvPr id="11" name="TextBox 10">
            <a:extLst>
              <a:ext uri="{FF2B5EF4-FFF2-40B4-BE49-F238E27FC236}">
                <a16:creationId xmlns:a16="http://schemas.microsoft.com/office/drawing/2014/main" id="{2F99F5A3-479C-4162-90F4-5F20691938FC}"/>
              </a:ext>
            </a:extLst>
          </p:cNvPr>
          <p:cNvSpPr txBox="1"/>
          <p:nvPr/>
        </p:nvSpPr>
        <p:spPr>
          <a:xfrm>
            <a:off x="1127257" y="5749755"/>
            <a:ext cx="958850" cy="369332"/>
          </a:xfrm>
          <a:prstGeom prst="rect">
            <a:avLst/>
          </a:prstGeom>
          <a:noFill/>
        </p:spPr>
        <p:txBody>
          <a:bodyPr wrap="square" rtlCol="0">
            <a:spAutoFit/>
          </a:bodyPr>
          <a:lstStyle/>
          <a:p>
            <a:pPr algn="ctr"/>
            <a:r>
              <a:rPr lang="en-US" sz="1800" b="0" dirty="0"/>
              <a:t>False</a:t>
            </a:r>
          </a:p>
        </p:txBody>
      </p:sp>
      <p:sp>
        <p:nvSpPr>
          <p:cNvPr id="14" name="TextBox 13">
            <a:extLst>
              <a:ext uri="{FF2B5EF4-FFF2-40B4-BE49-F238E27FC236}">
                <a16:creationId xmlns:a16="http://schemas.microsoft.com/office/drawing/2014/main" id="{77CC7CD2-C405-49B3-B7FC-ECBC153E7588}"/>
              </a:ext>
            </a:extLst>
          </p:cNvPr>
          <p:cNvSpPr txBox="1"/>
          <p:nvPr/>
        </p:nvSpPr>
        <p:spPr>
          <a:xfrm>
            <a:off x="2413929" y="5737451"/>
            <a:ext cx="958850" cy="369332"/>
          </a:xfrm>
          <a:prstGeom prst="rect">
            <a:avLst/>
          </a:prstGeom>
          <a:noFill/>
        </p:spPr>
        <p:txBody>
          <a:bodyPr wrap="square" rtlCol="0">
            <a:spAutoFit/>
          </a:bodyPr>
          <a:lstStyle/>
          <a:p>
            <a:pPr algn="ctr"/>
            <a:r>
              <a:rPr lang="en-US" sz="1800" b="0" dirty="0"/>
              <a:t>False</a:t>
            </a:r>
          </a:p>
        </p:txBody>
      </p:sp>
      <p:sp>
        <p:nvSpPr>
          <p:cNvPr id="15" name="Right Brace 14">
            <a:extLst>
              <a:ext uri="{FF2B5EF4-FFF2-40B4-BE49-F238E27FC236}">
                <a16:creationId xmlns:a16="http://schemas.microsoft.com/office/drawing/2014/main" id="{2C64A61B-72F4-4BF9-9291-BF125E6934D4}"/>
              </a:ext>
            </a:extLst>
          </p:cNvPr>
          <p:cNvSpPr/>
          <p:nvPr/>
        </p:nvSpPr>
        <p:spPr bwMode="auto">
          <a:xfrm rot="5400000">
            <a:off x="2922239" y="4199274"/>
            <a:ext cx="161051" cy="874457"/>
          </a:xfrm>
          <a:prstGeom prst="rightBrace">
            <a:avLst>
              <a:gd name="adj1" fmla="val 8333"/>
              <a:gd name="adj2" fmla="val 47702"/>
            </a:avLst>
          </a:prstGeom>
          <a:no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
                <a:schemeClr val="tx2"/>
              </a:buClr>
              <a:buSzPct val="70000"/>
              <a:buFont typeface="Wingdings" pitchFamily="2" charset="2"/>
              <a:buNone/>
              <a:tabLst/>
            </a:pPr>
            <a:endParaRPr kumimoji="0" lang="en-US" sz="2000" b="1" i="0" u="none" strike="noStrike" cap="none" normalizeH="0" baseline="0">
              <a:ln>
                <a:noFill/>
              </a:ln>
              <a:solidFill>
                <a:srgbClr val="333399"/>
              </a:solidFill>
              <a:effectLst/>
              <a:latin typeface="Arial" charset="0"/>
            </a:endParaRPr>
          </a:p>
        </p:txBody>
      </p:sp>
      <p:sp>
        <p:nvSpPr>
          <p:cNvPr id="16" name="Right Brace 15">
            <a:extLst>
              <a:ext uri="{FF2B5EF4-FFF2-40B4-BE49-F238E27FC236}">
                <a16:creationId xmlns:a16="http://schemas.microsoft.com/office/drawing/2014/main" id="{DCD53EC5-2810-41B6-A6A4-8C17DC19193D}"/>
              </a:ext>
            </a:extLst>
          </p:cNvPr>
          <p:cNvSpPr/>
          <p:nvPr/>
        </p:nvSpPr>
        <p:spPr bwMode="auto">
          <a:xfrm rot="5400000">
            <a:off x="1652491" y="4135036"/>
            <a:ext cx="161052" cy="1093116"/>
          </a:xfrm>
          <a:prstGeom prst="rightBrace">
            <a:avLst/>
          </a:prstGeom>
          <a:no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
                <a:schemeClr val="tx2"/>
              </a:buClr>
              <a:buSzPct val="70000"/>
              <a:buFont typeface="Wingdings" pitchFamily="2" charset="2"/>
              <a:buNone/>
              <a:tabLst/>
            </a:pPr>
            <a:endParaRPr kumimoji="0" lang="en-US" sz="2000" b="1" i="0" u="none" strike="noStrike" cap="none" normalizeH="0" baseline="0">
              <a:ln>
                <a:noFill/>
              </a:ln>
              <a:solidFill>
                <a:srgbClr val="333399"/>
              </a:solidFill>
              <a:effectLst/>
              <a:latin typeface="Arial" charset="0"/>
            </a:endParaRPr>
          </a:p>
        </p:txBody>
      </p:sp>
      <p:sp>
        <p:nvSpPr>
          <p:cNvPr id="17" name="Right Brace 16">
            <a:extLst>
              <a:ext uri="{FF2B5EF4-FFF2-40B4-BE49-F238E27FC236}">
                <a16:creationId xmlns:a16="http://schemas.microsoft.com/office/drawing/2014/main" id="{04317CCF-5C22-4FCA-9C16-A4D66F21053E}"/>
              </a:ext>
            </a:extLst>
          </p:cNvPr>
          <p:cNvSpPr/>
          <p:nvPr/>
        </p:nvSpPr>
        <p:spPr bwMode="auto">
          <a:xfrm rot="5400000">
            <a:off x="1555756" y="5231676"/>
            <a:ext cx="161054" cy="899648"/>
          </a:xfrm>
          <a:prstGeom prst="rightBrace">
            <a:avLst/>
          </a:prstGeom>
          <a:no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
                <a:schemeClr val="tx2"/>
              </a:buClr>
              <a:buSzPct val="70000"/>
              <a:buFont typeface="Wingdings" pitchFamily="2" charset="2"/>
              <a:buNone/>
              <a:tabLst/>
            </a:pPr>
            <a:endParaRPr kumimoji="0" lang="en-US" sz="2000" b="1" i="0" u="none" strike="noStrike" cap="none" normalizeH="0" baseline="0">
              <a:ln>
                <a:noFill/>
              </a:ln>
              <a:solidFill>
                <a:srgbClr val="333399"/>
              </a:solidFill>
              <a:effectLst/>
              <a:latin typeface="Arial" charset="0"/>
            </a:endParaRPr>
          </a:p>
        </p:txBody>
      </p:sp>
      <p:sp>
        <p:nvSpPr>
          <p:cNvPr id="18" name="Right Brace 17">
            <a:extLst>
              <a:ext uri="{FF2B5EF4-FFF2-40B4-BE49-F238E27FC236}">
                <a16:creationId xmlns:a16="http://schemas.microsoft.com/office/drawing/2014/main" id="{E5228181-F8FA-47ED-A024-C0F382D9E02F}"/>
              </a:ext>
            </a:extLst>
          </p:cNvPr>
          <p:cNvSpPr/>
          <p:nvPr/>
        </p:nvSpPr>
        <p:spPr bwMode="auto">
          <a:xfrm rot="5400000">
            <a:off x="2848607" y="5158370"/>
            <a:ext cx="156708" cy="1026064"/>
          </a:xfrm>
          <a:prstGeom prst="rightBrace">
            <a:avLst/>
          </a:prstGeom>
          <a:no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
                <a:schemeClr val="tx2"/>
              </a:buClr>
              <a:buSzPct val="70000"/>
              <a:buFont typeface="Wingdings" pitchFamily="2" charset="2"/>
              <a:buNone/>
              <a:tabLst/>
            </a:pPr>
            <a:endParaRPr kumimoji="0" lang="en-US" sz="2000" b="1" i="0" u="none" strike="noStrike" cap="none" normalizeH="0" baseline="0">
              <a:ln>
                <a:noFill/>
              </a:ln>
              <a:solidFill>
                <a:srgbClr val="333399"/>
              </a:solidFill>
              <a:effectLst/>
              <a:latin typeface="Arial" charset="0"/>
            </a:endParaRPr>
          </a:p>
        </p:txBody>
      </p:sp>
    </p:spTree>
    <p:custDataLst>
      <p:tags r:id="rId1"/>
    </p:custDataLst>
    <p:extLst>
      <p:ext uri="{BB962C8B-B14F-4D97-AF65-F5344CB8AC3E}">
        <p14:creationId xmlns:p14="http://schemas.microsoft.com/office/powerpoint/2010/main" val="1154746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4. Toán tử logic</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kern="0" dirty="0" err="1"/>
              <a:t>Toán</a:t>
            </a:r>
            <a:r>
              <a:rPr lang="en-US" altLang="en-US" kern="0" dirty="0"/>
              <a:t> </a:t>
            </a:r>
            <a:r>
              <a:rPr lang="en-US" altLang="en-US" kern="0" dirty="0" err="1"/>
              <a:t>tử</a:t>
            </a:r>
            <a:r>
              <a:rPr lang="en-US" altLang="en-US" kern="0" dirty="0"/>
              <a:t> </a:t>
            </a:r>
            <a:r>
              <a:rPr lang="en-US" altLang="en-US" kern="0" dirty="0">
                <a:solidFill>
                  <a:srgbClr val="FF0000"/>
                </a:solidFill>
              </a:rPr>
              <a:t>and</a:t>
            </a:r>
            <a:r>
              <a:rPr lang="en-US" altLang="en-US" kern="0" dirty="0"/>
              <a:t>, </a:t>
            </a:r>
            <a:r>
              <a:rPr lang="en-US" altLang="en-US" kern="0" dirty="0">
                <a:solidFill>
                  <a:srgbClr val="FF0000"/>
                </a:solidFill>
              </a:rPr>
              <a:t>or</a:t>
            </a:r>
            <a:r>
              <a:rPr lang="en-US" altLang="en-US" kern="0" dirty="0"/>
              <a:t>, </a:t>
            </a:r>
            <a:r>
              <a:rPr lang="en-US" altLang="en-US" kern="0" dirty="0">
                <a:solidFill>
                  <a:srgbClr val="FF0000"/>
                </a:solidFill>
              </a:rPr>
              <a:t>not</a:t>
            </a:r>
            <a:endParaRPr lang="en-US" altLang="en-US" dirty="0"/>
          </a:p>
          <a:p>
            <a:pPr marL="0" indent="0">
              <a:buNone/>
            </a:pPr>
            <a:endParaRPr lang="en-US" altLang="en-US" dirty="0"/>
          </a:p>
          <a:p>
            <a:endParaRPr lang="en-US" altLang="en-US" dirty="0"/>
          </a:p>
          <a:p>
            <a:endParaRPr lang="en-US" altLang="en-US" dirty="0"/>
          </a:p>
          <a:p>
            <a:r>
              <a:rPr lang="en-US" altLang="en-US" dirty="0" err="1"/>
              <a:t>Ví</a:t>
            </a:r>
            <a:r>
              <a:rPr lang="en-US" altLang="en-US" dirty="0"/>
              <a:t> </a:t>
            </a:r>
            <a:r>
              <a:rPr lang="en-US" altLang="en-US" dirty="0" err="1"/>
              <a:t>dụ</a:t>
            </a:r>
            <a:r>
              <a:rPr lang="en-US" altLang="en-US" dirty="0"/>
              <a:t> </a:t>
            </a:r>
            <a:r>
              <a:rPr lang="en-US" altLang="en-US" dirty="0">
                <a:solidFill>
                  <a:srgbClr val="FF0000"/>
                </a:solidFill>
              </a:rPr>
              <a:t>not</a:t>
            </a:r>
            <a:r>
              <a:rPr lang="en-US" altLang="en-US" dirty="0"/>
              <a:t>: </a:t>
            </a:r>
            <a:r>
              <a:rPr lang="en-US" altLang="en-US" b="0" dirty="0"/>
              <a:t>Cho</a:t>
            </a:r>
            <a:r>
              <a:rPr lang="en-US" altLang="en-US" dirty="0"/>
              <a:t> </a:t>
            </a:r>
            <a:r>
              <a:rPr lang="en-US" altLang="en-US" dirty="0" err="1"/>
              <a:t>trang_thai</a:t>
            </a:r>
            <a:r>
              <a:rPr lang="en-US" altLang="en-US" dirty="0"/>
              <a:t> = True</a:t>
            </a:r>
          </a:p>
          <a:p>
            <a:pPr lvl="1"/>
            <a:r>
              <a:rPr lang="en-US" altLang="en-US" dirty="0">
                <a:solidFill>
                  <a:srgbClr val="FF0000"/>
                </a:solidFill>
              </a:rPr>
              <a:t>not</a:t>
            </a:r>
            <a:r>
              <a:rPr lang="en-US" altLang="en-US" dirty="0"/>
              <a:t> </a:t>
            </a:r>
            <a:r>
              <a:rPr lang="en-US" altLang="en-US" dirty="0" err="1"/>
              <a:t>trang_thai</a:t>
            </a:r>
            <a:r>
              <a:rPr lang="en-US" altLang="en-US" dirty="0"/>
              <a:t>           # False</a:t>
            </a:r>
          </a:p>
          <a:p>
            <a:pPr marL="457200" lvl="1" indent="0">
              <a:buNone/>
            </a:pPr>
            <a:endParaRPr lang="en-US" altLang="en-US" dirty="0"/>
          </a:p>
        </p:txBody>
      </p:sp>
      <p:graphicFrame>
        <p:nvGraphicFramePr>
          <p:cNvPr id="5" name="Table 2">
            <a:extLst>
              <a:ext uri="{FF2B5EF4-FFF2-40B4-BE49-F238E27FC236}">
                <a16:creationId xmlns:a16="http://schemas.microsoft.com/office/drawing/2014/main" id="{FF921723-96AC-457A-8CB3-CEC9CA20E4A0}"/>
              </a:ext>
            </a:extLst>
          </p:cNvPr>
          <p:cNvGraphicFramePr>
            <a:graphicFrameLocks noGrp="1"/>
          </p:cNvGraphicFramePr>
          <p:nvPr>
            <p:extLst>
              <p:ext uri="{D42A27DB-BD31-4B8C-83A1-F6EECF244321}">
                <p14:modId xmlns:p14="http://schemas.microsoft.com/office/powerpoint/2010/main" val="3063788460"/>
              </p:ext>
            </p:extLst>
          </p:nvPr>
        </p:nvGraphicFramePr>
        <p:xfrm>
          <a:off x="1559496" y="1844824"/>
          <a:ext cx="9073008" cy="2113036"/>
        </p:xfrm>
        <a:graphic>
          <a:graphicData uri="http://schemas.openxmlformats.org/drawingml/2006/table">
            <a:tbl>
              <a:tblPr firstRow="1" bandRow="1">
                <a:tableStyleId>{93296810-A885-4BE3-A3E7-6D5BEEA58F35}</a:tableStyleId>
              </a:tblPr>
              <a:tblGrid>
                <a:gridCol w="1872208">
                  <a:extLst>
                    <a:ext uri="{9D8B030D-6E8A-4147-A177-3AD203B41FA5}">
                      <a16:colId xmlns:a16="http://schemas.microsoft.com/office/drawing/2014/main" val="4122184696"/>
                    </a:ext>
                  </a:extLst>
                </a:gridCol>
                <a:gridCol w="2016224">
                  <a:extLst>
                    <a:ext uri="{9D8B030D-6E8A-4147-A177-3AD203B41FA5}">
                      <a16:colId xmlns:a16="http://schemas.microsoft.com/office/drawing/2014/main" val="1439014570"/>
                    </a:ext>
                  </a:extLst>
                </a:gridCol>
                <a:gridCol w="1872208">
                  <a:extLst>
                    <a:ext uri="{9D8B030D-6E8A-4147-A177-3AD203B41FA5}">
                      <a16:colId xmlns:a16="http://schemas.microsoft.com/office/drawing/2014/main" val="2457100674"/>
                    </a:ext>
                  </a:extLst>
                </a:gridCol>
                <a:gridCol w="1584176">
                  <a:extLst>
                    <a:ext uri="{9D8B030D-6E8A-4147-A177-3AD203B41FA5}">
                      <a16:colId xmlns:a16="http://schemas.microsoft.com/office/drawing/2014/main" val="4126354460"/>
                    </a:ext>
                  </a:extLst>
                </a:gridCol>
                <a:gridCol w="1728192">
                  <a:extLst>
                    <a:ext uri="{9D8B030D-6E8A-4147-A177-3AD203B41FA5}">
                      <a16:colId xmlns:a16="http://schemas.microsoft.com/office/drawing/2014/main" val="830424088"/>
                    </a:ext>
                  </a:extLst>
                </a:gridCol>
              </a:tblGrid>
              <a:tr h="528076">
                <a:tc>
                  <a:txBody>
                    <a:bodyPr/>
                    <a:lstStyle/>
                    <a:p>
                      <a:pPr algn="ctr">
                        <a:spcBef>
                          <a:spcPts val="0"/>
                        </a:spcBef>
                        <a:spcAft>
                          <a:spcPts val="0"/>
                        </a:spcAft>
                      </a:pPr>
                      <a:r>
                        <a:rPr lang="en-US"/>
                        <a:t>X</a:t>
                      </a:r>
                    </a:p>
                  </a:txBody>
                  <a:tcPr anchor="ctr"/>
                </a:tc>
                <a:tc>
                  <a:txBody>
                    <a:bodyPr/>
                    <a:lstStyle/>
                    <a:p>
                      <a:pPr algn="ctr">
                        <a:spcBef>
                          <a:spcPts val="0"/>
                        </a:spcBef>
                        <a:spcAft>
                          <a:spcPts val="0"/>
                        </a:spcAft>
                      </a:pPr>
                      <a:r>
                        <a:rPr lang="en-US"/>
                        <a:t>Y</a:t>
                      </a:r>
                    </a:p>
                  </a:txBody>
                  <a:tcPr anchor="ctr"/>
                </a:tc>
                <a:tc>
                  <a:txBody>
                    <a:bodyPr/>
                    <a:lstStyle/>
                    <a:p>
                      <a:pPr algn="ctr">
                        <a:spcBef>
                          <a:spcPts val="0"/>
                        </a:spcBef>
                        <a:spcAft>
                          <a:spcPts val="0"/>
                        </a:spcAft>
                      </a:pPr>
                      <a:r>
                        <a:rPr lang="en-US" b="1"/>
                        <a:t>X and Y</a:t>
                      </a:r>
                      <a:endParaRPr lang="en-US" b="1">
                        <a:solidFill>
                          <a:schemeClr val="accent1">
                            <a:lumMod val="60000"/>
                            <a:lumOff val="40000"/>
                          </a:schemeClr>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a:t>X or Y</a:t>
                      </a:r>
                      <a:endParaRPr lang="en-US" b="1">
                        <a:solidFill>
                          <a:schemeClr val="accent1">
                            <a:lumMod val="60000"/>
                            <a:lumOff val="40000"/>
                          </a:schemeClr>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a:t>not X</a:t>
                      </a:r>
                      <a:endParaRPr lang="en-US" b="1">
                        <a:solidFill>
                          <a:schemeClr val="accent1">
                            <a:lumMod val="60000"/>
                            <a:lumOff val="40000"/>
                          </a:schemeClr>
                        </a:solidFill>
                      </a:endParaRPr>
                    </a:p>
                  </a:txBody>
                  <a:tcPr anchor="ctr"/>
                </a:tc>
                <a:extLst>
                  <a:ext uri="{0D108BD9-81ED-4DB2-BD59-A6C34878D82A}">
                    <a16:rowId xmlns:a16="http://schemas.microsoft.com/office/drawing/2014/main" val="4026491541"/>
                  </a:ext>
                </a:extLst>
              </a:tr>
              <a:tr h="350520">
                <a:tc>
                  <a:txBody>
                    <a:bodyPr/>
                    <a:lstStyle/>
                    <a:p>
                      <a:pPr marL="0" lvl="2" algn="ctr" eaLnBrk="1" hangingPunct="1">
                        <a:lnSpc>
                          <a:spcPct val="100000"/>
                        </a:lnSpc>
                        <a:spcBef>
                          <a:spcPts val="0"/>
                        </a:spcBef>
                        <a:spcAft>
                          <a:spcPts val="0"/>
                        </a:spcAft>
                      </a:pPr>
                      <a:r>
                        <a:rPr lang="en-US" altLang="en-US" sz="2000" b="0">
                          <a:latin typeface="Tahoma" panose="020B0604030504040204" pitchFamily="34" charset="0"/>
                          <a:ea typeface="Tahoma" panose="020B0604030504040204" pitchFamily="34" charset="0"/>
                          <a:cs typeface="Tahoma" panose="020B0604030504040204" pitchFamily="34" charset="0"/>
                        </a:rPr>
                        <a:t>False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2000" b="0" kern="1200">
                          <a:solidFill>
                            <a:schemeClr val="tx1"/>
                          </a:solidFill>
                          <a:effectLst/>
                          <a:latin typeface="Tahoma" panose="020B0604030504040204" pitchFamily="34" charset="0"/>
                          <a:ea typeface="Tahoma" panose="020B0604030504040204" pitchFamily="34" charset="0"/>
                          <a:cs typeface="Tahoma" panose="020B0604030504040204" pitchFamily="34" charset="0"/>
                        </a:rPr>
                        <a:t>False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2000" b="1" kern="0">
                          <a:solidFill>
                            <a:srgbClr val="FF0000"/>
                          </a:solidFill>
                          <a:latin typeface="Consolas" panose="020B0609020204030204" pitchFamily="49" charset="0"/>
                          <a:ea typeface="+mn-ea"/>
                          <a:cs typeface="Courier New" panose="02070309020205020404" pitchFamily="49" charset="0"/>
                        </a:rPr>
                        <a:t>False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2000" b="1" kern="0">
                          <a:solidFill>
                            <a:srgbClr val="FF0000"/>
                          </a:solidFill>
                          <a:latin typeface="Consolas" panose="020B0609020204030204" pitchFamily="49" charset="0"/>
                          <a:ea typeface="+mn-ea"/>
                          <a:cs typeface="Courier New" panose="02070309020205020404" pitchFamily="49" charset="0"/>
                        </a:rPr>
                        <a:t>False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2000" b="1" kern="0">
                          <a:solidFill>
                            <a:srgbClr val="FF0000"/>
                          </a:solidFill>
                          <a:latin typeface="Consolas" panose="020B0609020204030204" pitchFamily="49" charset="0"/>
                          <a:ea typeface="+mn-ea"/>
                          <a:cs typeface="Courier New" panose="02070309020205020404" pitchFamily="49" charset="0"/>
                        </a:rPr>
                        <a:t>True</a:t>
                      </a:r>
                    </a:p>
                  </a:txBody>
                  <a:tcPr anchor="ctr"/>
                </a:tc>
                <a:extLst>
                  <a:ext uri="{0D108BD9-81ED-4DB2-BD59-A6C34878D82A}">
                    <a16:rowId xmlns:a16="http://schemas.microsoft.com/office/drawing/2014/main" val="2302287781"/>
                  </a:ext>
                </a:extLst>
              </a:tr>
              <a:tr h="228600">
                <a:tc>
                  <a:txBody>
                    <a:bodyPr/>
                    <a:lstStyle/>
                    <a:p>
                      <a:pPr marL="0" lvl="2" algn="ctr" eaLnBrk="1" hangingPunct="1">
                        <a:lnSpc>
                          <a:spcPct val="100000"/>
                        </a:lnSpc>
                        <a:spcBef>
                          <a:spcPts val="0"/>
                        </a:spcBef>
                        <a:spcAft>
                          <a:spcPts val="0"/>
                        </a:spcAft>
                      </a:pPr>
                      <a:r>
                        <a:rPr lang="en-US" altLang="en-US" sz="2000" b="0">
                          <a:latin typeface="Tahoma" panose="020B0604030504040204" pitchFamily="34" charset="0"/>
                          <a:ea typeface="Tahoma" panose="020B0604030504040204" pitchFamily="34" charset="0"/>
                          <a:cs typeface="Tahoma" panose="020B0604030504040204" pitchFamily="34" charset="0"/>
                        </a:rPr>
                        <a:t>False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2000" b="0" kern="1200">
                          <a:solidFill>
                            <a:schemeClr val="tx1"/>
                          </a:solidFill>
                          <a:effectLst/>
                          <a:latin typeface="Tahoma" panose="020B0604030504040204" pitchFamily="34" charset="0"/>
                          <a:ea typeface="Tahoma" panose="020B0604030504040204" pitchFamily="34" charset="0"/>
                          <a:cs typeface="Tahoma" panose="020B0604030504040204" pitchFamily="34" charset="0"/>
                        </a:rPr>
                        <a:t>True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2000" b="1" kern="0">
                          <a:solidFill>
                            <a:srgbClr val="FF0000"/>
                          </a:solidFill>
                          <a:latin typeface="Consolas" panose="020B0609020204030204" pitchFamily="49" charset="0"/>
                          <a:ea typeface="+mn-ea"/>
                          <a:cs typeface="Courier New" panose="02070309020205020404" pitchFamily="49" charset="0"/>
                        </a:rPr>
                        <a:t>False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2000" b="1" kern="0">
                          <a:solidFill>
                            <a:srgbClr val="FF0000"/>
                          </a:solidFill>
                          <a:latin typeface="Consolas" panose="020B0609020204030204" pitchFamily="49" charset="0"/>
                          <a:ea typeface="+mn-ea"/>
                          <a:cs typeface="Courier New" panose="02070309020205020404" pitchFamily="49" charset="0"/>
                        </a:rPr>
                        <a:t>True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2000" b="1" kern="0">
                          <a:solidFill>
                            <a:srgbClr val="FF0000"/>
                          </a:solidFill>
                          <a:latin typeface="Consolas" panose="020B0609020204030204" pitchFamily="49" charset="0"/>
                          <a:ea typeface="+mn-ea"/>
                          <a:cs typeface="Courier New" panose="02070309020205020404" pitchFamily="49" charset="0"/>
                        </a:rPr>
                        <a:t>True</a:t>
                      </a:r>
                    </a:p>
                  </a:txBody>
                  <a:tcPr anchor="ctr"/>
                </a:tc>
                <a:extLst>
                  <a:ext uri="{0D108BD9-81ED-4DB2-BD59-A6C34878D82A}">
                    <a16:rowId xmlns:a16="http://schemas.microsoft.com/office/drawing/2014/main" val="2697519428"/>
                  </a:ext>
                </a:extLst>
              </a:tr>
              <a:tr h="228600">
                <a:tc>
                  <a:txBody>
                    <a:bodyPr/>
                    <a:lstStyle/>
                    <a:p>
                      <a:pPr marL="0" lvl="2" algn="ctr" eaLnBrk="1" hangingPunct="1">
                        <a:lnSpc>
                          <a:spcPct val="100000"/>
                        </a:lnSpc>
                        <a:spcBef>
                          <a:spcPts val="0"/>
                        </a:spcBef>
                        <a:spcAft>
                          <a:spcPts val="0"/>
                        </a:spcAft>
                      </a:pPr>
                      <a:r>
                        <a:rPr lang="en-US" altLang="en-US" sz="2000" b="0">
                          <a:latin typeface="Tahoma" panose="020B0604030504040204" pitchFamily="34" charset="0"/>
                          <a:ea typeface="Tahoma" panose="020B0604030504040204" pitchFamily="34" charset="0"/>
                          <a:cs typeface="Tahoma" panose="020B0604030504040204" pitchFamily="34" charset="0"/>
                        </a:rPr>
                        <a:t>True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2000" b="0" kern="1200">
                          <a:solidFill>
                            <a:schemeClr val="tx1"/>
                          </a:solidFill>
                          <a:effectLst/>
                          <a:latin typeface="Tahoma" panose="020B0604030504040204" pitchFamily="34" charset="0"/>
                          <a:ea typeface="Tahoma" panose="020B0604030504040204" pitchFamily="34" charset="0"/>
                          <a:cs typeface="Tahoma" panose="020B0604030504040204" pitchFamily="34" charset="0"/>
                        </a:rPr>
                        <a:t>False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2000" b="1" kern="0">
                          <a:solidFill>
                            <a:srgbClr val="FF0000"/>
                          </a:solidFill>
                          <a:latin typeface="Consolas" panose="020B0609020204030204" pitchFamily="49" charset="0"/>
                          <a:ea typeface="+mn-ea"/>
                          <a:cs typeface="Courier New" panose="02070309020205020404" pitchFamily="49" charset="0"/>
                        </a:rPr>
                        <a:t>False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2000" b="1" kern="0">
                          <a:solidFill>
                            <a:srgbClr val="FF0000"/>
                          </a:solidFill>
                          <a:latin typeface="Consolas" panose="020B0609020204030204" pitchFamily="49" charset="0"/>
                          <a:ea typeface="+mn-ea"/>
                          <a:cs typeface="Courier New" panose="02070309020205020404" pitchFamily="49" charset="0"/>
                        </a:rPr>
                        <a:t>True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2000" b="1" kern="0">
                          <a:solidFill>
                            <a:srgbClr val="FF0000"/>
                          </a:solidFill>
                          <a:latin typeface="Consolas" panose="020B0609020204030204" pitchFamily="49" charset="0"/>
                          <a:ea typeface="+mn-ea"/>
                          <a:cs typeface="Courier New" panose="02070309020205020404" pitchFamily="49" charset="0"/>
                        </a:rPr>
                        <a:t>False</a:t>
                      </a:r>
                    </a:p>
                  </a:txBody>
                  <a:tcPr anchor="ctr"/>
                </a:tc>
                <a:extLst>
                  <a:ext uri="{0D108BD9-81ED-4DB2-BD59-A6C34878D82A}">
                    <a16:rowId xmlns:a16="http://schemas.microsoft.com/office/drawing/2014/main" val="3604537305"/>
                  </a:ext>
                </a:extLst>
              </a:tr>
              <a:tr h="228600">
                <a:tc>
                  <a:txBody>
                    <a:bodyPr/>
                    <a:lstStyle/>
                    <a:p>
                      <a:pPr marL="0" lvl="2" algn="ctr" eaLnBrk="1" hangingPunct="1">
                        <a:lnSpc>
                          <a:spcPct val="100000"/>
                        </a:lnSpc>
                        <a:spcBef>
                          <a:spcPts val="0"/>
                        </a:spcBef>
                        <a:spcAft>
                          <a:spcPts val="0"/>
                        </a:spcAft>
                      </a:pPr>
                      <a:r>
                        <a:rPr lang="en-US" altLang="en-US" sz="2000" b="0" dirty="0">
                          <a:latin typeface="Tahoma" panose="020B0604030504040204" pitchFamily="34" charset="0"/>
                          <a:ea typeface="Tahoma" panose="020B0604030504040204" pitchFamily="34" charset="0"/>
                          <a:cs typeface="Tahoma" panose="020B0604030504040204" pitchFamily="34" charset="0"/>
                        </a:rPr>
                        <a:t>True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2000" b="0" kern="1200">
                          <a:solidFill>
                            <a:schemeClr val="tx1"/>
                          </a:solidFill>
                          <a:effectLst/>
                          <a:latin typeface="Tahoma" panose="020B0604030504040204" pitchFamily="34" charset="0"/>
                          <a:ea typeface="Tahoma" panose="020B0604030504040204" pitchFamily="34" charset="0"/>
                          <a:cs typeface="Tahoma" panose="020B0604030504040204" pitchFamily="34" charset="0"/>
                        </a:rPr>
                        <a:t>True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2000" b="1" kern="0">
                          <a:solidFill>
                            <a:srgbClr val="FF0000"/>
                          </a:solidFill>
                          <a:latin typeface="Consolas" panose="020B0609020204030204" pitchFamily="49" charset="0"/>
                          <a:ea typeface="+mn-ea"/>
                          <a:cs typeface="Courier New" panose="02070309020205020404" pitchFamily="49" charset="0"/>
                        </a:rPr>
                        <a:t>True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2000" b="1" kern="0">
                          <a:solidFill>
                            <a:srgbClr val="FF0000"/>
                          </a:solidFill>
                          <a:latin typeface="Consolas" panose="020B0609020204030204" pitchFamily="49" charset="0"/>
                          <a:ea typeface="+mn-ea"/>
                          <a:cs typeface="Courier New" panose="02070309020205020404" pitchFamily="49" charset="0"/>
                        </a:rPr>
                        <a:t>True</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2000" b="1" kern="0" dirty="0">
                          <a:solidFill>
                            <a:srgbClr val="FF0000"/>
                          </a:solidFill>
                          <a:latin typeface="Consolas" panose="020B0609020204030204" pitchFamily="49" charset="0"/>
                          <a:ea typeface="+mn-ea"/>
                          <a:cs typeface="Courier New" panose="02070309020205020404" pitchFamily="49" charset="0"/>
                        </a:rPr>
                        <a:t>False</a:t>
                      </a:r>
                    </a:p>
                  </a:txBody>
                  <a:tcPr anchor="ctr"/>
                </a:tc>
                <a:extLst>
                  <a:ext uri="{0D108BD9-81ED-4DB2-BD59-A6C34878D82A}">
                    <a16:rowId xmlns:a16="http://schemas.microsoft.com/office/drawing/2014/main" val="2487775667"/>
                  </a:ext>
                </a:extLst>
              </a:tr>
            </a:tbl>
          </a:graphicData>
        </a:graphic>
      </p:graphicFrame>
    </p:spTree>
    <p:custDataLst>
      <p:tags r:id="rId1"/>
    </p:custDataLst>
    <p:extLst>
      <p:ext uri="{BB962C8B-B14F-4D97-AF65-F5344CB8AC3E}">
        <p14:creationId xmlns:p14="http://schemas.microsoft.com/office/powerpoint/2010/main" val="1456211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A484D824-ADE3-47A8-8EC6-50E82BBD4419}"/>
              </a:ext>
            </a:extLst>
          </p:cNvPr>
          <p:cNvSpPr>
            <a:spLocks noGrp="1" noChangeArrowheads="1"/>
          </p:cNvSpPr>
          <p:nvPr>
            <p:ph type="title"/>
          </p:nvPr>
        </p:nvSpPr>
        <p:spPr/>
        <p:txBody>
          <a:bodyPr/>
          <a:lstStyle/>
          <a:p>
            <a:r>
              <a:rPr lang="en-US" altLang="en-US"/>
              <a:t>Nội dung</a:t>
            </a:r>
          </a:p>
        </p:txBody>
      </p:sp>
      <p:sp>
        <p:nvSpPr>
          <p:cNvPr id="18434" name="Rectangle 2">
            <a:extLst>
              <a:ext uri="{FF2B5EF4-FFF2-40B4-BE49-F238E27FC236}">
                <a16:creationId xmlns:a16="http://schemas.microsoft.com/office/drawing/2014/main" id="{032E1408-A026-44A6-958E-6AF5B411C266}"/>
              </a:ext>
            </a:extLst>
          </p:cNvPr>
          <p:cNvSpPr>
            <a:spLocks noGrp="1" noChangeArrowheads="1"/>
          </p:cNvSpPr>
          <p:nvPr>
            <p:ph idx="1"/>
          </p:nvPr>
        </p:nvSpPr>
        <p:spPr/>
        <p:txBody>
          <a:bodyPr/>
          <a:lstStyle/>
          <a:p>
            <a:pPr marL="450850">
              <a:lnSpc>
                <a:spcPct val="100000"/>
              </a:lnSpc>
              <a:buFont typeface="+mj-lt"/>
              <a:buAutoNum type="arabicPeriod"/>
            </a:pPr>
            <a:r>
              <a:rPr lang="en-US" dirty="0" err="1">
                <a:solidFill>
                  <a:schemeClr val="tx1">
                    <a:lumMod val="50000"/>
                    <a:lumOff val="50000"/>
                  </a:schemeClr>
                </a:solidFill>
              </a:rPr>
              <a:t>Toán</a:t>
            </a:r>
            <a:r>
              <a:rPr lang="en-US" dirty="0">
                <a:solidFill>
                  <a:schemeClr val="tx1">
                    <a:lumMod val="50000"/>
                    <a:lumOff val="50000"/>
                  </a:schemeClr>
                </a:solidFill>
              </a:rPr>
              <a:t> </a:t>
            </a:r>
            <a:r>
              <a:rPr lang="en-US" dirty="0" err="1">
                <a:solidFill>
                  <a:schemeClr val="tx1">
                    <a:lumMod val="50000"/>
                    <a:lumOff val="50000"/>
                  </a:schemeClr>
                </a:solidFill>
              </a:rPr>
              <a:t>tử</a:t>
            </a:r>
            <a:r>
              <a:rPr lang="en-US" dirty="0">
                <a:solidFill>
                  <a:schemeClr val="tx1">
                    <a:lumMod val="50000"/>
                    <a:lumOff val="50000"/>
                  </a:schemeClr>
                </a:solidFill>
              </a:rPr>
              <a:t> </a:t>
            </a:r>
            <a:r>
              <a:rPr lang="en-US" dirty="0" err="1">
                <a:solidFill>
                  <a:schemeClr val="tx1">
                    <a:lumMod val="50000"/>
                    <a:lumOff val="50000"/>
                  </a:schemeClr>
                </a:solidFill>
              </a:rPr>
              <a:t>số</a:t>
            </a:r>
            <a:r>
              <a:rPr lang="en-US" dirty="0">
                <a:solidFill>
                  <a:schemeClr val="tx1">
                    <a:lumMod val="50000"/>
                    <a:lumOff val="50000"/>
                  </a:schemeClr>
                </a:solidFill>
              </a:rPr>
              <a:t> </a:t>
            </a:r>
            <a:r>
              <a:rPr lang="en-US" dirty="0" err="1">
                <a:solidFill>
                  <a:schemeClr val="tx1">
                    <a:lumMod val="50000"/>
                    <a:lumOff val="50000"/>
                  </a:schemeClr>
                </a:solidFill>
              </a:rPr>
              <a:t>học</a:t>
            </a:r>
            <a:r>
              <a:rPr lang="en-US" dirty="0">
                <a:solidFill>
                  <a:schemeClr val="tx1">
                    <a:lumMod val="50000"/>
                    <a:lumOff val="50000"/>
                  </a:schemeClr>
                </a:solidFill>
              </a:rPr>
              <a:t> (Arithmetic Operators)</a:t>
            </a:r>
          </a:p>
          <a:p>
            <a:pPr marL="450850">
              <a:lnSpc>
                <a:spcPct val="100000"/>
              </a:lnSpc>
              <a:buFont typeface="+mj-lt"/>
              <a:buAutoNum type="arabicPeriod"/>
            </a:pPr>
            <a:r>
              <a:rPr lang="en-US" dirty="0" err="1">
                <a:solidFill>
                  <a:schemeClr val="tx1">
                    <a:lumMod val="50000"/>
                    <a:lumOff val="50000"/>
                  </a:schemeClr>
                </a:solidFill>
              </a:rPr>
              <a:t>Toán</a:t>
            </a:r>
            <a:r>
              <a:rPr lang="en-US" dirty="0">
                <a:solidFill>
                  <a:schemeClr val="tx1">
                    <a:lumMod val="50000"/>
                    <a:lumOff val="50000"/>
                  </a:schemeClr>
                </a:solidFill>
              </a:rPr>
              <a:t> </a:t>
            </a:r>
            <a:r>
              <a:rPr lang="en-US" dirty="0" err="1">
                <a:solidFill>
                  <a:schemeClr val="tx1">
                    <a:lumMod val="50000"/>
                    <a:lumOff val="50000"/>
                  </a:schemeClr>
                </a:solidFill>
              </a:rPr>
              <a:t>tử</a:t>
            </a:r>
            <a:r>
              <a:rPr lang="en-US" dirty="0">
                <a:solidFill>
                  <a:schemeClr val="tx1">
                    <a:lumMod val="50000"/>
                    <a:lumOff val="50000"/>
                  </a:schemeClr>
                </a:solidFill>
              </a:rPr>
              <a:t> </a:t>
            </a:r>
            <a:r>
              <a:rPr lang="en-US" dirty="0" err="1">
                <a:solidFill>
                  <a:schemeClr val="tx1">
                    <a:lumMod val="50000"/>
                    <a:lumOff val="50000"/>
                  </a:schemeClr>
                </a:solidFill>
              </a:rPr>
              <a:t>gán</a:t>
            </a:r>
            <a:r>
              <a:rPr lang="en-US" dirty="0">
                <a:solidFill>
                  <a:schemeClr val="tx1">
                    <a:lumMod val="50000"/>
                    <a:lumOff val="50000"/>
                  </a:schemeClr>
                </a:solidFill>
              </a:rPr>
              <a:t> (Assignment Operators)</a:t>
            </a:r>
          </a:p>
          <a:p>
            <a:pPr marL="450850">
              <a:lnSpc>
                <a:spcPct val="100000"/>
              </a:lnSpc>
              <a:buFont typeface="+mj-lt"/>
              <a:buAutoNum type="arabicPeriod"/>
            </a:pPr>
            <a:r>
              <a:rPr lang="en-US" dirty="0" err="1">
                <a:solidFill>
                  <a:schemeClr val="tx1">
                    <a:lumMod val="50000"/>
                    <a:lumOff val="50000"/>
                  </a:schemeClr>
                </a:solidFill>
              </a:rPr>
              <a:t>Toán</a:t>
            </a:r>
            <a:r>
              <a:rPr lang="en-US" dirty="0">
                <a:solidFill>
                  <a:schemeClr val="tx1">
                    <a:lumMod val="50000"/>
                    <a:lumOff val="50000"/>
                  </a:schemeClr>
                </a:solidFill>
              </a:rPr>
              <a:t> </a:t>
            </a:r>
            <a:r>
              <a:rPr lang="en-US" dirty="0" err="1">
                <a:solidFill>
                  <a:schemeClr val="tx1">
                    <a:lumMod val="50000"/>
                    <a:lumOff val="50000"/>
                  </a:schemeClr>
                </a:solidFill>
              </a:rPr>
              <a:t>tử</a:t>
            </a:r>
            <a:r>
              <a:rPr lang="en-US" dirty="0">
                <a:solidFill>
                  <a:schemeClr val="tx1">
                    <a:lumMod val="50000"/>
                    <a:lumOff val="50000"/>
                  </a:schemeClr>
                </a:solidFill>
              </a:rPr>
              <a:t> so </a:t>
            </a:r>
            <a:r>
              <a:rPr lang="en-US" dirty="0" err="1">
                <a:solidFill>
                  <a:schemeClr val="tx1">
                    <a:lumMod val="50000"/>
                    <a:lumOff val="50000"/>
                  </a:schemeClr>
                </a:solidFill>
              </a:rPr>
              <a:t>sánh</a:t>
            </a:r>
            <a:r>
              <a:rPr lang="en-US" dirty="0">
                <a:solidFill>
                  <a:schemeClr val="tx1">
                    <a:lumMod val="50000"/>
                    <a:lumOff val="50000"/>
                  </a:schemeClr>
                </a:solidFill>
              </a:rPr>
              <a:t> (Comparison Operators)</a:t>
            </a:r>
          </a:p>
          <a:p>
            <a:pPr marL="450850">
              <a:lnSpc>
                <a:spcPct val="100000"/>
              </a:lnSpc>
              <a:buFont typeface="+mj-lt"/>
              <a:buAutoNum type="arabicPeriod"/>
            </a:pPr>
            <a:r>
              <a:rPr lang="en-US" dirty="0" err="1">
                <a:solidFill>
                  <a:schemeClr val="tx1">
                    <a:lumMod val="50000"/>
                    <a:lumOff val="50000"/>
                  </a:schemeClr>
                </a:solidFill>
              </a:rPr>
              <a:t>Toán</a:t>
            </a:r>
            <a:r>
              <a:rPr lang="en-US" dirty="0">
                <a:solidFill>
                  <a:schemeClr val="tx1">
                    <a:lumMod val="50000"/>
                    <a:lumOff val="50000"/>
                  </a:schemeClr>
                </a:solidFill>
              </a:rPr>
              <a:t> </a:t>
            </a:r>
            <a:r>
              <a:rPr lang="en-US" dirty="0" err="1">
                <a:solidFill>
                  <a:schemeClr val="tx1">
                    <a:lumMod val="50000"/>
                    <a:lumOff val="50000"/>
                  </a:schemeClr>
                </a:solidFill>
              </a:rPr>
              <a:t>tử</a:t>
            </a:r>
            <a:r>
              <a:rPr lang="en-US" dirty="0">
                <a:solidFill>
                  <a:schemeClr val="tx1">
                    <a:lumMod val="50000"/>
                    <a:lumOff val="50000"/>
                  </a:schemeClr>
                </a:solidFill>
              </a:rPr>
              <a:t> logic (Logical Operators)</a:t>
            </a:r>
          </a:p>
          <a:p>
            <a:pPr marL="450850">
              <a:lnSpc>
                <a:spcPct val="100000"/>
              </a:lnSpc>
              <a:buFont typeface="+mj-lt"/>
              <a:buAutoNum type="arabicPeriod"/>
            </a:pPr>
            <a:r>
              <a:rPr lang="en-US" dirty="0" err="1"/>
              <a:t>Toán</a:t>
            </a:r>
            <a:r>
              <a:rPr lang="en-US" dirty="0"/>
              <a:t> </a:t>
            </a:r>
            <a:r>
              <a:rPr lang="en-US" dirty="0" err="1"/>
              <a:t>tử</a:t>
            </a:r>
            <a:r>
              <a:rPr lang="en-US" dirty="0"/>
              <a:t> Bitwise (Bitwise Operators)</a:t>
            </a:r>
          </a:p>
          <a:p>
            <a:pPr marL="450850">
              <a:lnSpc>
                <a:spcPct val="100000"/>
              </a:lnSpc>
              <a:buFont typeface="+mj-lt"/>
              <a:buAutoNum type="arabicPeriod"/>
            </a:pPr>
            <a:r>
              <a:rPr lang="en-US" dirty="0" err="1">
                <a:solidFill>
                  <a:schemeClr val="tx1">
                    <a:lumMod val="50000"/>
                    <a:lumOff val="50000"/>
                  </a:schemeClr>
                </a:solidFill>
              </a:rPr>
              <a:t>Toán</a:t>
            </a:r>
            <a:r>
              <a:rPr lang="en-US" dirty="0">
                <a:solidFill>
                  <a:schemeClr val="tx1">
                    <a:lumMod val="50000"/>
                    <a:lumOff val="50000"/>
                  </a:schemeClr>
                </a:solidFill>
              </a:rPr>
              <a:t> </a:t>
            </a:r>
            <a:r>
              <a:rPr lang="en-US" dirty="0" err="1">
                <a:solidFill>
                  <a:schemeClr val="tx1">
                    <a:lumMod val="50000"/>
                    <a:lumOff val="50000"/>
                  </a:schemeClr>
                </a:solidFill>
              </a:rPr>
              <a:t>tử</a:t>
            </a:r>
            <a:r>
              <a:rPr lang="en-US" dirty="0">
                <a:solidFill>
                  <a:schemeClr val="tx1">
                    <a:lumMod val="50000"/>
                    <a:lumOff val="50000"/>
                  </a:schemeClr>
                </a:solidFill>
              </a:rPr>
              <a:t> </a:t>
            </a:r>
            <a:r>
              <a:rPr lang="en-US" dirty="0" err="1">
                <a:solidFill>
                  <a:schemeClr val="tx1">
                    <a:lumMod val="50000"/>
                    <a:lumOff val="50000"/>
                  </a:schemeClr>
                </a:solidFill>
              </a:rPr>
              <a:t>thành</a:t>
            </a:r>
            <a:r>
              <a:rPr lang="en-US" dirty="0">
                <a:solidFill>
                  <a:schemeClr val="tx1">
                    <a:lumMod val="50000"/>
                    <a:lumOff val="50000"/>
                  </a:schemeClr>
                </a:solidFill>
              </a:rPr>
              <a:t> </a:t>
            </a:r>
            <a:r>
              <a:rPr lang="en-US" dirty="0" err="1">
                <a:solidFill>
                  <a:schemeClr val="tx1">
                    <a:lumMod val="50000"/>
                    <a:lumOff val="50000"/>
                  </a:schemeClr>
                </a:solidFill>
              </a:rPr>
              <a:t>phần</a:t>
            </a:r>
            <a:r>
              <a:rPr lang="en-US" dirty="0">
                <a:solidFill>
                  <a:schemeClr val="tx1">
                    <a:lumMod val="50000"/>
                    <a:lumOff val="50000"/>
                  </a:schemeClr>
                </a:solidFill>
              </a:rPr>
              <a:t> (Membership Operators)</a:t>
            </a:r>
          </a:p>
          <a:p>
            <a:pPr marL="450850">
              <a:lnSpc>
                <a:spcPct val="100000"/>
              </a:lnSpc>
              <a:buFont typeface="+mj-lt"/>
              <a:buAutoNum type="arabicPeriod"/>
            </a:pPr>
            <a:r>
              <a:rPr lang="en-US" dirty="0" err="1">
                <a:solidFill>
                  <a:schemeClr val="tx1">
                    <a:lumMod val="50000"/>
                    <a:lumOff val="50000"/>
                  </a:schemeClr>
                </a:solidFill>
              </a:rPr>
              <a:t>Toán</a:t>
            </a:r>
            <a:r>
              <a:rPr lang="en-US" dirty="0">
                <a:solidFill>
                  <a:schemeClr val="tx1">
                    <a:lumMod val="50000"/>
                    <a:lumOff val="50000"/>
                  </a:schemeClr>
                </a:solidFill>
              </a:rPr>
              <a:t> </a:t>
            </a:r>
            <a:r>
              <a:rPr lang="en-US" dirty="0" err="1">
                <a:solidFill>
                  <a:schemeClr val="tx1">
                    <a:lumMod val="50000"/>
                    <a:lumOff val="50000"/>
                  </a:schemeClr>
                </a:solidFill>
              </a:rPr>
              <a:t>tử</a:t>
            </a:r>
            <a:r>
              <a:rPr lang="en-US" dirty="0">
                <a:solidFill>
                  <a:schemeClr val="tx1">
                    <a:lumMod val="50000"/>
                    <a:lumOff val="50000"/>
                  </a:schemeClr>
                </a:solidFill>
              </a:rPr>
              <a:t> </a:t>
            </a:r>
            <a:r>
              <a:rPr lang="en-US" dirty="0" err="1">
                <a:solidFill>
                  <a:schemeClr val="tx1">
                    <a:lumMod val="50000"/>
                    <a:lumOff val="50000"/>
                  </a:schemeClr>
                </a:solidFill>
              </a:rPr>
              <a:t>định</a:t>
            </a:r>
            <a:r>
              <a:rPr lang="en-US" dirty="0">
                <a:solidFill>
                  <a:schemeClr val="tx1">
                    <a:lumMod val="50000"/>
                    <a:lumOff val="50000"/>
                  </a:schemeClr>
                </a:solidFill>
              </a:rPr>
              <a:t> </a:t>
            </a:r>
            <a:r>
              <a:rPr lang="en-US" dirty="0" err="1">
                <a:solidFill>
                  <a:schemeClr val="tx1">
                    <a:lumMod val="50000"/>
                    <a:lumOff val="50000"/>
                  </a:schemeClr>
                </a:solidFill>
              </a:rPr>
              <a:t>danh</a:t>
            </a:r>
            <a:r>
              <a:rPr lang="en-US" dirty="0">
                <a:solidFill>
                  <a:schemeClr val="tx1">
                    <a:lumMod val="50000"/>
                    <a:lumOff val="50000"/>
                  </a:schemeClr>
                </a:solidFill>
              </a:rPr>
              <a:t> (Identity Operators)</a:t>
            </a:r>
          </a:p>
          <a:p>
            <a:pPr marL="450850">
              <a:lnSpc>
                <a:spcPct val="100000"/>
              </a:lnSpc>
              <a:buFont typeface="+mj-lt"/>
              <a:buAutoNum type="arabicPeriod"/>
            </a:pPr>
            <a:r>
              <a:rPr lang="en-US" dirty="0" err="1">
                <a:solidFill>
                  <a:schemeClr val="tx1">
                    <a:lumMod val="50000"/>
                    <a:lumOff val="50000"/>
                  </a:schemeClr>
                </a:solidFill>
              </a:rPr>
              <a:t>Độ</a:t>
            </a:r>
            <a:r>
              <a:rPr lang="en-US" dirty="0">
                <a:solidFill>
                  <a:schemeClr val="tx1">
                    <a:lumMod val="50000"/>
                    <a:lumOff val="50000"/>
                  </a:schemeClr>
                </a:solidFill>
              </a:rPr>
              <a:t> </a:t>
            </a:r>
            <a:r>
              <a:rPr lang="en-US" dirty="0" err="1">
                <a:solidFill>
                  <a:schemeClr val="tx1">
                    <a:lumMod val="50000"/>
                    <a:lumOff val="50000"/>
                  </a:schemeClr>
                </a:solidFill>
              </a:rPr>
              <a:t>ưu</a:t>
            </a:r>
            <a:r>
              <a:rPr lang="en-US" dirty="0">
                <a:solidFill>
                  <a:schemeClr val="tx1">
                    <a:lumMod val="50000"/>
                    <a:lumOff val="50000"/>
                  </a:schemeClr>
                </a:solidFill>
              </a:rPr>
              <a:t> </a:t>
            </a:r>
            <a:r>
              <a:rPr lang="en-US" dirty="0" err="1">
                <a:solidFill>
                  <a:schemeClr val="tx1">
                    <a:lumMod val="50000"/>
                    <a:lumOff val="50000"/>
                  </a:schemeClr>
                </a:solidFill>
              </a:rPr>
              <a:t>tiên</a:t>
            </a:r>
            <a:r>
              <a:rPr lang="en-US" dirty="0">
                <a:solidFill>
                  <a:schemeClr val="tx1">
                    <a:lumMod val="50000"/>
                    <a:lumOff val="50000"/>
                  </a:schemeClr>
                </a:solidFill>
              </a:rPr>
              <a:t> </a:t>
            </a:r>
            <a:r>
              <a:rPr lang="en-US" dirty="0" err="1">
                <a:solidFill>
                  <a:schemeClr val="tx1">
                    <a:lumMod val="50000"/>
                    <a:lumOff val="50000"/>
                  </a:schemeClr>
                </a:solidFill>
              </a:rPr>
              <a:t>toán</a:t>
            </a:r>
            <a:r>
              <a:rPr lang="en-US" dirty="0">
                <a:solidFill>
                  <a:schemeClr val="tx1">
                    <a:lumMod val="50000"/>
                    <a:lumOff val="50000"/>
                  </a:schemeClr>
                </a:solidFill>
              </a:rPr>
              <a:t> </a:t>
            </a:r>
            <a:r>
              <a:rPr lang="en-US" dirty="0" err="1">
                <a:solidFill>
                  <a:schemeClr val="tx1">
                    <a:lumMod val="50000"/>
                    <a:lumOff val="50000"/>
                  </a:schemeClr>
                </a:solidFill>
              </a:rPr>
              <a:t>tử</a:t>
            </a:r>
            <a:r>
              <a:rPr lang="en-US" dirty="0">
                <a:solidFill>
                  <a:schemeClr val="tx1">
                    <a:lumMod val="50000"/>
                    <a:lumOff val="50000"/>
                  </a:schemeClr>
                </a:solidFill>
              </a:rPr>
              <a:t> (Operators Precedence)</a:t>
            </a:r>
          </a:p>
        </p:txBody>
      </p:sp>
    </p:spTree>
    <p:custDataLst>
      <p:tags r:id="rId1"/>
    </p:custDataLst>
    <p:extLst>
      <p:ext uri="{BB962C8B-B14F-4D97-AF65-F5344CB8AC3E}">
        <p14:creationId xmlns:p14="http://schemas.microsoft.com/office/powerpoint/2010/main" val="1617606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5. Toán tử Bitwise</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endParaRPr lang="en-US" altLang="en-US"/>
          </a:p>
          <a:p>
            <a:endParaRPr lang="en-US" altLang="en-US"/>
          </a:p>
          <a:p>
            <a:endParaRPr lang="en-US" altLang="en-US"/>
          </a:p>
          <a:p>
            <a:endParaRPr lang="en-US" altLang="en-US"/>
          </a:p>
        </p:txBody>
      </p:sp>
      <p:graphicFrame>
        <p:nvGraphicFramePr>
          <p:cNvPr id="5" name="Table 2">
            <a:extLst>
              <a:ext uri="{FF2B5EF4-FFF2-40B4-BE49-F238E27FC236}">
                <a16:creationId xmlns:a16="http://schemas.microsoft.com/office/drawing/2014/main" id="{FF921723-96AC-457A-8CB3-CEC9CA20E4A0}"/>
              </a:ext>
            </a:extLst>
          </p:cNvPr>
          <p:cNvGraphicFramePr>
            <a:graphicFrameLocks noGrp="1"/>
          </p:cNvGraphicFramePr>
          <p:nvPr>
            <p:extLst>
              <p:ext uri="{D42A27DB-BD31-4B8C-83A1-F6EECF244321}">
                <p14:modId xmlns:p14="http://schemas.microsoft.com/office/powerpoint/2010/main" val="3805544817"/>
              </p:ext>
            </p:extLst>
          </p:nvPr>
        </p:nvGraphicFramePr>
        <p:xfrm>
          <a:off x="1055440" y="1196182"/>
          <a:ext cx="9469051" cy="2086585"/>
        </p:xfrm>
        <a:graphic>
          <a:graphicData uri="http://schemas.openxmlformats.org/drawingml/2006/table">
            <a:tbl>
              <a:tblPr firstRow="1" bandRow="1">
                <a:tableStyleId>{93296810-A885-4BE3-A3E7-6D5BEEA58F35}</a:tableStyleId>
              </a:tblPr>
              <a:tblGrid>
                <a:gridCol w="1159475">
                  <a:extLst>
                    <a:ext uri="{9D8B030D-6E8A-4147-A177-3AD203B41FA5}">
                      <a16:colId xmlns:a16="http://schemas.microsoft.com/office/drawing/2014/main" val="4122184696"/>
                    </a:ext>
                  </a:extLst>
                </a:gridCol>
                <a:gridCol w="1159475">
                  <a:extLst>
                    <a:ext uri="{9D8B030D-6E8A-4147-A177-3AD203B41FA5}">
                      <a16:colId xmlns:a16="http://schemas.microsoft.com/office/drawing/2014/main" val="1439014570"/>
                    </a:ext>
                  </a:extLst>
                </a:gridCol>
                <a:gridCol w="1905200">
                  <a:extLst>
                    <a:ext uri="{9D8B030D-6E8A-4147-A177-3AD203B41FA5}">
                      <a16:colId xmlns:a16="http://schemas.microsoft.com/office/drawing/2014/main" val="2457100674"/>
                    </a:ext>
                  </a:extLst>
                </a:gridCol>
                <a:gridCol w="1868045">
                  <a:extLst>
                    <a:ext uri="{9D8B030D-6E8A-4147-A177-3AD203B41FA5}">
                      <a16:colId xmlns:a16="http://schemas.microsoft.com/office/drawing/2014/main" val="4126354460"/>
                    </a:ext>
                  </a:extLst>
                </a:gridCol>
                <a:gridCol w="1702057">
                  <a:extLst>
                    <a:ext uri="{9D8B030D-6E8A-4147-A177-3AD203B41FA5}">
                      <a16:colId xmlns:a16="http://schemas.microsoft.com/office/drawing/2014/main" val="830424088"/>
                    </a:ext>
                  </a:extLst>
                </a:gridCol>
                <a:gridCol w="1674799">
                  <a:extLst>
                    <a:ext uri="{9D8B030D-6E8A-4147-A177-3AD203B41FA5}">
                      <a16:colId xmlns:a16="http://schemas.microsoft.com/office/drawing/2014/main" val="2492244227"/>
                    </a:ext>
                  </a:extLst>
                </a:gridCol>
              </a:tblGrid>
              <a:tr h="410185">
                <a:tc rowSpan="2">
                  <a:txBody>
                    <a:bodyPr/>
                    <a:lstStyle/>
                    <a:p>
                      <a:pPr algn="ctr">
                        <a:spcBef>
                          <a:spcPts val="0"/>
                        </a:spcBef>
                        <a:spcAft>
                          <a:spcPts val="0"/>
                        </a:spcAft>
                      </a:pPr>
                      <a:r>
                        <a:rPr lang="en-US"/>
                        <a:t>op1</a:t>
                      </a:r>
                    </a:p>
                  </a:txBody>
                  <a:tcPr anchor="ctr"/>
                </a:tc>
                <a:tc rowSpan="2">
                  <a:txBody>
                    <a:bodyPr/>
                    <a:lstStyle/>
                    <a:p>
                      <a:pPr algn="ctr">
                        <a:spcBef>
                          <a:spcPts val="0"/>
                        </a:spcBef>
                        <a:spcAft>
                          <a:spcPts val="0"/>
                        </a:spcAft>
                      </a:pPr>
                      <a:r>
                        <a:rPr lang="en-US" dirty="0"/>
                        <a:t>op2</a:t>
                      </a:r>
                    </a:p>
                  </a:txBody>
                  <a:tcPr anchor="ctr"/>
                </a:tc>
                <a:tc>
                  <a:txBody>
                    <a:bodyPr/>
                    <a:lstStyle/>
                    <a:p>
                      <a:pPr algn="ctr">
                        <a:spcBef>
                          <a:spcPts val="0"/>
                        </a:spcBef>
                        <a:spcAft>
                          <a:spcPts val="0"/>
                        </a:spcAft>
                      </a:pPr>
                      <a:r>
                        <a:rPr lang="en-US" dirty="0"/>
                        <a:t>op1 </a:t>
                      </a:r>
                      <a:r>
                        <a:rPr lang="en-US" dirty="0">
                          <a:solidFill>
                            <a:srgbClr val="FF0000"/>
                          </a:solidFill>
                        </a:rPr>
                        <a:t>&amp;</a:t>
                      </a:r>
                      <a:r>
                        <a:rPr lang="en-US" dirty="0"/>
                        <a:t> op2</a:t>
                      </a:r>
                      <a:endParaRPr lang="en-US" b="1" dirty="0">
                        <a:solidFill>
                          <a:schemeClr val="accent1">
                            <a:lumMod val="60000"/>
                            <a:lumOff val="40000"/>
                          </a:schemeClr>
                        </a:solidFill>
                      </a:endParaRPr>
                    </a:p>
                  </a:txBody>
                  <a:tcPr anchor="ctr"/>
                </a:tc>
                <a:tc>
                  <a:txBody>
                    <a:bodyPr/>
                    <a:lstStyle/>
                    <a:p>
                      <a:pPr algn="ctr">
                        <a:spcBef>
                          <a:spcPts val="0"/>
                        </a:spcBef>
                        <a:spcAft>
                          <a:spcPts val="0"/>
                        </a:spcAft>
                      </a:pPr>
                      <a:r>
                        <a:rPr lang="en-US"/>
                        <a:t>op1 </a:t>
                      </a:r>
                      <a:r>
                        <a:rPr lang="en-US">
                          <a:solidFill>
                            <a:srgbClr val="FF0000"/>
                          </a:solidFill>
                        </a:rPr>
                        <a:t>| </a:t>
                      </a:r>
                      <a:r>
                        <a:rPr lang="en-US"/>
                        <a:t>op2</a:t>
                      </a:r>
                      <a:endParaRPr lang="en-US" b="1">
                        <a:solidFill>
                          <a:schemeClr val="accent1">
                            <a:lumMod val="60000"/>
                            <a:lumOff val="40000"/>
                          </a:schemeClr>
                        </a:solidFill>
                      </a:endParaRPr>
                    </a:p>
                  </a:txBody>
                  <a:tcPr anchor="ctr"/>
                </a:tc>
                <a:tc>
                  <a:txBody>
                    <a:bodyPr/>
                    <a:lstStyle/>
                    <a:p>
                      <a:pPr algn="ctr">
                        <a:spcBef>
                          <a:spcPts val="0"/>
                        </a:spcBef>
                        <a:spcAft>
                          <a:spcPts val="0"/>
                        </a:spcAft>
                      </a:pPr>
                      <a:r>
                        <a:rPr lang="en-US"/>
                        <a:t>op1 </a:t>
                      </a:r>
                      <a:r>
                        <a:rPr lang="en-US">
                          <a:solidFill>
                            <a:srgbClr val="FF0000"/>
                          </a:solidFill>
                        </a:rPr>
                        <a:t>^ </a:t>
                      </a:r>
                      <a:r>
                        <a:rPr lang="en-US"/>
                        <a:t>op2</a:t>
                      </a:r>
                      <a:endParaRPr lang="en-US" b="1">
                        <a:solidFill>
                          <a:schemeClr val="accent1">
                            <a:lumMod val="60000"/>
                            <a:lumOff val="40000"/>
                          </a:schemeClr>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solidFill>
                            <a:srgbClr val="FF0000"/>
                          </a:solidFill>
                        </a:rPr>
                        <a:t>~</a:t>
                      </a:r>
                      <a:r>
                        <a:rPr lang="en-US"/>
                        <a:t>op1</a:t>
                      </a:r>
                      <a:endParaRPr lang="en-US" b="1">
                        <a:solidFill>
                          <a:schemeClr val="accent1">
                            <a:lumMod val="60000"/>
                            <a:lumOff val="40000"/>
                          </a:schemeClr>
                        </a:solidFill>
                      </a:endParaRPr>
                    </a:p>
                  </a:txBody>
                  <a:tcPr anchor="ctr"/>
                </a:tc>
                <a:extLst>
                  <a:ext uri="{0D108BD9-81ED-4DB2-BD59-A6C34878D82A}">
                    <a16:rowId xmlns:a16="http://schemas.microsoft.com/office/drawing/2014/main" val="4026491541"/>
                  </a:ext>
                </a:extLst>
              </a:tr>
              <a:tr h="318314">
                <a:tc vMerge="1">
                  <a:txBody>
                    <a:bodyPr/>
                    <a:lstStyle/>
                    <a:p>
                      <a:endParaRPr lang="en-US"/>
                    </a:p>
                  </a:txBody>
                  <a:tcPr/>
                </a:tc>
                <a:tc vMerge="1">
                  <a:txBody>
                    <a:bodyPr/>
                    <a:lstStyle/>
                    <a:p>
                      <a:endParaRPr lang="en-US"/>
                    </a:p>
                  </a:txBody>
                  <a:tcPr/>
                </a:tc>
                <a:tc>
                  <a:txBody>
                    <a:bodyPr/>
                    <a:lstStyle/>
                    <a:p>
                      <a:pPr marL="0" algn="ctr" defTabSz="914400" rtl="0" eaLnBrk="1" latinLnBrk="0" hangingPunct="1">
                        <a:spcBef>
                          <a:spcPts val="0"/>
                        </a:spcBef>
                        <a:spcAft>
                          <a:spcPts val="0"/>
                        </a:spcAft>
                      </a:pPr>
                      <a:r>
                        <a:rPr lang="en-US" sz="1600" b="1" kern="1200" dirty="0">
                          <a:solidFill>
                            <a:srgbClr val="FF0000"/>
                          </a:solidFill>
                          <a:latin typeface="+mn-lt"/>
                          <a:ea typeface="+mn-ea"/>
                          <a:cs typeface="+mn-cs"/>
                        </a:rPr>
                        <a:t>(AND)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rgbClr val="FF0000"/>
                          </a:solidFill>
                          <a:latin typeface="+mn-lt"/>
                          <a:ea typeface="+mn-ea"/>
                          <a:cs typeface="+mn-cs"/>
                        </a:rPr>
                        <a:t>(OR)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rgbClr val="FF0000"/>
                          </a:solidFill>
                          <a:latin typeface="+mn-lt"/>
                          <a:ea typeface="+mn-ea"/>
                          <a:cs typeface="+mn-cs"/>
                        </a:rPr>
                        <a:t>(XOR)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rgbClr val="FF0000"/>
                          </a:solidFill>
                          <a:latin typeface="+mn-lt"/>
                          <a:ea typeface="+mn-ea"/>
                          <a:cs typeface="+mn-cs"/>
                        </a:rPr>
                        <a:t>(NOT)</a:t>
                      </a:r>
                    </a:p>
                  </a:txBody>
                  <a:tcPr anchor="ctr"/>
                </a:tc>
                <a:extLst>
                  <a:ext uri="{0D108BD9-81ED-4DB2-BD59-A6C34878D82A}">
                    <a16:rowId xmlns:a16="http://schemas.microsoft.com/office/drawing/2014/main" val="2844718018"/>
                  </a:ext>
                </a:extLst>
              </a:tr>
              <a:tr h="332783">
                <a:tc>
                  <a:txBody>
                    <a:bodyPr/>
                    <a:lstStyle/>
                    <a:p>
                      <a:pPr marL="0" lvl="2" algn="ctr" eaLnBrk="1" hangingPunct="1">
                        <a:lnSpc>
                          <a:spcPct val="100000"/>
                        </a:lnSpc>
                        <a:spcBef>
                          <a:spcPts val="0"/>
                        </a:spcBef>
                        <a:spcAft>
                          <a:spcPts val="0"/>
                        </a:spcAft>
                      </a:pPr>
                      <a:r>
                        <a:rPr lang="en-US" altLang="en-US" sz="1600" b="0" dirty="0">
                          <a:latin typeface="Tahoma" panose="020B0604030504040204" pitchFamily="34" charset="0"/>
                          <a:ea typeface="Tahoma" panose="020B0604030504040204" pitchFamily="34" charset="0"/>
                          <a:cs typeface="Tahoma" panose="020B0604030504040204" pitchFamily="34" charset="0"/>
                        </a:rPr>
                        <a:t>0</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0</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b="0" kern="0" dirty="0">
                          <a:solidFill>
                            <a:schemeClr val="tx1"/>
                          </a:solidFill>
                          <a:latin typeface="Tahoma" panose="020B0604030504040204" pitchFamily="34" charset="0"/>
                          <a:ea typeface="Tahoma" panose="020B0604030504040204" pitchFamily="34" charset="0"/>
                          <a:cs typeface="Tahoma" panose="020B0604030504040204" pitchFamily="34" charset="0"/>
                        </a:rPr>
                        <a:t>0</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b="0" kern="0">
                          <a:solidFill>
                            <a:schemeClr val="tx1"/>
                          </a:solidFill>
                          <a:latin typeface="Tahoma" panose="020B0604030504040204" pitchFamily="34" charset="0"/>
                          <a:ea typeface="Tahoma" panose="020B0604030504040204" pitchFamily="34" charset="0"/>
                          <a:cs typeface="Tahoma" panose="020B0604030504040204" pitchFamily="34" charset="0"/>
                        </a:rPr>
                        <a:t>0</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b="0" kern="0">
                          <a:solidFill>
                            <a:schemeClr val="tx1"/>
                          </a:solidFill>
                          <a:latin typeface="Tahoma" panose="020B0604030504040204" pitchFamily="34" charset="0"/>
                          <a:ea typeface="Tahoma" panose="020B0604030504040204" pitchFamily="34" charset="0"/>
                          <a:cs typeface="Tahoma" panose="020B0604030504040204" pitchFamily="34" charset="0"/>
                        </a:rPr>
                        <a:t>0</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b="0" kern="0">
                          <a:solidFill>
                            <a:schemeClr val="tx1"/>
                          </a:solidFill>
                          <a:latin typeface="Tahoma" panose="020B0604030504040204" pitchFamily="34" charset="0"/>
                          <a:ea typeface="Tahoma" panose="020B0604030504040204" pitchFamily="34" charset="0"/>
                          <a:cs typeface="Tahoma" panose="020B0604030504040204" pitchFamily="34" charset="0"/>
                        </a:rPr>
                        <a:t>1</a:t>
                      </a:r>
                    </a:p>
                  </a:txBody>
                  <a:tcPr anchor="ctr"/>
                </a:tc>
                <a:extLst>
                  <a:ext uri="{0D108BD9-81ED-4DB2-BD59-A6C34878D82A}">
                    <a16:rowId xmlns:a16="http://schemas.microsoft.com/office/drawing/2014/main" val="2302287781"/>
                  </a:ext>
                </a:extLst>
              </a:tr>
              <a:tr h="318314">
                <a:tc>
                  <a:txBody>
                    <a:bodyPr/>
                    <a:lstStyle/>
                    <a:p>
                      <a:pPr marL="0" lvl="2" algn="ctr" eaLnBrk="1" hangingPunct="1">
                        <a:lnSpc>
                          <a:spcPct val="100000"/>
                        </a:lnSpc>
                        <a:spcBef>
                          <a:spcPts val="0"/>
                        </a:spcBef>
                        <a:spcAft>
                          <a:spcPts val="0"/>
                        </a:spcAft>
                      </a:pPr>
                      <a:r>
                        <a:rPr lang="en-US" altLang="en-US" sz="1600" b="0">
                          <a:latin typeface="Tahoma" panose="020B0604030504040204" pitchFamily="34" charset="0"/>
                          <a:ea typeface="Tahoma" panose="020B0604030504040204" pitchFamily="34" charset="0"/>
                          <a:cs typeface="Tahoma" panose="020B0604030504040204" pitchFamily="34" charset="0"/>
                        </a:rPr>
                        <a:t>0</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1</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b="0" kern="0" dirty="0">
                          <a:solidFill>
                            <a:schemeClr val="tx1"/>
                          </a:solidFill>
                          <a:latin typeface="Tahoma" panose="020B0604030504040204" pitchFamily="34" charset="0"/>
                          <a:ea typeface="Tahoma" panose="020B0604030504040204" pitchFamily="34" charset="0"/>
                          <a:cs typeface="Tahoma" panose="020B0604030504040204" pitchFamily="34" charset="0"/>
                        </a:rPr>
                        <a:t>0</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b="0" kern="0">
                          <a:solidFill>
                            <a:schemeClr val="tx1"/>
                          </a:solidFill>
                          <a:latin typeface="Tahoma" panose="020B0604030504040204" pitchFamily="34" charset="0"/>
                          <a:ea typeface="Tahoma" panose="020B0604030504040204" pitchFamily="34" charset="0"/>
                          <a:cs typeface="Tahoma" panose="020B0604030504040204" pitchFamily="34" charset="0"/>
                        </a:rPr>
                        <a:t>1</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b="0" kern="0">
                          <a:solidFill>
                            <a:schemeClr val="tx1"/>
                          </a:solidFill>
                          <a:latin typeface="Tahoma" panose="020B0604030504040204" pitchFamily="34" charset="0"/>
                          <a:ea typeface="Tahoma" panose="020B0604030504040204" pitchFamily="34" charset="0"/>
                          <a:cs typeface="Tahoma" panose="020B0604030504040204" pitchFamily="34" charset="0"/>
                        </a:rPr>
                        <a:t>1</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b="0" kern="0">
                          <a:solidFill>
                            <a:schemeClr val="tx1"/>
                          </a:solidFill>
                          <a:latin typeface="Tahoma" panose="020B0604030504040204" pitchFamily="34" charset="0"/>
                          <a:ea typeface="Tahoma" panose="020B0604030504040204" pitchFamily="34" charset="0"/>
                          <a:cs typeface="Tahoma" panose="020B0604030504040204" pitchFamily="34" charset="0"/>
                        </a:rPr>
                        <a:t>1</a:t>
                      </a:r>
                    </a:p>
                  </a:txBody>
                  <a:tcPr anchor="ctr"/>
                </a:tc>
                <a:extLst>
                  <a:ext uri="{0D108BD9-81ED-4DB2-BD59-A6C34878D82A}">
                    <a16:rowId xmlns:a16="http://schemas.microsoft.com/office/drawing/2014/main" val="2697519428"/>
                  </a:ext>
                </a:extLst>
              </a:tr>
              <a:tr h="318314">
                <a:tc>
                  <a:txBody>
                    <a:bodyPr/>
                    <a:lstStyle/>
                    <a:p>
                      <a:pPr marL="0" lvl="2" algn="ctr" eaLnBrk="1" hangingPunct="1">
                        <a:lnSpc>
                          <a:spcPct val="100000"/>
                        </a:lnSpc>
                        <a:spcBef>
                          <a:spcPts val="0"/>
                        </a:spcBef>
                        <a:spcAft>
                          <a:spcPts val="0"/>
                        </a:spcAft>
                      </a:pPr>
                      <a:r>
                        <a:rPr lang="en-US" altLang="en-US" sz="1600" b="0">
                          <a:latin typeface="Tahoma" panose="020B0604030504040204" pitchFamily="34" charset="0"/>
                          <a:ea typeface="Tahoma" panose="020B0604030504040204" pitchFamily="34" charset="0"/>
                          <a:cs typeface="Tahoma" panose="020B0604030504040204" pitchFamily="34" charset="0"/>
                        </a:rPr>
                        <a:t>1</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600" b="0" kern="1200">
                          <a:solidFill>
                            <a:schemeClr val="tx1"/>
                          </a:solidFill>
                          <a:effectLst/>
                          <a:latin typeface="Tahoma" panose="020B0604030504040204" pitchFamily="34" charset="0"/>
                          <a:ea typeface="Tahoma" panose="020B0604030504040204" pitchFamily="34" charset="0"/>
                          <a:cs typeface="Tahoma" panose="020B0604030504040204" pitchFamily="34" charset="0"/>
                        </a:rPr>
                        <a:t>0</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b="0" kern="0">
                          <a:solidFill>
                            <a:schemeClr val="tx1"/>
                          </a:solidFill>
                          <a:latin typeface="Tahoma" panose="020B0604030504040204" pitchFamily="34" charset="0"/>
                          <a:ea typeface="Tahoma" panose="020B0604030504040204" pitchFamily="34" charset="0"/>
                          <a:cs typeface="Tahoma" panose="020B0604030504040204" pitchFamily="34" charset="0"/>
                        </a:rPr>
                        <a:t>0</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b="0" kern="0" dirty="0">
                          <a:solidFill>
                            <a:schemeClr val="tx1"/>
                          </a:solidFill>
                          <a:latin typeface="Tahoma" panose="020B0604030504040204" pitchFamily="34" charset="0"/>
                          <a:ea typeface="Tahoma" panose="020B0604030504040204" pitchFamily="34" charset="0"/>
                          <a:cs typeface="Tahoma" panose="020B0604030504040204" pitchFamily="34" charset="0"/>
                        </a:rPr>
                        <a:t>1</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b="0" kern="0">
                          <a:solidFill>
                            <a:schemeClr val="tx1"/>
                          </a:solidFill>
                          <a:latin typeface="Tahoma" panose="020B0604030504040204" pitchFamily="34" charset="0"/>
                          <a:ea typeface="Tahoma" panose="020B0604030504040204" pitchFamily="34" charset="0"/>
                          <a:cs typeface="Tahoma" panose="020B0604030504040204" pitchFamily="34" charset="0"/>
                        </a:rPr>
                        <a:t>1</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b="0" kern="0">
                          <a:solidFill>
                            <a:schemeClr val="tx1"/>
                          </a:solidFill>
                          <a:latin typeface="Tahoma" panose="020B0604030504040204" pitchFamily="34" charset="0"/>
                          <a:ea typeface="Tahoma" panose="020B0604030504040204" pitchFamily="34" charset="0"/>
                          <a:cs typeface="Tahoma" panose="020B0604030504040204" pitchFamily="34" charset="0"/>
                        </a:rPr>
                        <a:t>0</a:t>
                      </a:r>
                    </a:p>
                  </a:txBody>
                  <a:tcPr anchor="ctr"/>
                </a:tc>
                <a:extLst>
                  <a:ext uri="{0D108BD9-81ED-4DB2-BD59-A6C34878D82A}">
                    <a16:rowId xmlns:a16="http://schemas.microsoft.com/office/drawing/2014/main" val="3604537305"/>
                  </a:ext>
                </a:extLst>
              </a:tr>
              <a:tr h="318314">
                <a:tc>
                  <a:txBody>
                    <a:bodyPr/>
                    <a:lstStyle/>
                    <a:p>
                      <a:pPr marL="0" lvl="2" algn="ctr" eaLnBrk="1" hangingPunct="1">
                        <a:lnSpc>
                          <a:spcPct val="100000"/>
                        </a:lnSpc>
                        <a:spcBef>
                          <a:spcPts val="0"/>
                        </a:spcBef>
                        <a:spcAft>
                          <a:spcPts val="0"/>
                        </a:spcAft>
                      </a:pPr>
                      <a:r>
                        <a:rPr lang="en-US" altLang="en-US" sz="1600" b="0">
                          <a:latin typeface="Tahoma" panose="020B0604030504040204" pitchFamily="34" charset="0"/>
                          <a:ea typeface="Tahoma" panose="020B0604030504040204" pitchFamily="34" charset="0"/>
                          <a:cs typeface="Tahoma" panose="020B0604030504040204" pitchFamily="34" charset="0"/>
                        </a:rPr>
                        <a:t>1</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600" b="0" kern="1200">
                          <a:solidFill>
                            <a:schemeClr val="tx1"/>
                          </a:solidFill>
                          <a:effectLst/>
                          <a:latin typeface="Tahoma" panose="020B0604030504040204" pitchFamily="34" charset="0"/>
                          <a:ea typeface="Tahoma" panose="020B0604030504040204" pitchFamily="34" charset="0"/>
                          <a:cs typeface="Tahoma" panose="020B0604030504040204" pitchFamily="34" charset="0"/>
                        </a:rPr>
                        <a:t>1</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b="0" kern="0">
                          <a:solidFill>
                            <a:schemeClr val="tx1"/>
                          </a:solidFill>
                          <a:latin typeface="Tahoma" panose="020B0604030504040204" pitchFamily="34" charset="0"/>
                          <a:ea typeface="Tahoma" panose="020B0604030504040204" pitchFamily="34" charset="0"/>
                          <a:cs typeface="Tahoma" panose="020B0604030504040204" pitchFamily="34" charset="0"/>
                        </a:rPr>
                        <a:t>1</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b="0" kern="0" dirty="0">
                          <a:solidFill>
                            <a:schemeClr val="tx1"/>
                          </a:solidFill>
                          <a:latin typeface="Tahoma" panose="020B0604030504040204" pitchFamily="34" charset="0"/>
                          <a:ea typeface="Tahoma" panose="020B0604030504040204" pitchFamily="34" charset="0"/>
                          <a:cs typeface="Tahoma" panose="020B0604030504040204" pitchFamily="34" charset="0"/>
                        </a:rPr>
                        <a:t>1</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b="0" kern="0" dirty="0">
                          <a:solidFill>
                            <a:schemeClr val="tx1"/>
                          </a:solidFill>
                          <a:latin typeface="Tahoma" panose="020B0604030504040204" pitchFamily="34" charset="0"/>
                          <a:ea typeface="Tahoma" panose="020B0604030504040204" pitchFamily="34" charset="0"/>
                          <a:cs typeface="Tahoma" panose="020B0604030504040204" pitchFamily="34" charset="0"/>
                        </a:rPr>
                        <a:t>0</a:t>
                      </a:r>
                    </a:p>
                  </a:txBody>
                  <a:tcPr anchor="ct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en-US" sz="1600" b="0" kern="0" dirty="0">
                          <a:solidFill>
                            <a:schemeClr val="tx1"/>
                          </a:solidFill>
                          <a:latin typeface="Tahoma" panose="020B0604030504040204" pitchFamily="34" charset="0"/>
                          <a:ea typeface="Tahoma" panose="020B0604030504040204" pitchFamily="34" charset="0"/>
                          <a:cs typeface="Tahoma" panose="020B0604030504040204" pitchFamily="34" charset="0"/>
                        </a:rPr>
                        <a:t>0</a:t>
                      </a:r>
                    </a:p>
                  </a:txBody>
                  <a:tcPr anchor="ctr"/>
                </a:tc>
                <a:extLst>
                  <a:ext uri="{0D108BD9-81ED-4DB2-BD59-A6C34878D82A}">
                    <a16:rowId xmlns:a16="http://schemas.microsoft.com/office/drawing/2014/main" val="2487775667"/>
                  </a:ext>
                </a:extLst>
              </a:tr>
            </a:tbl>
          </a:graphicData>
        </a:graphic>
      </p:graphicFrame>
    </p:spTree>
    <p:custDataLst>
      <p:tags r:id="rId1"/>
    </p:custDataLst>
    <p:extLst>
      <p:ext uri="{BB962C8B-B14F-4D97-AF65-F5344CB8AC3E}">
        <p14:creationId xmlns:p14="http://schemas.microsoft.com/office/powerpoint/2010/main" val="2767913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5. Toán tử Bitwise</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endParaRPr lang="en-US" altLang="en-US"/>
          </a:p>
          <a:p>
            <a:endParaRPr lang="en-US" altLang="en-US"/>
          </a:p>
          <a:p>
            <a:endParaRPr lang="en-US" altLang="en-US"/>
          </a:p>
          <a:p>
            <a:endParaRPr lang="en-US" altLang="en-US"/>
          </a:p>
        </p:txBody>
      </p:sp>
      <p:pic>
        <p:nvPicPr>
          <p:cNvPr id="6" name="Picture 5">
            <a:extLst>
              <a:ext uri="{FF2B5EF4-FFF2-40B4-BE49-F238E27FC236}">
                <a16:creationId xmlns:a16="http://schemas.microsoft.com/office/drawing/2014/main" id="{6BD48012-FD23-497D-A0B1-2B6CEDEBF379}"/>
              </a:ext>
            </a:extLst>
          </p:cNvPr>
          <p:cNvPicPr>
            <a:picLocks noChangeAspect="1"/>
          </p:cNvPicPr>
          <p:nvPr/>
        </p:nvPicPr>
        <p:blipFill>
          <a:blip r:embed="rId4"/>
          <a:stretch>
            <a:fillRect/>
          </a:stretch>
        </p:blipFill>
        <p:spPr>
          <a:xfrm>
            <a:off x="1055440" y="1183824"/>
            <a:ext cx="7128792" cy="5352596"/>
          </a:xfrm>
          <a:prstGeom prst="rect">
            <a:avLst/>
          </a:prstGeom>
        </p:spPr>
      </p:pic>
    </p:spTree>
    <p:custDataLst>
      <p:tags r:id="rId1"/>
    </p:custDataLst>
    <p:extLst>
      <p:ext uri="{BB962C8B-B14F-4D97-AF65-F5344CB8AC3E}">
        <p14:creationId xmlns:p14="http://schemas.microsoft.com/office/powerpoint/2010/main" val="2164052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A484D824-ADE3-47A8-8EC6-50E82BBD4419}"/>
              </a:ext>
            </a:extLst>
          </p:cNvPr>
          <p:cNvSpPr>
            <a:spLocks noGrp="1" noChangeArrowheads="1"/>
          </p:cNvSpPr>
          <p:nvPr>
            <p:ph type="title"/>
          </p:nvPr>
        </p:nvSpPr>
        <p:spPr/>
        <p:txBody>
          <a:bodyPr/>
          <a:lstStyle/>
          <a:p>
            <a:r>
              <a:rPr lang="en-US" altLang="en-US"/>
              <a:t>Nội dung</a:t>
            </a:r>
          </a:p>
        </p:txBody>
      </p:sp>
      <p:sp>
        <p:nvSpPr>
          <p:cNvPr id="18434" name="Rectangle 2">
            <a:extLst>
              <a:ext uri="{FF2B5EF4-FFF2-40B4-BE49-F238E27FC236}">
                <a16:creationId xmlns:a16="http://schemas.microsoft.com/office/drawing/2014/main" id="{032E1408-A026-44A6-958E-6AF5B411C266}"/>
              </a:ext>
            </a:extLst>
          </p:cNvPr>
          <p:cNvSpPr>
            <a:spLocks noGrp="1" noChangeArrowheads="1"/>
          </p:cNvSpPr>
          <p:nvPr>
            <p:ph idx="1"/>
          </p:nvPr>
        </p:nvSpPr>
        <p:spPr/>
        <p:txBody>
          <a:bodyPr/>
          <a:lstStyle/>
          <a:p>
            <a:pPr marL="450850">
              <a:lnSpc>
                <a:spcPct val="100000"/>
              </a:lnSpc>
              <a:buFont typeface="+mj-lt"/>
              <a:buAutoNum type="arabicPeriod"/>
            </a:pPr>
            <a:r>
              <a:rPr lang="en-US" dirty="0" err="1">
                <a:solidFill>
                  <a:schemeClr val="tx1">
                    <a:lumMod val="50000"/>
                    <a:lumOff val="50000"/>
                  </a:schemeClr>
                </a:solidFill>
              </a:rPr>
              <a:t>Toán</a:t>
            </a:r>
            <a:r>
              <a:rPr lang="en-US" dirty="0">
                <a:solidFill>
                  <a:schemeClr val="tx1">
                    <a:lumMod val="50000"/>
                    <a:lumOff val="50000"/>
                  </a:schemeClr>
                </a:solidFill>
              </a:rPr>
              <a:t> </a:t>
            </a:r>
            <a:r>
              <a:rPr lang="en-US" dirty="0" err="1">
                <a:solidFill>
                  <a:schemeClr val="tx1">
                    <a:lumMod val="50000"/>
                    <a:lumOff val="50000"/>
                  </a:schemeClr>
                </a:solidFill>
              </a:rPr>
              <a:t>tử</a:t>
            </a:r>
            <a:r>
              <a:rPr lang="en-US" dirty="0">
                <a:solidFill>
                  <a:schemeClr val="tx1">
                    <a:lumMod val="50000"/>
                    <a:lumOff val="50000"/>
                  </a:schemeClr>
                </a:solidFill>
              </a:rPr>
              <a:t> </a:t>
            </a:r>
            <a:r>
              <a:rPr lang="en-US" dirty="0" err="1">
                <a:solidFill>
                  <a:schemeClr val="tx1">
                    <a:lumMod val="50000"/>
                    <a:lumOff val="50000"/>
                  </a:schemeClr>
                </a:solidFill>
              </a:rPr>
              <a:t>số</a:t>
            </a:r>
            <a:r>
              <a:rPr lang="en-US" dirty="0">
                <a:solidFill>
                  <a:schemeClr val="tx1">
                    <a:lumMod val="50000"/>
                    <a:lumOff val="50000"/>
                  </a:schemeClr>
                </a:solidFill>
              </a:rPr>
              <a:t> </a:t>
            </a:r>
            <a:r>
              <a:rPr lang="en-US" dirty="0" err="1">
                <a:solidFill>
                  <a:schemeClr val="tx1">
                    <a:lumMod val="50000"/>
                    <a:lumOff val="50000"/>
                  </a:schemeClr>
                </a:solidFill>
              </a:rPr>
              <a:t>học</a:t>
            </a:r>
            <a:r>
              <a:rPr lang="en-US" dirty="0">
                <a:solidFill>
                  <a:schemeClr val="tx1">
                    <a:lumMod val="50000"/>
                    <a:lumOff val="50000"/>
                  </a:schemeClr>
                </a:solidFill>
              </a:rPr>
              <a:t> (Arithmetic Operators)</a:t>
            </a:r>
          </a:p>
          <a:p>
            <a:pPr marL="450850">
              <a:lnSpc>
                <a:spcPct val="100000"/>
              </a:lnSpc>
              <a:buFont typeface="+mj-lt"/>
              <a:buAutoNum type="arabicPeriod"/>
            </a:pPr>
            <a:r>
              <a:rPr lang="en-US" dirty="0" err="1">
                <a:solidFill>
                  <a:schemeClr val="tx1">
                    <a:lumMod val="50000"/>
                    <a:lumOff val="50000"/>
                  </a:schemeClr>
                </a:solidFill>
              </a:rPr>
              <a:t>Toán</a:t>
            </a:r>
            <a:r>
              <a:rPr lang="en-US" dirty="0">
                <a:solidFill>
                  <a:schemeClr val="tx1">
                    <a:lumMod val="50000"/>
                    <a:lumOff val="50000"/>
                  </a:schemeClr>
                </a:solidFill>
              </a:rPr>
              <a:t> </a:t>
            </a:r>
            <a:r>
              <a:rPr lang="en-US" dirty="0" err="1">
                <a:solidFill>
                  <a:schemeClr val="tx1">
                    <a:lumMod val="50000"/>
                    <a:lumOff val="50000"/>
                  </a:schemeClr>
                </a:solidFill>
              </a:rPr>
              <a:t>tử</a:t>
            </a:r>
            <a:r>
              <a:rPr lang="en-US" dirty="0">
                <a:solidFill>
                  <a:schemeClr val="tx1">
                    <a:lumMod val="50000"/>
                    <a:lumOff val="50000"/>
                  </a:schemeClr>
                </a:solidFill>
              </a:rPr>
              <a:t> </a:t>
            </a:r>
            <a:r>
              <a:rPr lang="en-US" dirty="0" err="1">
                <a:solidFill>
                  <a:schemeClr val="tx1">
                    <a:lumMod val="50000"/>
                    <a:lumOff val="50000"/>
                  </a:schemeClr>
                </a:solidFill>
              </a:rPr>
              <a:t>gán</a:t>
            </a:r>
            <a:r>
              <a:rPr lang="en-US" dirty="0">
                <a:solidFill>
                  <a:schemeClr val="tx1">
                    <a:lumMod val="50000"/>
                    <a:lumOff val="50000"/>
                  </a:schemeClr>
                </a:solidFill>
              </a:rPr>
              <a:t> (Assignment Operators)</a:t>
            </a:r>
          </a:p>
          <a:p>
            <a:pPr marL="450850">
              <a:lnSpc>
                <a:spcPct val="100000"/>
              </a:lnSpc>
              <a:buFont typeface="+mj-lt"/>
              <a:buAutoNum type="arabicPeriod"/>
            </a:pPr>
            <a:r>
              <a:rPr lang="en-US" dirty="0" err="1">
                <a:solidFill>
                  <a:schemeClr val="tx1">
                    <a:lumMod val="50000"/>
                    <a:lumOff val="50000"/>
                  </a:schemeClr>
                </a:solidFill>
              </a:rPr>
              <a:t>Toán</a:t>
            </a:r>
            <a:r>
              <a:rPr lang="en-US" dirty="0">
                <a:solidFill>
                  <a:schemeClr val="tx1">
                    <a:lumMod val="50000"/>
                    <a:lumOff val="50000"/>
                  </a:schemeClr>
                </a:solidFill>
              </a:rPr>
              <a:t> </a:t>
            </a:r>
            <a:r>
              <a:rPr lang="en-US" dirty="0" err="1">
                <a:solidFill>
                  <a:schemeClr val="tx1">
                    <a:lumMod val="50000"/>
                    <a:lumOff val="50000"/>
                  </a:schemeClr>
                </a:solidFill>
              </a:rPr>
              <a:t>tử</a:t>
            </a:r>
            <a:r>
              <a:rPr lang="en-US" dirty="0">
                <a:solidFill>
                  <a:schemeClr val="tx1">
                    <a:lumMod val="50000"/>
                    <a:lumOff val="50000"/>
                  </a:schemeClr>
                </a:solidFill>
              </a:rPr>
              <a:t> so </a:t>
            </a:r>
            <a:r>
              <a:rPr lang="en-US" dirty="0" err="1">
                <a:solidFill>
                  <a:schemeClr val="tx1">
                    <a:lumMod val="50000"/>
                    <a:lumOff val="50000"/>
                  </a:schemeClr>
                </a:solidFill>
              </a:rPr>
              <a:t>sánh</a:t>
            </a:r>
            <a:r>
              <a:rPr lang="en-US" dirty="0">
                <a:solidFill>
                  <a:schemeClr val="tx1">
                    <a:lumMod val="50000"/>
                    <a:lumOff val="50000"/>
                  </a:schemeClr>
                </a:solidFill>
              </a:rPr>
              <a:t> (Comparison Operators)</a:t>
            </a:r>
          </a:p>
          <a:p>
            <a:pPr marL="450850">
              <a:lnSpc>
                <a:spcPct val="100000"/>
              </a:lnSpc>
              <a:buFont typeface="+mj-lt"/>
              <a:buAutoNum type="arabicPeriod"/>
            </a:pPr>
            <a:r>
              <a:rPr lang="en-US" dirty="0" err="1">
                <a:solidFill>
                  <a:schemeClr val="tx1">
                    <a:lumMod val="50000"/>
                    <a:lumOff val="50000"/>
                  </a:schemeClr>
                </a:solidFill>
              </a:rPr>
              <a:t>Toán</a:t>
            </a:r>
            <a:r>
              <a:rPr lang="en-US" dirty="0">
                <a:solidFill>
                  <a:schemeClr val="tx1">
                    <a:lumMod val="50000"/>
                    <a:lumOff val="50000"/>
                  </a:schemeClr>
                </a:solidFill>
              </a:rPr>
              <a:t> </a:t>
            </a:r>
            <a:r>
              <a:rPr lang="en-US" dirty="0" err="1">
                <a:solidFill>
                  <a:schemeClr val="tx1">
                    <a:lumMod val="50000"/>
                    <a:lumOff val="50000"/>
                  </a:schemeClr>
                </a:solidFill>
              </a:rPr>
              <a:t>tử</a:t>
            </a:r>
            <a:r>
              <a:rPr lang="en-US" dirty="0">
                <a:solidFill>
                  <a:schemeClr val="tx1">
                    <a:lumMod val="50000"/>
                    <a:lumOff val="50000"/>
                  </a:schemeClr>
                </a:solidFill>
              </a:rPr>
              <a:t> logic (Logical Operators)</a:t>
            </a:r>
          </a:p>
          <a:p>
            <a:pPr marL="450850">
              <a:lnSpc>
                <a:spcPct val="100000"/>
              </a:lnSpc>
              <a:buFont typeface="+mj-lt"/>
              <a:buAutoNum type="arabicPeriod"/>
            </a:pPr>
            <a:r>
              <a:rPr lang="en-US" dirty="0" err="1">
                <a:solidFill>
                  <a:schemeClr val="tx1">
                    <a:lumMod val="50000"/>
                    <a:lumOff val="50000"/>
                  </a:schemeClr>
                </a:solidFill>
              </a:rPr>
              <a:t>Toán</a:t>
            </a:r>
            <a:r>
              <a:rPr lang="en-US" dirty="0">
                <a:solidFill>
                  <a:schemeClr val="tx1">
                    <a:lumMod val="50000"/>
                    <a:lumOff val="50000"/>
                  </a:schemeClr>
                </a:solidFill>
              </a:rPr>
              <a:t> </a:t>
            </a:r>
            <a:r>
              <a:rPr lang="en-US" dirty="0" err="1">
                <a:solidFill>
                  <a:schemeClr val="tx1">
                    <a:lumMod val="50000"/>
                    <a:lumOff val="50000"/>
                  </a:schemeClr>
                </a:solidFill>
              </a:rPr>
              <a:t>tử</a:t>
            </a:r>
            <a:r>
              <a:rPr lang="en-US" dirty="0">
                <a:solidFill>
                  <a:schemeClr val="tx1">
                    <a:lumMod val="50000"/>
                    <a:lumOff val="50000"/>
                  </a:schemeClr>
                </a:solidFill>
              </a:rPr>
              <a:t> Bitwise (Bitwise Operators)</a:t>
            </a:r>
          </a:p>
          <a:p>
            <a:pPr marL="450850">
              <a:lnSpc>
                <a:spcPct val="100000"/>
              </a:lnSpc>
              <a:buFont typeface="+mj-lt"/>
              <a:buAutoNum type="arabicPeriod"/>
            </a:pPr>
            <a:r>
              <a:rPr lang="en-US" dirty="0" err="1"/>
              <a:t>Toán</a:t>
            </a:r>
            <a:r>
              <a:rPr lang="en-US" dirty="0"/>
              <a:t> </a:t>
            </a:r>
            <a:r>
              <a:rPr lang="en-US" dirty="0" err="1"/>
              <a:t>tử</a:t>
            </a:r>
            <a:r>
              <a:rPr lang="en-US" dirty="0"/>
              <a:t> </a:t>
            </a:r>
            <a:r>
              <a:rPr lang="en-US" dirty="0" err="1"/>
              <a:t>thành</a:t>
            </a:r>
            <a:r>
              <a:rPr lang="en-US" dirty="0"/>
              <a:t> </a:t>
            </a:r>
            <a:r>
              <a:rPr lang="en-US" dirty="0" err="1"/>
              <a:t>phần</a:t>
            </a:r>
            <a:r>
              <a:rPr lang="en-US" dirty="0"/>
              <a:t> (Membership Operators)</a:t>
            </a:r>
          </a:p>
          <a:p>
            <a:pPr marL="450850">
              <a:lnSpc>
                <a:spcPct val="100000"/>
              </a:lnSpc>
              <a:buFont typeface="+mj-lt"/>
              <a:buAutoNum type="arabicPeriod"/>
            </a:pPr>
            <a:r>
              <a:rPr lang="en-US" dirty="0" err="1">
                <a:solidFill>
                  <a:schemeClr val="tx1">
                    <a:lumMod val="50000"/>
                    <a:lumOff val="50000"/>
                  </a:schemeClr>
                </a:solidFill>
              </a:rPr>
              <a:t>Toán</a:t>
            </a:r>
            <a:r>
              <a:rPr lang="en-US" dirty="0">
                <a:solidFill>
                  <a:schemeClr val="tx1">
                    <a:lumMod val="50000"/>
                    <a:lumOff val="50000"/>
                  </a:schemeClr>
                </a:solidFill>
              </a:rPr>
              <a:t> </a:t>
            </a:r>
            <a:r>
              <a:rPr lang="en-US" dirty="0" err="1">
                <a:solidFill>
                  <a:schemeClr val="tx1">
                    <a:lumMod val="50000"/>
                    <a:lumOff val="50000"/>
                  </a:schemeClr>
                </a:solidFill>
              </a:rPr>
              <a:t>tử</a:t>
            </a:r>
            <a:r>
              <a:rPr lang="en-US" dirty="0">
                <a:solidFill>
                  <a:schemeClr val="tx1">
                    <a:lumMod val="50000"/>
                    <a:lumOff val="50000"/>
                  </a:schemeClr>
                </a:solidFill>
              </a:rPr>
              <a:t> </a:t>
            </a:r>
            <a:r>
              <a:rPr lang="en-US" dirty="0" err="1">
                <a:solidFill>
                  <a:schemeClr val="tx1">
                    <a:lumMod val="50000"/>
                    <a:lumOff val="50000"/>
                  </a:schemeClr>
                </a:solidFill>
              </a:rPr>
              <a:t>định</a:t>
            </a:r>
            <a:r>
              <a:rPr lang="en-US" dirty="0">
                <a:solidFill>
                  <a:schemeClr val="tx1">
                    <a:lumMod val="50000"/>
                    <a:lumOff val="50000"/>
                  </a:schemeClr>
                </a:solidFill>
              </a:rPr>
              <a:t> </a:t>
            </a:r>
            <a:r>
              <a:rPr lang="en-US" dirty="0" err="1">
                <a:solidFill>
                  <a:schemeClr val="tx1">
                    <a:lumMod val="50000"/>
                    <a:lumOff val="50000"/>
                  </a:schemeClr>
                </a:solidFill>
              </a:rPr>
              <a:t>danh</a:t>
            </a:r>
            <a:r>
              <a:rPr lang="en-US" dirty="0">
                <a:solidFill>
                  <a:schemeClr val="tx1">
                    <a:lumMod val="50000"/>
                    <a:lumOff val="50000"/>
                  </a:schemeClr>
                </a:solidFill>
              </a:rPr>
              <a:t> (Identity Operators)</a:t>
            </a:r>
          </a:p>
          <a:p>
            <a:pPr marL="450850">
              <a:lnSpc>
                <a:spcPct val="100000"/>
              </a:lnSpc>
              <a:buFont typeface="+mj-lt"/>
              <a:buAutoNum type="arabicPeriod"/>
            </a:pPr>
            <a:r>
              <a:rPr lang="en-US" dirty="0" err="1">
                <a:solidFill>
                  <a:schemeClr val="tx1">
                    <a:lumMod val="50000"/>
                    <a:lumOff val="50000"/>
                  </a:schemeClr>
                </a:solidFill>
              </a:rPr>
              <a:t>Độ</a:t>
            </a:r>
            <a:r>
              <a:rPr lang="en-US" dirty="0">
                <a:solidFill>
                  <a:schemeClr val="tx1">
                    <a:lumMod val="50000"/>
                    <a:lumOff val="50000"/>
                  </a:schemeClr>
                </a:solidFill>
              </a:rPr>
              <a:t> </a:t>
            </a:r>
            <a:r>
              <a:rPr lang="en-US" dirty="0" err="1">
                <a:solidFill>
                  <a:schemeClr val="tx1">
                    <a:lumMod val="50000"/>
                    <a:lumOff val="50000"/>
                  </a:schemeClr>
                </a:solidFill>
              </a:rPr>
              <a:t>ưu</a:t>
            </a:r>
            <a:r>
              <a:rPr lang="en-US" dirty="0">
                <a:solidFill>
                  <a:schemeClr val="tx1">
                    <a:lumMod val="50000"/>
                    <a:lumOff val="50000"/>
                  </a:schemeClr>
                </a:solidFill>
              </a:rPr>
              <a:t> </a:t>
            </a:r>
            <a:r>
              <a:rPr lang="en-US" dirty="0" err="1">
                <a:solidFill>
                  <a:schemeClr val="tx1">
                    <a:lumMod val="50000"/>
                    <a:lumOff val="50000"/>
                  </a:schemeClr>
                </a:solidFill>
              </a:rPr>
              <a:t>tiên</a:t>
            </a:r>
            <a:r>
              <a:rPr lang="en-US" dirty="0">
                <a:solidFill>
                  <a:schemeClr val="tx1">
                    <a:lumMod val="50000"/>
                    <a:lumOff val="50000"/>
                  </a:schemeClr>
                </a:solidFill>
              </a:rPr>
              <a:t> </a:t>
            </a:r>
            <a:r>
              <a:rPr lang="en-US" dirty="0" err="1">
                <a:solidFill>
                  <a:schemeClr val="tx1">
                    <a:lumMod val="50000"/>
                    <a:lumOff val="50000"/>
                  </a:schemeClr>
                </a:solidFill>
              </a:rPr>
              <a:t>toán</a:t>
            </a:r>
            <a:r>
              <a:rPr lang="en-US" dirty="0">
                <a:solidFill>
                  <a:schemeClr val="tx1">
                    <a:lumMod val="50000"/>
                    <a:lumOff val="50000"/>
                  </a:schemeClr>
                </a:solidFill>
              </a:rPr>
              <a:t> </a:t>
            </a:r>
            <a:r>
              <a:rPr lang="en-US" dirty="0" err="1">
                <a:solidFill>
                  <a:schemeClr val="tx1">
                    <a:lumMod val="50000"/>
                    <a:lumOff val="50000"/>
                  </a:schemeClr>
                </a:solidFill>
              </a:rPr>
              <a:t>tử</a:t>
            </a:r>
            <a:r>
              <a:rPr lang="en-US" dirty="0">
                <a:solidFill>
                  <a:schemeClr val="tx1">
                    <a:lumMod val="50000"/>
                    <a:lumOff val="50000"/>
                  </a:schemeClr>
                </a:solidFill>
              </a:rPr>
              <a:t> (Operators Precedence)</a:t>
            </a:r>
          </a:p>
        </p:txBody>
      </p:sp>
    </p:spTree>
    <p:custDataLst>
      <p:tags r:id="rId1"/>
    </p:custDataLst>
    <p:extLst>
      <p:ext uri="{BB962C8B-B14F-4D97-AF65-F5344CB8AC3E}">
        <p14:creationId xmlns:p14="http://schemas.microsoft.com/office/powerpoint/2010/main" val="59717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dirty="0"/>
              <a:t>6. </a:t>
            </a:r>
            <a:r>
              <a:rPr lang="en-US" altLang="en-US" dirty="0" err="1"/>
              <a:t>Toán</a:t>
            </a:r>
            <a:r>
              <a:rPr lang="en-US" altLang="en-US" dirty="0"/>
              <a:t> </a:t>
            </a:r>
            <a:r>
              <a:rPr lang="en-US" altLang="en-US" dirty="0" err="1"/>
              <a:t>tử</a:t>
            </a:r>
            <a:r>
              <a:rPr lang="en-US" altLang="en-US" dirty="0"/>
              <a:t> </a:t>
            </a:r>
            <a:r>
              <a:rPr lang="en-US" altLang="en-US" dirty="0" err="1"/>
              <a:t>thành</a:t>
            </a:r>
            <a:r>
              <a:rPr lang="en-US" altLang="en-US" dirty="0"/>
              <a:t> </a:t>
            </a:r>
            <a:r>
              <a:rPr lang="en-US" altLang="en-US" dirty="0" err="1"/>
              <a:t>phần</a:t>
            </a:r>
            <a:endParaRPr lang="en-US" altLang="en-US" dirty="0"/>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b="0" dirty="0" err="1"/>
              <a:t>Thường</a:t>
            </a:r>
            <a:r>
              <a:rPr lang="en-US" altLang="en-US" b="0" dirty="0"/>
              <a:t> </a:t>
            </a:r>
            <a:r>
              <a:rPr lang="en-US" altLang="en-US" b="0" dirty="0" err="1"/>
              <a:t>dùng</a:t>
            </a:r>
            <a:r>
              <a:rPr lang="en-US" altLang="en-US" b="0" dirty="0"/>
              <a:t> </a:t>
            </a:r>
            <a:r>
              <a:rPr lang="en-US" altLang="en-US" b="0" dirty="0" err="1"/>
              <a:t>để</a:t>
            </a:r>
            <a:r>
              <a:rPr lang="en-US" altLang="en-US" b="0" dirty="0"/>
              <a:t> </a:t>
            </a:r>
            <a:r>
              <a:rPr lang="en-US" altLang="en-US" b="0" dirty="0" err="1"/>
              <a:t>kiểm</a:t>
            </a:r>
            <a:r>
              <a:rPr lang="en-US" altLang="en-US" b="0" dirty="0"/>
              <a:t> </a:t>
            </a:r>
            <a:r>
              <a:rPr lang="en-US" altLang="en-US" b="0" dirty="0" err="1"/>
              <a:t>tra</a:t>
            </a:r>
            <a:r>
              <a:rPr lang="en-US" altLang="en-US" b="0" dirty="0"/>
              <a:t> </a:t>
            </a:r>
            <a:r>
              <a:rPr lang="en-US" altLang="en-US" b="0" dirty="0" err="1"/>
              <a:t>một</a:t>
            </a:r>
            <a:r>
              <a:rPr lang="en-US" altLang="en-US" b="0" dirty="0"/>
              <a:t> </a:t>
            </a:r>
            <a:r>
              <a:rPr lang="en-US" altLang="en-US" b="0" dirty="0" err="1"/>
              <a:t>giá</a:t>
            </a:r>
            <a:r>
              <a:rPr lang="en-US" altLang="en-US" b="0" dirty="0"/>
              <a:t> </a:t>
            </a:r>
            <a:r>
              <a:rPr lang="en-US" altLang="en-US" b="0" dirty="0" err="1"/>
              <a:t>trị</a:t>
            </a:r>
            <a:r>
              <a:rPr lang="en-US" altLang="en-US" b="0" dirty="0"/>
              <a:t> </a:t>
            </a:r>
            <a:r>
              <a:rPr lang="en-US" altLang="en-US" b="0" dirty="0" err="1"/>
              <a:t>có</a:t>
            </a:r>
            <a:r>
              <a:rPr lang="en-US" altLang="en-US" b="0" dirty="0"/>
              <a:t> </a:t>
            </a:r>
            <a:r>
              <a:rPr lang="en-US" altLang="en-US" b="0" dirty="0" err="1"/>
              <a:t>nằm</a:t>
            </a:r>
            <a:r>
              <a:rPr lang="en-US" altLang="en-US" b="0" dirty="0"/>
              <a:t> </a:t>
            </a:r>
            <a:r>
              <a:rPr lang="en-US" altLang="en-US" b="0" dirty="0" err="1"/>
              <a:t>trong</a:t>
            </a:r>
            <a:r>
              <a:rPr lang="en-US" altLang="en-US" b="0" dirty="0"/>
              <a:t> </a:t>
            </a:r>
            <a:r>
              <a:rPr lang="en-US" altLang="en-US" b="0" dirty="0" err="1"/>
              <a:t>một</a:t>
            </a:r>
            <a:r>
              <a:rPr lang="en-US" altLang="en-US" dirty="0"/>
              <a:t> </a:t>
            </a:r>
            <a:r>
              <a:rPr lang="en-US" altLang="en-US" dirty="0" err="1"/>
              <a:t>tập</a:t>
            </a:r>
            <a:r>
              <a:rPr lang="en-US" altLang="en-US" dirty="0"/>
              <a:t> </a:t>
            </a:r>
            <a:r>
              <a:rPr lang="en-US" altLang="en-US" dirty="0" err="1"/>
              <a:t>hợp</a:t>
            </a:r>
            <a:r>
              <a:rPr lang="en-US" altLang="en-US" dirty="0"/>
              <a:t> </a:t>
            </a:r>
            <a:r>
              <a:rPr lang="en-US" altLang="en-US" b="0" dirty="0"/>
              <a:t>(</a:t>
            </a:r>
            <a:r>
              <a:rPr lang="en-US" altLang="en-US" b="0" dirty="0" err="1"/>
              <a:t>danh</a:t>
            </a:r>
            <a:r>
              <a:rPr lang="en-US" altLang="en-US" b="0" dirty="0"/>
              <a:t> </a:t>
            </a:r>
            <a:r>
              <a:rPr lang="en-US" altLang="en-US" b="0" dirty="0" err="1"/>
              <a:t>sách</a:t>
            </a:r>
            <a:r>
              <a:rPr lang="en-US" altLang="en-US" b="0" dirty="0"/>
              <a:t>) hay </a:t>
            </a:r>
            <a:r>
              <a:rPr lang="en-US" altLang="en-US" b="0" dirty="0" err="1"/>
              <a:t>không</a:t>
            </a:r>
            <a:r>
              <a:rPr lang="en-US" altLang="en-US" b="0" dirty="0"/>
              <a:t>.</a:t>
            </a:r>
          </a:p>
          <a:p>
            <a:endParaRPr lang="en-US" altLang="en-US" dirty="0"/>
          </a:p>
          <a:p>
            <a:endParaRPr lang="en-US" altLang="en-US" dirty="0"/>
          </a:p>
          <a:p>
            <a:endParaRPr lang="en-US" altLang="en-US" dirty="0"/>
          </a:p>
        </p:txBody>
      </p:sp>
      <p:graphicFrame>
        <p:nvGraphicFramePr>
          <p:cNvPr id="8" name="Table 2">
            <a:extLst>
              <a:ext uri="{FF2B5EF4-FFF2-40B4-BE49-F238E27FC236}">
                <a16:creationId xmlns:a16="http://schemas.microsoft.com/office/drawing/2014/main" id="{FFA0C1CD-07EF-42EC-82CB-77FA7038A946}"/>
              </a:ext>
            </a:extLst>
          </p:cNvPr>
          <p:cNvGraphicFramePr>
            <a:graphicFrameLocks noGrp="1"/>
          </p:cNvGraphicFramePr>
          <p:nvPr>
            <p:extLst>
              <p:ext uri="{D42A27DB-BD31-4B8C-83A1-F6EECF244321}">
                <p14:modId xmlns:p14="http://schemas.microsoft.com/office/powerpoint/2010/main" val="1019237757"/>
              </p:ext>
            </p:extLst>
          </p:nvPr>
        </p:nvGraphicFramePr>
        <p:xfrm>
          <a:off x="1127448" y="1772816"/>
          <a:ext cx="9438708" cy="2278479"/>
        </p:xfrm>
        <a:graphic>
          <a:graphicData uri="http://schemas.openxmlformats.org/drawingml/2006/table">
            <a:tbl>
              <a:tblPr firstRow="1" bandRow="1">
                <a:tableStyleId>{93296810-A885-4BE3-A3E7-6D5BEEA58F35}</a:tableStyleId>
              </a:tblPr>
              <a:tblGrid>
                <a:gridCol w="1373812">
                  <a:extLst>
                    <a:ext uri="{9D8B030D-6E8A-4147-A177-3AD203B41FA5}">
                      <a16:colId xmlns:a16="http://schemas.microsoft.com/office/drawing/2014/main" val="4122184696"/>
                    </a:ext>
                  </a:extLst>
                </a:gridCol>
                <a:gridCol w="4248472">
                  <a:extLst>
                    <a:ext uri="{9D8B030D-6E8A-4147-A177-3AD203B41FA5}">
                      <a16:colId xmlns:a16="http://schemas.microsoft.com/office/drawing/2014/main" val="1439014570"/>
                    </a:ext>
                  </a:extLst>
                </a:gridCol>
                <a:gridCol w="3816424">
                  <a:extLst>
                    <a:ext uri="{9D8B030D-6E8A-4147-A177-3AD203B41FA5}">
                      <a16:colId xmlns:a16="http://schemas.microsoft.com/office/drawing/2014/main" val="2457100674"/>
                    </a:ext>
                  </a:extLst>
                </a:gridCol>
              </a:tblGrid>
              <a:tr h="449679">
                <a:tc>
                  <a:txBody>
                    <a:bodyPr/>
                    <a:lstStyle/>
                    <a:p>
                      <a:pPr algn="ctr">
                        <a:spcBef>
                          <a:spcPts val="600"/>
                        </a:spcBef>
                        <a:spcAft>
                          <a:spcPts val="600"/>
                        </a:spcAft>
                      </a:pPr>
                      <a:r>
                        <a:rPr lang="en-US" dirty="0" err="1"/>
                        <a:t>Toán</a:t>
                      </a:r>
                      <a:r>
                        <a:rPr lang="en-US" dirty="0"/>
                        <a:t> </a:t>
                      </a:r>
                      <a:r>
                        <a:rPr lang="en-US" dirty="0" err="1"/>
                        <a:t>tử</a:t>
                      </a:r>
                      <a:endParaRPr lang="en-US" dirty="0"/>
                    </a:p>
                  </a:txBody>
                  <a:tcPr anchor="ctr"/>
                </a:tc>
                <a:tc>
                  <a:txBody>
                    <a:bodyPr/>
                    <a:lstStyle/>
                    <a:p>
                      <a:pPr algn="ctr">
                        <a:spcBef>
                          <a:spcPts val="600"/>
                        </a:spcBef>
                        <a:spcAft>
                          <a:spcPts val="600"/>
                        </a:spcAft>
                      </a:pPr>
                      <a:r>
                        <a:rPr lang="en-US" dirty="0" err="1"/>
                        <a:t>Mô</a:t>
                      </a:r>
                      <a:r>
                        <a:rPr lang="en-US" dirty="0"/>
                        <a:t> </a:t>
                      </a:r>
                      <a:r>
                        <a:rPr lang="en-US" dirty="0" err="1"/>
                        <a:t>tả</a:t>
                      </a:r>
                      <a:endParaRPr lang="en-US" dirty="0"/>
                    </a:p>
                  </a:txBody>
                  <a:tcPr anchor="ctr"/>
                </a:tc>
                <a:tc>
                  <a:txBody>
                    <a:bodyPr/>
                    <a:lstStyle/>
                    <a:p>
                      <a:pPr algn="ctr">
                        <a:spcBef>
                          <a:spcPts val="600"/>
                        </a:spcBef>
                        <a:spcAft>
                          <a:spcPts val="600"/>
                        </a:spcAft>
                      </a:pPr>
                      <a:r>
                        <a:rPr lang="en-US" dirty="0" err="1"/>
                        <a:t>Ví</a:t>
                      </a:r>
                      <a:r>
                        <a:rPr lang="en-US" dirty="0"/>
                        <a:t> </a:t>
                      </a:r>
                      <a:r>
                        <a:rPr lang="en-US" dirty="0" err="1"/>
                        <a:t>dụ</a:t>
                      </a:r>
                      <a:endParaRPr lang="en-US" dirty="0"/>
                    </a:p>
                  </a:txBody>
                  <a:tcPr anchor="ctr"/>
                </a:tc>
                <a:extLst>
                  <a:ext uri="{0D108BD9-81ED-4DB2-BD59-A6C34878D82A}">
                    <a16:rowId xmlns:a16="http://schemas.microsoft.com/office/drawing/2014/main" val="4026491541"/>
                  </a:ext>
                </a:extLst>
              </a:tr>
              <a:tr h="175260">
                <a:tc rowSpan="2">
                  <a:txBody>
                    <a:bodyPr/>
                    <a:lstStyle/>
                    <a:p>
                      <a:pPr marL="0" lvl="2" algn="ctr" eaLnBrk="1" hangingPunct="1">
                        <a:lnSpc>
                          <a:spcPct val="100000"/>
                        </a:lnSpc>
                        <a:spcBef>
                          <a:spcPts val="0"/>
                        </a:spcBef>
                        <a:spcAft>
                          <a:spcPts val="0"/>
                        </a:spcAft>
                      </a:pPr>
                      <a:r>
                        <a:rPr lang="en-US" altLang="en-US" sz="1600" b="0" dirty="0">
                          <a:latin typeface="Tahoma" panose="020B0604030504040204" pitchFamily="34" charset="0"/>
                          <a:ea typeface="Tahoma" panose="020B0604030504040204" pitchFamily="34" charset="0"/>
                          <a:cs typeface="Tahoma" panose="020B0604030504040204" pitchFamily="34" charset="0"/>
                        </a:rPr>
                        <a:t>in</a:t>
                      </a:r>
                    </a:p>
                  </a:txBody>
                  <a:tcPr anchor="ctr"/>
                </a:tc>
                <a:tc rowSpan="2">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Nếu</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giá</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trị</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thuộc</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tập</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hợp</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kết</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quả</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trả</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về</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là</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1"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True</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ngược</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lại</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là</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1"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False</a:t>
                      </a:r>
                    </a:p>
                  </a:txBody>
                  <a:tcPr anchor="ctr"/>
                </a:tc>
                <a:tc>
                  <a:txBody>
                    <a:bodyPr/>
                    <a:lstStyle/>
                    <a:p>
                      <a:r>
                        <a:rPr lang="de-DE" sz="1600" b="0" kern="1200" dirty="0">
                          <a:solidFill>
                            <a:schemeClr val="dk1"/>
                          </a:solidFill>
                          <a:effectLst/>
                          <a:latin typeface="Consolas" panose="020B0609020204030204" pitchFamily="49" charset="0"/>
                          <a:ea typeface="+mn-ea"/>
                          <a:cs typeface="+mn-cs"/>
                        </a:rPr>
                        <a:t>list_so = [1, 3, 5, 7, 9]</a:t>
                      </a:r>
                    </a:p>
                    <a:p>
                      <a:r>
                        <a:rPr lang="de-DE" sz="1600" b="0" kern="1200" dirty="0">
                          <a:solidFill>
                            <a:schemeClr val="dk1"/>
                          </a:solidFill>
                          <a:effectLst/>
                          <a:latin typeface="Consolas" panose="020B0609020204030204" pitchFamily="49" charset="0"/>
                          <a:ea typeface="+mn-ea"/>
                          <a:cs typeface="+mn-cs"/>
                        </a:rPr>
                        <a:t>print(7 </a:t>
                      </a:r>
                      <a:r>
                        <a:rPr lang="de-DE" sz="1600" b="0" kern="1200" dirty="0">
                          <a:solidFill>
                            <a:srgbClr val="FF0000"/>
                          </a:solidFill>
                          <a:effectLst/>
                          <a:latin typeface="Consolas" panose="020B0609020204030204" pitchFamily="49" charset="0"/>
                          <a:ea typeface="+mn-ea"/>
                          <a:cs typeface="+mn-cs"/>
                        </a:rPr>
                        <a:t>in</a:t>
                      </a:r>
                      <a:r>
                        <a:rPr lang="de-DE" sz="1600" b="0" kern="1200" dirty="0">
                          <a:solidFill>
                            <a:schemeClr val="dk1"/>
                          </a:solidFill>
                          <a:effectLst/>
                          <a:latin typeface="Consolas" panose="020B0609020204030204" pitchFamily="49" charset="0"/>
                          <a:ea typeface="+mn-ea"/>
                          <a:cs typeface="+mn-cs"/>
                        </a:rPr>
                        <a:t> list_so)</a:t>
                      </a:r>
                    </a:p>
                  </a:txBody>
                  <a:tcPr anchor="ctr"/>
                </a:tc>
                <a:extLst>
                  <a:ext uri="{0D108BD9-81ED-4DB2-BD59-A6C34878D82A}">
                    <a16:rowId xmlns:a16="http://schemas.microsoft.com/office/drawing/2014/main" val="2302287781"/>
                  </a:ext>
                </a:extLst>
              </a:tr>
              <a:tr h="175260">
                <a:tc vMerge="1">
                  <a:txBody>
                    <a:bodyPr/>
                    <a:lstStyle/>
                    <a:p>
                      <a:endParaRPr lang="en-US"/>
                    </a:p>
                  </a:txBody>
                  <a:tcPr/>
                </a:tc>
                <a:tc vMerge="1">
                  <a:txBody>
                    <a:bodyPr/>
                    <a:lstStyle/>
                    <a:p>
                      <a:endParaRPr lang="en-US"/>
                    </a:p>
                  </a:txBody>
                  <a:tcP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dirty="0" err="1">
                          <a:solidFill>
                            <a:schemeClr val="dk1"/>
                          </a:solidFill>
                          <a:latin typeface="Consolas" panose="020B0609020204030204" pitchFamily="49" charset="0"/>
                          <a:ea typeface="+mn-ea"/>
                          <a:cs typeface="Courier New" panose="02070309020205020404" pitchFamily="49" charset="0"/>
                        </a:rPr>
                        <a:t>Kết</a:t>
                      </a:r>
                      <a:r>
                        <a:rPr lang="en-US" altLang="en-US" sz="1600" kern="0" dirty="0">
                          <a:solidFill>
                            <a:schemeClr val="dk1"/>
                          </a:solidFill>
                          <a:latin typeface="Consolas" panose="020B0609020204030204" pitchFamily="49" charset="0"/>
                          <a:ea typeface="+mn-ea"/>
                          <a:cs typeface="Courier New" panose="02070309020205020404" pitchFamily="49" charset="0"/>
                        </a:rPr>
                        <a:t> </a:t>
                      </a:r>
                      <a:r>
                        <a:rPr lang="en-US" altLang="en-US" sz="1600" kern="0" dirty="0" err="1">
                          <a:solidFill>
                            <a:schemeClr val="dk1"/>
                          </a:solidFill>
                          <a:latin typeface="Consolas" panose="020B0609020204030204" pitchFamily="49" charset="0"/>
                          <a:ea typeface="+mn-ea"/>
                          <a:cs typeface="Courier New" panose="02070309020205020404" pitchFamily="49" charset="0"/>
                        </a:rPr>
                        <a:t>quả</a:t>
                      </a:r>
                      <a:r>
                        <a:rPr lang="en-US" altLang="en-US" sz="1600" kern="0" dirty="0">
                          <a:solidFill>
                            <a:schemeClr val="dk1"/>
                          </a:solidFill>
                          <a:latin typeface="Consolas" panose="020B0609020204030204" pitchFamily="49" charset="0"/>
                          <a:ea typeface="+mn-ea"/>
                          <a:cs typeface="Courier New" panose="02070309020205020404" pitchFamily="49" charset="0"/>
                        </a:rPr>
                        <a:t>: </a:t>
                      </a:r>
                      <a:r>
                        <a:rPr lang="en-US" altLang="en-US" sz="1600" b="1" kern="0" dirty="0">
                          <a:solidFill>
                            <a:schemeClr val="dk1"/>
                          </a:solidFill>
                          <a:latin typeface="Consolas" panose="020B0609020204030204" pitchFamily="49" charset="0"/>
                          <a:ea typeface="+mn-ea"/>
                          <a:cs typeface="Courier New" panose="02070309020205020404" pitchFamily="49" charset="0"/>
                        </a:rPr>
                        <a:t>True</a:t>
                      </a:r>
                    </a:p>
                  </a:txBody>
                  <a:tcPr anchor="ctr"/>
                </a:tc>
                <a:extLst>
                  <a:ext uri="{0D108BD9-81ED-4DB2-BD59-A6C34878D82A}">
                    <a16:rowId xmlns:a16="http://schemas.microsoft.com/office/drawing/2014/main" val="3038289135"/>
                  </a:ext>
                </a:extLst>
              </a:tr>
              <a:tr h="228600">
                <a:tc rowSpan="2">
                  <a:txBody>
                    <a:bodyPr/>
                    <a:lstStyle/>
                    <a:p>
                      <a:pPr marL="0" lvl="2" algn="ctr" eaLnBrk="1" hangingPunct="1">
                        <a:lnSpc>
                          <a:spcPct val="100000"/>
                        </a:lnSpc>
                        <a:spcBef>
                          <a:spcPts val="0"/>
                        </a:spcBef>
                        <a:spcAft>
                          <a:spcPts val="0"/>
                        </a:spcAft>
                      </a:pPr>
                      <a:r>
                        <a:rPr lang="en-US" altLang="en-US" sz="1600" b="0">
                          <a:latin typeface="Tahoma" panose="020B0604030504040204" pitchFamily="34" charset="0"/>
                          <a:ea typeface="Tahoma" panose="020B0604030504040204" pitchFamily="34" charset="0"/>
                          <a:cs typeface="Tahoma" panose="020B0604030504040204" pitchFamily="34" charset="0"/>
                        </a:rPr>
                        <a:t>not in</a:t>
                      </a:r>
                    </a:p>
                  </a:txBody>
                  <a:tcPr anchor="ctr"/>
                </a:tc>
                <a:tc rowSpan="2">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Nếu</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giá</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trị</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1" u="sng"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KHÔNG</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thuộc</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tập</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hợp</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kết</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quả</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trả</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về</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là</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1"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True</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ngược</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lại</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là</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1"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False</a:t>
                      </a:r>
                    </a:p>
                  </a:txBody>
                  <a:tcPr anchor="ctr"/>
                </a:tc>
                <a:tc>
                  <a:txBody>
                    <a:bodyPr/>
                    <a:lstStyle/>
                    <a:p>
                      <a:r>
                        <a:rPr lang="en-US" sz="1600" b="0" kern="1200" dirty="0" err="1">
                          <a:solidFill>
                            <a:schemeClr val="dk1"/>
                          </a:solidFill>
                          <a:effectLst/>
                          <a:latin typeface="Consolas" panose="020B0609020204030204" pitchFamily="49" charset="0"/>
                          <a:ea typeface="+mn-ea"/>
                          <a:cs typeface="+mn-cs"/>
                        </a:rPr>
                        <a:t>chuoi</a:t>
                      </a:r>
                      <a:r>
                        <a:rPr lang="en-US" sz="1600" b="0" kern="1200" dirty="0">
                          <a:solidFill>
                            <a:schemeClr val="dk1"/>
                          </a:solidFill>
                          <a:effectLst/>
                          <a:latin typeface="Consolas" panose="020B0609020204030204" pitchFamily="49" charset="0"/>
                          <a:ea typeface="+mn-ea"/>
                          <a:cs typeface="+mn-cs"/>
                        </a:rPr>
                        <a:t> = "</a:t>
                      </a:r>
                      <a:r>
                        <a:rPr lang="en-US" sz="1600" b="0" kern="1200" dirty="0" err="1">
                          <a:solidFill>
                            <a:schemeClr val="dk1"/>
                          </a:solidFill>
                          <a:effectLst/>
                          <a:latin typeface="Consolas" panose="020B0609020204030204" pitchFamily="49" charset="0"/>
                          <a:ea typeface="+mn-ea"/>
                          <a:cs typeface="+mn-cs"/>
                        </a:rPr>
                        <a:t>Trung</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tâm</a:t>
                      </a:r>
                      <a:r>
                        <a:rPr lang="en-US" sz="1600" b="0" kern="1200" dirty="0">
                          <a:solidFill>
                            <a:schemeClr val="dk1"/>
                          </a:solidFill>
                          <a:effectLst/>
                          <a:latin typeface="Consolas" panose="020B0609020204030204" pitchFamily="49" charset="0"/>
                          <a:ea typeface="+mn-ea"/>
                          <a:cs typeface="+mn-cs"/>
                        </a:rPr>
                        <a:t> Tin </a:t>
                      </a:r>
                      <a:r>
                        <a:rPr lang="en-US" sz="1600" b="0" kern="1200" dirty="0" err="1">
                          <a:solidFill>
                            <a:schemeClr val="dk1"/>
                          </a:solidFill>
                          <a:effectLst/>
                          <a:latin typeface="Consolas" panose="020B0609020204030204" pitchFamily="49" charset="0"/>
                          <a:ea typeface="+mn-ea"/>
                          <a:cs typeface="+mn-cs"/>
                        </a:rPr>
                        <a:t>học</a:t>
                      </a:r>
                      <a:r>
                        <a:rPr lang="en-US" sz="1600" b="0" kern="1200" dirty="0">
                          <a:solidFill>
                            <a:schemeClr val="dk1"/>
                          </a:solidFill>
                          <a:effectLst/>
                          <a:latin typeface="Consolas" panose="020B0609020204030204" pitchFamily="49" charset="0"/>
                          <a:ea typeface="+mn-ea"/>
                          <a:cs typeface="+mn-cs"/>
                        </a:rPr>
                        <a:t>"</a:t>
                      </a:r>
                    </a:p>
                    <a:p>
                      <a:r>
                        <a:rPr lang="en-US" sz="1600" b="0" kern="1200" dirty="0">
                          <a:solidFill>
                            <a:schemeClr val="dk1"/>
                          </a:solidFill>
                          <a:effectLst/>
                          <a:latin typeface="Consolas" panose="020B0609020204030204" pitchFamily="49" charset="0"/>
                          <a:ea typeface="+mn-ea"/>
                          <a:cs typeface="+mn-cs"/>
                        </a:rPr>
                        <a:t>print("Tin" </a:t>
                      </a:r>
                      <a:r>
                        <a:rPr lang="en-US" sz="1600" b="0" kern="1200" dirty="0">
                          <a:solidFill>
                            <a:srgbClr val="FF0000"/>
                          </a:solidFill>
                          <a:effectLst/>
                          <a:latin typeface="Consolas" panose="020B0609020204030204" pitchFamily="49" charset="0"/>
                          <a:ea typeface="+mn-ea"/>
                          <a:cs typeface="+mn-cs"/>
                        </a:rPr>
                        <a:t>not in </a:t>
                      </a:r>
                      <a:r>
                        <a:rPr lang="en-US" sz="1600" b="0" kern="1200" dirty="0" err="1">
                          <a:solidFill>
                            <a:schemeClr val="dk1"/>
                          </a:solidFill>
                          <a:effectLst/>
                          <a:latin typeface="Consolas" panose="020B0609020204030204" pitchFamily="49" charset="0"/>
                          <a:ea typeface="+mn-ea"/>
                          <a:cs typeface="+mn-cs"/>
                        </a:rPr>
                        <a:t>chuoi</a:t>
                      </a:r>
                      <a:r>
                        <a:rPr lang="en-US" sz="1600" b="0" kern="1200" dirty="0">
                          <a:solidFill>
                            <a:schemeClr val="dk1"/>
                          </a:solidFill>
                          <a:effectLst/>
                          <a:latin typeface="Consolas" panose="020B0609020204030204" pitchFamily="49" charset="0"/>
                          <a:ea typeface="+mn-ea"/>
                          <a:cs typeface="+mn-cs"/>
                        </a:rPr>
                        <a:t>)</a:t>
                      </a:r>
                    </a:p>
                  </a:txBody>
                  <a:tcPr anchor="ctr"/>
                </a:tc>
                <a:extLst>
                  <a:ext uri="{0D108BD9-81ED-4DB2-BD59-A6C34878D82A}">
                    <a16:rowId xmlns:a16="http://schemas.microsoft.com/office/drawing/2014/main" val="2697519428"/>
                  </a:ext>
                </a:extLst>
              </a:tr>
              <a:tr h="228600">
                <a:tc vMerge="1">
                  <a:txBody>
                    <a:bodyPr/>
                    <a:lstStyle/>
                    <a:p>
                      <a:endParaRPr lang="en-US"/>
                    </a:p>
                  </a:txBody>
                  <a:tcPr/>
                </a:tc>
                <a:tc vMerge="1">
                  <a:txBody>
                    <a:bodyPr/>
                    <a:lstStyle/>
                    <a:p>
                      <a:endParaRPr lang="en-US"/>
                    </a:p>
                  </a:txBody>
                  <a:tcP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dirty="0" err="1">
                          <a:solidFill>
                            <a:schemeClr val="dk1"/>
                          </a:solidFill>
                          <a:latin typeface="Consolas" panose="020B0609020204030204" pitchFamily="49" charset="0"/>
                          <a:ea typeface="+mn-ea"/>
                          <a:cs typeface="Courier New" panose="02070309020205020404" pitchFamily="49" charset="0"/>
                        </a:rPr>
                        <a:t>Kết</a:t>
                      </a:r>
                      <a:r>
                        <a:rPr lang="en-US" altLang="en-US" sz="1600" kern="0" dirty="0">
                          <a:solidFill>
                            <a:schemeClr val="dk1"/>
                          </a:solidFill>
                          <a:latin typeface="Consolas" panose="020B0609020204030204" pitchFamily="49" charset="0"/>
                          <a:ea typeface="+mn-ea"/>
                          <a:cs typeface="Courier New" panose="02070309020205020404" pitchFamily="49" charset="0"/>
                        </a:rPr>
                        <a:t> </a:t>
                      </a:r>
                      <a:r>
                        <a:rPr lang="en-US" altLang="en-US" sz="1600" kern="0" dirty="0" err="1">
                          <a:solidFill>
                            <a:schemeClr val="dk1"/>
                          </a:solidFill>
                          <a:latin typeface="Consolas" panose="020B0609020204030204" pitchFamily="49" charset="0"/>
                          <a:ea typeface="+mn-ea"/>
                          <a:cs typeface="Courier New" panose="02070309020205020404" pitchFamily="49" charset="0"/>
                        </a:rPr>
                        <a:t>quả</a:t>
                      </a:r>
                      <a:r>
                        <a:rPr lang="en-US" altLang="en-US" sz="1600" kern="0" dirty="0">
                          <a:solidFill>
                            <a:schemeClr val="dk1"/>
                          </a:solidFill>
                          <a:latin typeface="Consolas" panose="020B0609020204030204" pitchFamily="49" charset="0"/>
                          <a:ea typeface="+mn-ea"/>
                          <a:cs typeface="Courier New" panose="02070309020205020404" pitchFamily="49" charset="0"/>
                        </a:rPr>
                        <a:t>: </a:t>
                      </a:r>
                      <a:r>
                        <a:rPr lang="en-US" altLang="en-US" sz="1600" b="1" kern="0" dirty="0">
                          <a:solidFill>
                            <a:schemeClr val="dk1"/>
                          </a:solidFill>
                          <a:latin typeface="Consolas" panose="020B0609020204030204" pitchFamily="49" charset="0"/>
                          <a:ea typeface="+mn-ea"/>
                          <a:cs typeface="Courier New" panose="02070309020205020404" pitchFamily="49" charset="0"/>
                        </a:rPr>
                        <a:t>False</a:t>
                      </a:r>
                    </a:p>
                  </a:txBody>
                  <a:tcPr anchor="ctr"/>
                </a:tc>
                <a:extLst>
                  <a:ext uri="{0D108BD9-81ED-4DB2-BD59-A6C34878D82A}">
                    <a16:rowId xmlns:a16="http://schemas.microsoft.com/office/drawing/2014/main" val="1774927265"/>
                  </a:ext>
                </a:extLst>
              </a:tr>
            </a:tbl>
          </a:graphicData>
        </a:graphic>
      </p:graphicFrame>
    </p:spTree>
    <p:custDataLst>
      <p:tags r:id="rId1"/>
    </p:custDataLst>
    <p:extLst>
      <p:ext uri="{BB962C8B-B14F-4D97-AF65-F5344CB8AC3E}">
        <p14:creationId xmlns:p14="http://schemas.microsoft.com/office/powerpoint/2010/main" val="3475519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A484D824-ADE3-47A8-8EC6-50E82BBD4419}"/>
              </a:ext>
            </a:extLst>
          </p:cNvPr>
          <p:cNvSpPr>
            <a:spLocks noGrp="1" noChangeArrowheads="1"/>
          </p:cNvSpPr>
          <p:nvPr>
            <p:ph type="title"/>
          </p:nvPr>
        </p:nvSpPr>
        <p:spPr/>
        <p:txBody>
          <a:bodyPr/>
          <a:lstStyle/>
          <a:p>
            <a:r>
              <a:rPr lang="en-US" altLang="en-US"/>
              <a:t>Nội dung</a:t>
            </a:r>
          </a:p>
        </p:txBody>
      </p:sp>
      <p:sp>
        <p:nvSpPr>
          <p:cNvPr id="18434" name="Rectangle 2">
            <a:extLst>
              <a:ext uri="{FF2B5EF4-FFF2-40B4-BE49-F238E27FC236}">
                <a16:creationId xmlns:a16="http://schemas.microsoft.com/office/drawing/2014/main" id="{032E1408-A026-44A6-958E-6AF5B411C266}"/>
              </a:ext>
            </a:extLst>
          </p:cNvPr>
          <p:cNvSpPr>
            <a:spLocks noGrp="1" noChangeArrowheads="1"/>
          </p:cNvSpPr>
          <p:nvPr>
            <p:ph idx="1"/>
          </p:nvPr>
        </p:nvSpPr>
        <p:spPr/>
        <p:txBody>
          <a:bodyPr/>
          <a:lstStyle/>
          <a:p>
            <a:pPr marL="450850">
              <a:lnSpc>
                <a:spcPct val="100000"/>
              </a:lnSpc>
              <a:buFont typeface="+mj-lt"/>
              <a:buAutoNum type="arabicPeriod"/>
            </a:pPr>
            <a:r>
              <a:rPr lang="en-US" dirty="0" err="1"/>
              <a:t>Toán</a:t>
            </a:r>
            <a:r>
              <a:rPr lang="en-US" dirty="0"/>
              <a:t> </a:t>
            </a:r>
            <a:r>
              <a:rPr lang="en-US" dirty="0" err="1"/>
              <a:t>tử</a:t>
            </a:r>
            <a:r>
              <a:rPr lang="en-US" dirty="0"/>
              <a:t> </a:t>
            </a:r>
            <a:r>
              <a:rPr lang="en-US" dirty="0" err="1"/>
              <a:t>số</a:t>
            </a:r>
            <a:r>
              <a:rPr lang="en-US" dirty="0"/>
              <a:t> </a:t>
            </a:r>
            <a:r>
              <a:rPr lang="en-US" dirty="0" err="1"/>
              <a:t>học</a:t>
            </a:r>
            <a:r>
              <a:rPr lang="en-US" dirty="0"/>
              <a:t> (Arithmetic Operators)</a:t>
            </a:r>
          </a:p>
          <a:p>
            <a:pPr marL="450850">
              <a:lnSpc>
                <a:spcPct val="100000"/>
              </a:lnSpc>
              <a:buFont typeface="+mj-lt"/>
              <a:buAutoNum type="arabicPeriod"/>
            </a:pPr>
            <a:r>
              <a:rPr lang="en-US" dirty="0" err="1">
                <a:solidFill>
                  <a:schemeClr val="bg2">
                    <a:lumMod val="75000"/>
                  </a:schemeClr>
                </a:solidFill>
              </a:rPr>
              <a:t>Toán</a:t>
            </a:r>
            <a:r>
              <a:rPr lang="en-US" dirty="0">
                <a:solidFill>
                  <a:schemeClr val="bg2">
                    <a:lumMod val="75000"/>
                  </a:schemeClr>
                </a:solidFill>
              </a:rPr>
              <a:t> </a:t>
            </a:r>
            <a:r>
              <a:rPr lang="en-US" dirty="0" err="1">
                <a:solidFill>
                  <a:schemeClr val="bg2">
                    <a:lumMod val="75000"/>
                  </a:schemeClr>
                </a:solidFill>
              </a:rPr>
              <a:t>tử</a:t>
            </a:r>
            <a:r>
              <a:rPr lang="en-US" dirty="0">
                <a:solidFill>
                  <a:schemeClr val="bg2">
                    <a:lumMod val="75000"/>
                  </a:schemeClr>
                </a:solidFill>
              </a:rPr>
              <a:t> </a:t>
            </a:r>
            <a:r>
              <a:rPr lang="en-US" dirty="0" err="1">
                <a:solidFill>
                  <a:schemeClr val="bg2">
                    <a:lumMod val="75000"/>
                  </a:schemeClr>
                </a:solidFill>
              </a:rPr>
              <a:t>gán</a:t>
            </a:r>
            <a:r>
              <a:rPr lang="en-US" dirty="0">
                <a:solidFill>
                  <a:schemeClr val="bg2">
                    <a:lumMod val="75000"/>
                  </a:schemeClr>
                </a:solidFill>
              </a:rPr>
              <a:t> (Assignment Operators)</a:t>
            </a:r>
          </a:p>
          <a:p>
            <a:pPr marL="450850">
              <a:lnSpc>
                <a:spcPct val="100000"/>
              </a:lnSpc>
              <a:buFont typeface="+mj-lt"/>
              <a:buAutoNum type="arabicPeriod"/>
            </a:pPr>
            <a:r>
              <a:rPr lang="en-US" dirty="0" err="1">
                <a:solidFill>
                  <a:schemeClr val="bg2">
                    <a:lumMod val="75000"/>
                  </a:schemeClr>
                </a:solidFill>
              </a:rPr>
              <a:t>Toán</a:t>
            </a:r>
            <a:r>
              <a:rPr lang="en-US" dirty="0">
                <a:solidFill>
                  <a:schemeClr val="bg2">
                    <a:lumMod val="75000"/>
                  </a:schemeClr>
                </a:solidFill>
              </a:rPr>
              <a:t> </a:t>
            </a:r>
            <a:r>
              <a:rPr lang="en-US" dirty="0" err="1">
                <a:solidFill>
                  <a:schemeClr val="bg2">
                    <a:lumMod val="75000"/>
                  </a:schemeClr>
                </a:solidFill>
              </a:rPr>
              <a:t>tử</a:t>
            </a:r>
            <a:r>
              <a:rPr lang="en-US" dirty="0">
                <a:solidFill>
                  <a:schemeClr val="bg2">
                    <a:lumMod val="75000"/>
                  </a:schemeClr>
                </a:solidFill>
              </a:rPr>
              <a:t> so </a:t>
            </a:r>
            <a:r>
              <a:rPr lang="en-US" dirty="0" err="1">
                <a:solidFill>
                  <a:schemeClr val="bg2">
                    <a:lumMod val="75000"/>
                  </a:schemeClr>
                </a:solidFill>
              </a:rPr>
              <a:t>sánh</a:t>
            </a:r>
            <a:r>
              <a:rPr lang="en-US" dirty="0">
                <a:solidFill>
                  <a:schemeClr val="bg2">
                    <a:lumMod val="75000"/>
                  </a:schemeClr>
                </a:solidFill>
              </a:rPr>
              <a:t> (Comparison Operators)</a:t>
            </a:r>
          </a:p>
          <a:p>
            <a:pPr marL="450850">
              <a:lnSpc>
                <a:spcPct val="100000"/>
              </a:lnSpc>
              <a:buFont typeface="+mj-lt"/>
              <a:buAutoNum type="arabicPeriod"/>
            </a:pPr>
            <a:r>
              <a:rPr lang="en-US" dirty="0" err="1">
                <a:solidFill>
                  <a:schemeClr val="bg2">
                    <a:lumMod val="75000"/>
                  </a:schemeClr>
                </a:solidFill>
              </a:rPr>
              <a:t>Toán</a:t>
            </a:r>
            <a:r>
              <a:rPr lang="en-US" dirty="0">
                <a:solidFill>
                  <a:schemeClr val="bg2">
                    <a:lumMod val="75000"/>
                  </a:schemeClr>
                </a:solidFill>
              </a:rPr>
              <a:t> </a:t>
            </a:r>
            <a:r>
              <a:rPr lang="en-US" dirty="0" err="1">
                <a:solidFill>
                  <a:schemeClr val="bg2">
                    <a:lumMod val="75000"/>
                  </a:schemeClr>
                </a:solidFill>
              </a:rPr>
              <a:t>tử</a:t>
            </a:r>
            <a:r>
              <a:rPr lang="en-US" dirty="0">
                <a:solidFill>
                  <a:schemeClr val="bg2">
                    <a:lumMod val="75000"/>
                  </a:schemeClr>
                </a:solidFill>
              </a:rPr>
              <a:t> logic (Logical Operators)</a:t>
            </a:r>
          </a:p>
          <a:p>
            <a:pPr marL="450850">
              <a:lnSpc>
                <a:spcPct val="100000"/>
              </a:lnSpc>
              <a:buFont typeface="+mj-lt"/>
              <a:buAutoNum type="arabicPeriod"/>
            </a:pPr>
            <a:r>
              <a:rPr lang="en-US" dirty="0" err="1">
                <a:solidFill>
                  <a:schemeClr val="bg2">
                    <a:lumMod val="75000"/>
                  </a:schemeClr>
                </a:solidFill>
              </a:rPr>
              <a:t>Toán</a:t>
            </a:r>
            <a:r>
              <a:rPr lang="en-US" dirty="0">
                <a:solidFill>
                  <a:schemeClr val="bg2">
                    <a:lumMod val="75000"/>
                  </a:schemeClr>
                </a:solidFill>
              </a:rPr>
              <a:t> </a:t>
            </a:r>
            <a:r>
              <a:rPr lang="en-US" dirty="0" err="1">
                <a:solidFill>
                  <a:schemeClr val="bg2">
                    <a:lumMod val="75000"/>
                  </a:schemeClr>
                </a:solidFill>
              </a:rPr>
              <a:t>tử</a:t>
            </a:r>
            <a:r>
              <a:rPr lang="en-US" dirty="0">
                <a:solidFill>
                  <a:schemeClr val="bg2">
                    <a:lumMod val="75000"/>
                  </a:schemeClr>
                </a:solidFill>
              </a:rPr>
              <a:t> Bitwise (Bitwise Operators)</a:t>
            </a:r>
          </a:p>
          <a:p>
            <a:pPr marL="450850">
              <a:lnSpc>
                <a:spcPct val="100000"/>
              </a:lnSpc>
              <a:buFont typeface="+mj-lt"/>
              <a:buAutoNum type="arabicPeriod"/>
            </a:pPr>
            <a:r>
              <a:rPr lang="en-US" dirty="0" err="1">
                <a:solidFill>
                  <a:schemeClr val="bg2">
                    <a:lumMod val="75000"/>
                  </a:schemeClr>
                </a:solidFill>
              </a:rPr>
              <a:t>Toán</a:t>
            </a:r>
            <a:r>
              <a:rPr lang="en-US" dirty="0">
                <a:solidFill>
                  <a:schemeClr val="bg2">
                    <a:lumMod val="75000"/>
                  </a:schemeClr>
                </a:solidFill>
              </a:rPr>
              <a:t> </a:t>
            </a:r>
            <a:r>
              <a:rPr lang="en-US" dirty="0" err="1">
                <a:solidFill>
                  <a:schemeClr val="bg2">
                    <a:lumMod val="75000"/>
                  </a:schemeClr>
                </a:solidFill>
              </a:rPr>
              <a:t>tử</a:t>
            </a:r>
            <a:r>
              <a:rPr lang="en-US" dirty="0">
                <a:solidFill>
                  <a:schemeClr val="bg2">
                    <a:lumMod val="75000"/>
                  </a:schemeClr>
                </a:solidFill>
              </a:rPr>
              <a:t> </a:t>
            </a:r>
            <a:r>
              <a:rPr lang="en-US" dirty="0" err="1">
                <a:solidFill>
                  <a:schemeClr val="bg2">
                    <a:lumMod val="75000"/>
                  </a:schemeClr>
                </a:solidFill>
              </a:rPr>
              <a:t>thành</a:t>
            </a:r>
            <a:r>
              <a:rPr lang="en-US" dirty="0">
                <a:solidFill>
                  <a:schemeClr val="bg2">
                    <a:lumMod val="75000"/>
                  </a:schemeClr>
                </a:solidFill>
              </a:rPr>
              <a:t> </a:t>
            </a:r>
            <a:r>
              <a:rPr lang="en-US" dirty="0" err="1">
                <a:solidFill>
                  <a:schemeClr val="bg2">
                    <a:lumMod val="75000"/>
                  </a:schemeClr>
                </a:solidFill>
              </a:rPr>
              <a:t>phần</a:t>
            </a:r>
            <a:r>
              <a:rPr lang="en-US" dirty="0">
                <a:solidFill>
                  <a:schemeClr val="bg2">
                    <a:lumMod val="75000"/>
                  </a:schemeClr>
                </a:solidFill>
              </a:rPr>
              <a:t> (Membership Operators)</a:t>
            </a:r>
          </a:p>
          <a:p>
            <a:pPr marL="450850">
              <a:lnSpc>
                <a:spcPct val="100000"/>
              </a:lnSpc>
              <a:buFont typeface="+mj-lt"/>
              <a:buAutoNum type="arabicPeriod"/>
            </a:pPr>
            <a:r>
              <a:rPr lang="en-US" dirty="0" err="1">
                <a:solidFill>
                  <a:schemeClr val="bg2">
                    <a:lumMod val="75000"/>
                  </a:schemeClr>
                </a:solidFill>
              </a:rPr>
              <a:t>Toán</a:t>
            </a:r>
            <a:r>
              <a:rPr lang="en-US" dirty="0">
                <a:solidFill>
                  <a:schemeClr val="bg2">
                    <a:lumMod val="75000"/>
                  </a:schemeClr>
                </a:solidFill>
              </a:rPr>
              <a:t> </a:t>
            </a:r>
            <a:r>
              <a:rPr lang="en-US" dirty="0" err="1">
                <a:solidFill>
                  <a:schemeClr val="bg2">
                    <a:lumMod val="75000"/>
                  </a:schemeClr>
                </a:solidFill>
              </a:rPr>
              <a:t>tử</a:t>
            </a:r>
            <a:r>
              <a:rPr lang="en-US" dirty="0">
                <a:solidFill>
                  <a:schemeClr val="bg2">
                    <a:lumMod val="75000"/>
                  </a:schemeClr>
                </a:solidFill>
              </a:rPr>
              <a:t> </a:t>
            </a:r>
            <a:r>
              <a:rPr lang="en-US" dirty="0" err="1">
                <a:solidFill>
                  <a:schemeClr val="bg2">
                    <a:lumMod val="75000"/>
                  </a:schemeClr>
                </a:solidFill>
              </a:rPr>
              <a:t>định</a:t>
            </a:r>
            <a:r>
              <a:rPr lang="en-US" dirty="0">
                <a:solidFill>
                  <a:schemeClr val="bg2">
                    <a:lumMod val="75000"/>
                  </a:schemeClr>
                </a:solidFill>
              </a:rPr>
              <a:t> </a:t>
            </a:r>
            <a:r>
              <a:rPr lang="en-US" dirty="0" err="1">
                <a:solidFill>
                  <a:schemeClr val="bg2">
                    <a:lumMod val="75000"/>
                  </a:schemeClr>
                </a:solidFill>
              </a:rPr>
              <a:t>danh</a:t>
            </a:r>
            <a:r>
              <a:rPr lang="en-US" dirty="0">
                <a:solidFill>
                  <a:schemeClr val="bg2">
                    <a:lumMod val="75000"/>
                  </a:schemeClr>
                </a:solidFill>
              </a:rPr>
              <a:t> (Identity Operators)</a:t>
            </a:r>
          </a:p>
          <a:p>
            <a:pPr marL="450850">
              <a:lnSpc>
                <a:spcPct val="100000"/>
              </a:lnSpc>
              <a:buFont typeface="+mj-lt"/>
              <a:buAutoNum type="arabicPeriod"/>
            </a:pPr>
            <a:r>
              <a:rPr lang="en-US" dirty="0" err="1">
                <a:solidFill>
                  <a:schemeClr val="bg2">
                    <a:lumMod val="75000"/>
                  </a:schemeClr>
                </a:solidFill>
              </a:rPr>
              <a:t>Độ</a:t>
            </a:r>
            <a:r>
              <a:rPr lang="en-US" dirty="0">
                <a:solidFill>
                  <a:schemeClr val="bg2">
                    <a:lumMod val="75000"/>
                  </a:schemeClr>
                </a:solidFill>
              </a:rPr>
              <a:t> </a:t>
            </a:r>
            <a:r>
              <a:rPr lang="en-US" dirty="0" err="1">
                <a:solidFill>
                  <a:schemeClr val="bg2">
                    <a:lumMod val="75000"/>
                  </a:schemeClr>
                </a:solidFill>
              </a:rPr>
              <a:t>ưu</a:t>
            </a:r>
            <a:r>
              <a:rPr lang="en-US" dirty="0">
                <a:solidFill>
                  <a:schemeClr val="bg2">
                    <a:lumMod val="75000"/>
                  </a:schemeClr>
                </a:solidFill>
              </a:rPr>
              <a:t> </a:t>
            </a:r>
            <a:r>
              <a:rPr lang="en-US" dirty="0" err="1">
                <a:solidFill>
                  <a:schemeClr val="bg2">
                    <a:lumMod val="75000"/>
                  </a:schemeClr>
                </a:solidFill>
              </a:rPr>
              <a:t>tiên</a:t>
            </a:r>
            <a:r>
              <a:rPr lang="en-US" dirty="0">
                <a:solidFill>
                  <a:schemeClr val="bg2">
                    <a:lumMod val="75000"/>
                  </a:schemeClr>
                </a:solidFill>
              </a:rPr>
              <a:t> </a:t>
            </a:r>
            <a:r>
              <a:rPr lang="en-US" dirty="0" err="1">
                <a:solidFill>
                  <a:schemeClr val="bg2">
                    <a:lumMod val="75000"/>
                  </a:schemeClr>
                </a:solidFill>
              </a:rPr>
              <a:t>toán</a:t>
            </a:r>
            <a:r>
              <a:rPr lang="en-US" dirty="0">
                <a:solidFill>
                  <a:schemeClr val="bg2">
                    <a:lumMod val="75000"/>
                  </a:schemeClr>
                </a:solidFill>
              </a:rPr>
              <a:t> </a:t>
            </a:r>
            <a:r>
              <a:rPr lang="en-US" dirty="0" err="1">
                <a:solidFill>
                  <a:schemeClr val="bg2">
                    <a:lumMod val="75000"/>
                  </a:schemeClr>
                </a:solidFill>
              </a:rPr>
              <a:t>tử</a:t>
            </a:r>
            <a:r>
              <a:rPr lang="en-US" dirty="0">
                <a:solidFill>
                  <a:schemeClr val="bg2">
                    <a:lumMod val="75000"/>
                  </a:schemeClr>
                </a:solidFill>
              </a:rPr>
              <a:t> (Operators Precedence)</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A484D824-ADE3-47A8-8EC6-50E82BBD4419}"/>
              </a:ext>
            </a:extLst>
          </p:cNvPr>
          <p:cNvSpPr>
            <a:spLocks noGrp="1" noChangeArrowheads="1"/>
          </p:cNvSpPr>
          <p:nvPr>
            <p:ph type="title"/>
          </p:nvPr>
        </p:nvSpPr>
        <p:spPr/>
        <p:txBody>
          <a:bodyPr/>
          <a:lstStyle/>
          <a:p>
            <a:r>
              <a:rPr lang="en-US" altLang="en-US"/>
              <a:t>Nội dung</a:t>
            </a:r>
          </a:p>
        </p:txBody>
      </p:sp>
      <p:sp>
        <p:nvSpPr>
          <p:cNvPr id="18434" name="Rectangle 2">
            <a:extLst>
              <a:ext uri="{FF2B5EF4-FFF2-40B4-BE49-F238E27FC236}">
                <a16:creationId xmlns:a16="http://schemas.microsoft.com/office/drawing/2014/main" id="{032E1408-A026-44A6-958E-6AF5B411C266}"/>
              </a:ext>
            </a:extLst>
          </p:cNvPr>
          <p:cNvSpPr>
            <a:spLocks noGrp="1" noChangeArrowheads="1"/>
          </p:cNvSpPr>
          <p:nvPr>
            <p:ph idx="1"/>
          </p:nvPr>
        </p:nvSpPr>
        <p:spPr/>
        <p:txBody>
          <a:bodyPr/>
          <a:lstStyle/>
          <a:p>
            <a:pPr marL="450850">
              <a:lnSpc>
                <a:spcPct val="100000"/>
              </a:lnSpc>
              <a:buFont typeface="+mj-lt"/>
              <a:buAutoNum type="arabicPeriod"/>
            </a:pPr>
            <a:r>
              <a:rPr lang="en-US" dirty="0" err="1">
                <a:solidFill>
                  <a:schemeClr val="tx1">
                    <a:lumMod val="50000"/>
                    <a:lumOff val="50000"/>
                  </a:schemeClr>
                </a:solidFill>
              </a:rPr>
              <a:t>Toán</a:t>
            </a:r>
            <a:r>
              <a:rPr lang="en-US" dirty="0">
                <a:solidFill>
                  <a:schemeClr val="tx1">
                    <a:lumMod val="50000"/>
                    <a:lumOff val="50000"/>
                  </a:schemeClr>
                </a:solidFill>
              </a:rPr>
              <a:t> </a:t>
            </a:r>
            <a:r>
              <a:rPr lang="en-US" dirty="0" err="1">
                <a:solidFill>
                  <a:schemeClr val="tx1">
                    <a:lumMod val="50000"/>
                    <a:lumOff val="50000"/>
                  </a:schemeClr>
                </a:solidFill>
              </a:rPr>
              <a:t>tử</a:t>
            </a:r>
            <a:r>
              <a:rPr lang="en-US" dirty="0">
                <a:solidFill>
                  <a:schemeClr val="tx1">
                    <a:lumMod val="50000"/>
                    <a:lumOff val="50000"/>
                  </a:schemeClr>
                </a:solidFill>
              </a:rPr>
              <a:t> </a:t>
            </a:r>
            <a:r>
              <a:rPr lang="en-US" dirty="0" err="1">
                <a:solidFill>
                  <a:schemeClr val="tx1">
                    <a:lumMod val="50000"/>
                    <a:lumOff val="50000"/>
                  </a:schemeClr>
                </a:solidFill>
              </a:rPr>
              <a:t>số</a:t>
            </a:r>
            <a:r>
              <a:rPr lang="en-US" dirty="0">
                <a:solidFill>
                  <a:schemeClr val="tx1">
                    <a:lumMod val="50000"/>
                    <a:lumOff val="50000"/>
                  </a:schemeClr>
                </a:solidFill>
              </a:rPr>
              <a:t> </a:t>
            </a:r>
            <a:r>
              <a:rPr lang="en-US" dirty="0" err="1">
                <a:solidFill>
                  <a:schemeClr val="tx1">
                    <a:lumMod val="50000"/>
                    <a:lumOff val="50000"/>
                  </a:schemeClr>
                </a:solidFill>
              </a:rPr>
              <a:t>học</a:t>
            </a:r>
            <a:r>
              <a:rPr lang="en-US" dirty="0">
                <a:solidFill>
                  <a:schemeClr val="tx1">
                    <a:lumMod val="50000"/>
                    <a:lumOff val="50000"/>
                  </a:schemeClr>
                </a:solidFill>
              </a:rPr>
              <a:t> (Arithmetic Operators)</a:t>
            </a:r>
          </a:p>
          <a:p>
            <a:pPr marL="450850">
              <a:lnSpc>
                <a:spcPct val="100000"/>
              </a:lnSpc>
              <a:buFont typeface="+mj-lt"/>
              <a:buAutoNum type="arabicPeriod"/>
            </a:pPr>
            <a:r>
              <a:rPr lang="en-US" dirty="0" err="1">
                <a:solidFill>
                  <a:schemeClr val="tx1">
                    <a:lumMod val="50000"/>
                    <a:lumOff val="50000"/>
                  </a:schemeClr>
                </a:solidFill>
              </a:rPr>
              <a:t>Toán</a:t>
            </a:r>
            <a:r>
              <a:rPr lang="en-US" dirty="0">
                <a:solidFill>
                  <a:schemeClr val="tx1">
                    <a:lumMod val="50000"/>
                    <a:lumOff val="50000"/>
                  </a:schemeClr>
                </a:solidFill>
              </a:rPr>
              <a:t> </a:t>
            </a:r>
            <a:r>
              <a:rPr lang="en-US" dirty="0" err="1">
                <a:solidFill>
                  <a:schemeClr val="tx1">
                    <a:lumMod val="50000"/>
                    <a:lumOff val="50000"/>
                  </a:schemeClr>
                </a:solidFill>
              </a:rPr>
              <a:t>tử</a:t>
            </a:r>
            <a:r>
              <a:rPr lang="en-US" dirty="0">
                <a:solidFill>
                  <a:schemeClr val="tx1">
                    <a:lumMod val="50000"/>
                    <a:lumOff val="50000"/>
                  </a:schemeClr>
                </a:solidFill>
              </a:rPr>
              <a:t> </a:t>
            </a:r>
            <a:r>
              <a:rPr lang="en-US" dirty="0" err="1">
                <a:solidFill>
                  <a:schemeClr val="tx1">
                    <a:lumMod val="50000"/>
                    <a:lumOff val="50000"/>
                  </a:schemeClr>
                </a:solidFill>
              </a:rPr>
              <a:t>gán</a:t>
            </a:r>
            <a:r>
              <a:rPr lang="en-US" dirty="0">
                <a:solidFill>
                  <a:schemeClr val="tx1">
                    <a:lumMod val="50000"/>
                    <a:lumOff val="50000"/>
                  </a:schemeClr>
                </a:solidFill>
              </a:rPr>
              <a:t> (Assignment Operators)</a:t>
            </a:r>
          </a:p>
          <a:p>
            <a:pPr marL="450850">
              <a:lnSpc>
                <a:spcPct val="100000"/>
              </a:lnSpc>
              <a:buFont typeface="+mj-lt"/>
              <a:buAutoNum type="arabicPeriod"/>
            </a:pPr>
            <a:r>
              <a:rPr lang="en-US" dirty="0" err="1">
                <a:solidFill>
                  <a:schemeClr val="tx1">
                    <a:lumMod val="50000"/>
                    <a:lumOff val="50000"/>
                  </a:schemeClr>
                </a:solidFill>
              </a:rPr>
              <a:t>Toán</a:t>
            </a:r>
            <a:r>
              <a:rPr lang="en-US" dirty="0">
                <a:solidFill>
                  <a:schemeClr val="tx1">
                    <a:lumMod val="50000"/>
                    <a:lumOff val="50000"/>
                  </a:schemeClr>
                </a:solidFill>
              </a:rPr>
              <a:t> </a:t>
            </a:r>
            <a:r>
              <a:rPr lang="en-US" dirty="0" err="1">
                <a:solidFill>
                  <a:schemeClr val="tx1">
                    <a:lumMod val="50000"/>
                    <a:lumOff val="50000"/>
                  </a:schemeClr>
                </a:solidFill>
              </a:rPr>
              <a:t>tử</a:t>
            </a:r>
            <a:r>
              <a:rPr lang="en-US" dirty="0">
                <a:solidFill>
                  <a:schemeClr val="tx1">
                    <a:lumMod val="50000"/>
                    <a:lumOff val="50000"/>
                  </a:schemeClr>
                </a:solidFill>
              </a:rPr>
              <a:t> so </a:t>
            </a:r>
            <a:r>
              <a:rPr lang="en-US" dirty="0" err="1">
                <a:solidFill>
                  <a:schemeClr val="tx1">
                    <a:lumMod val="50000"/>
                    <a:lumOff val="50000"/>
                  </a:schemeClr>
                </a:solidFill>
              </a:rPr>
              <a:t>sánh</a:t>
            </a:r>
            <a:r>
              <a:rPr lang="en-US" dirty="0">
                <a:solidFill>
                  <a:schemeClr val="tx1">
                    <a:lumMod val="50000"/>
                    <a:lumOff val="50000"/>
                  </a:schemeClr>
                </a:solidFill>
              </a:rPr>
              <a:t> (Comparison Operators)</a:t>
            </a:r>
          </a:p>
          <a:p>
            <a:pPr marL="450850">
              <a:lnSpc>
                <a:spcPct val="100000"/>
              </a:lnSpc>
              <a:buFont typeface="+mj-lt"/>
              <a:buAutoNum type="arabicPeriod"/>
            </a:pPr>
            <a:r>
              <a:rPr lang="en-US" dirty="0" err="1">
                <a:solidFill>
                  <a:schemeClr val="tx1">
                    <a:lumMod val="50000"/>
                    <a:lumOff val="50000"/>
                  </a:schemeClr>
                </a:solidFill>
              </a:rPr>
              <a:t>Toán</a:t>
            </a:r>
            <a:r>
              <a:rPr lang="en-US" dirty="0">
                <a:solidFill>
                  <a:schemeClr val="tx1">
                    <a:lumMod val="50000"/>
                    <a:lumOff val="50000"/>
                  </a:schemeClr>
                </a:solidFill>
              </a:rPr>
              <a:t> </a:t>
            </a:r>
            <a:r>
              <a:rPr lang="en-US" dirty="0" err="1">
                <a:solidFill>
                  <a:schemeClr val="tx1">
                    <a:lumMod val="50000"/>
                    <a:lumOff val="50000"/>
                  </a:schemeClr>
                </a:solidFill>
              </a:rPr>
              <a:t>tử</a:t>
            </a:r>
            <a:r>
              <a:rPr lang="en-US" dirty="0">
                <a:solidFill>
                  <a:schemeClr val="tx1">
                    <a:lumMod val="50000"/>
                    <a:lumOff val="50000"/>
                  </a:schemeClr>
                </a:solidFill>
              </a:rPr>
              <a:t> logic (Logical Operators)</a:t>
            </a:r>
          </a:p>
          <a:p>
            <a:pPr marL="450850">
              <a:lnSpc>
                <a:spcPct val="100000"/>
              </a:lnSpc>
              <a:buFont typeface="+mj-lt"/>
              <a:buAutoNum type="arabicPeriod"/>
            </a:pPr>
            <a:r>
              <a:rPr lang="en-US" dirty="0" err="1">
                <a:solidFill>
                  <a:schemeClr val="tx1">
                    <a:lumMod val="50000"/>
                    <a:lumOff val="50000"/>
                  </a:schemeClr>
                </a:solidFill>
              </a:rPr>
              <a:t>Toán</a:t>
            </a:r>
            <a:r>
              <a:rPr lang="en-US" dirty="0">
                <a:solidFill>
                  <a:schemeClr val="tx1">
                    <a:lumMod val="50000"/>
                    <a:lumOff val="50000"/>
                  </a:schemeClr>
                </a:solidFill>
              </a:rPr>
              <a:t> </a:t>
            </a:r>
            <a:r>
              <a:rPr lang="en-US" dirty="0" err="1">
                <a:solidFill>
                  <a:schemeClr val="tx1">
                    <a:lumMod val="50000"/>
                    <a:lumOff val="50000"/>
                  </a:schemeClr>
                </a:solidFill>
              </a:rPr>
              <a:t>tử</a:t>
            </a:r>
            <a:r>
              <a:rPr lang="en-US" dirty="0">
                <a:solidFill>
                  <a:schemeClr val="tx1">
                    <a:lumMod val="50000"/>
                    <a:lumOff val="50000"/>
                  </a:schemeClr>
                </a:solidFill>
              </a:rPr>
              <a:t> Bitwise (Bitwise Operators)</a:t>
            </a:r>
          </a:p>
          <a:p>
            <a:pPr marL="450850">
              <a:lnSpc>
                <a:spcPct val="100000"/>
              </a:lnSpc>
              <a:buFont typeface="+mj-lt"/>
              <a:buAutoNum type="arabicPeriod"/>
            </a:pPr>
            <a:r>
              <a:rPr lang="en-US" dirty="0" err="1">
                <a:solidFill>
                  <a:schemeClr val="tx1">
                    <a:lumMod val="50000"/>
                    <a:lumOff val="50000"/>
                  </a:schemeClr>
                </a:solidFill>
              </a:rPr>
              <a:t>Toán</a:t>
            </a:r>
            <a:r>
              <a:rPr lang="en-US" dirty="0">
                <a:solidFill>
                  <a:schemeClr val="tx1">
                    <a:lumMod val="50000"/>
                    <a:lumOff val="50000"/>
                  </a:schemeClr>
                </a:solidFill>
              </a:rPr>
              <a:t> </a:t>
            </a:r>
            <a:r>
              <a:rPr lang="en-US" dirty="0" err="1">
                <a:solidFill>
                  <a:schemeClr val="tx1">
                    <a:lumMod val="50000"/>
                    <a:lumOff val="50000"/>
                  </a:schemeClr>
                </a:solidFill>
              </a:rPr>
              <a:t>tử</a:t>
            </a:r>
            <a:r>
              <a:rPr lang="en-US" dirty="0">
                <a:solidFill>
                  <a:schemeClr val="tx1">
                    <a:lumMod val="50000"/>
                    <a:lumOff val="50000"/>
                  </a:schemeClr>
                </a:solidFill>
              </a:rPr>
              <a:t> </a:t>
            </a:r>
            <a:r>
              <a:rPr lang="en-US" dirty="0" err="1">
                <a:solidFill>
                  <a:schemeClr val="tx1">
                    <a:lumMod val="50000"/>
                    <a:lumOff val="50000"/>
                  </a:schemeClr>
                </a:solidFill>
              </a:rPr>
              <a:t>thành</a:t>
            </a:r>
            <a:r>
              <a:rPr lang="en-US" dirty="0">
                <a:solidFill>
                  <a:schemeClr val="tx1">
                    <a:lumMod val="50000"/>
                    <a:lumOff val="50000"/>
                  </a:schemeClr>
                </a:solidFill>
              </a:rPr>
              <a:t> </a:t>
            </a:r>
            <a:r>
              <a:rPr lang="en-US" dirty="0" err="1">
                <a:solidFill>
                  <a:schemeClr val="tx1">
                    <a:lumMod val="50000"/>
                    <a:lumOff val="50000"/>
                  </a:schemeClr>
                </a:solidFill>
              </a:rPr>
              <a:t>phần</a:t>
            </a:r>
            <a:r>
              <a:rPr lang="en-US" dirty="0">
                <a:solidFill>
                  <a:schemeClr val="tx1">
                    <a:lumMod val="50000"/>
                    <a:lumOff val="50000"/>
                  </a:schemeClr>
                </a:solidFill>
              </a:rPr>
              <a:t> (Membership Operators)</a:t>
            </a:r>
          </a:p>
          <a:p>
            <a:pPr marL="450850">
              <a:lnSpc>
                <a:spcPct val="100000"/>
              </a:lnSpc>
              <a:buFont typeface="+mj-lt"/>
              <a:buAutoNum type="arabicPeriod"/>
            </a:pPr>
            <a:r>
              <a:rPr lang="en-US" dirty="0" err="1"/>
              <a:t>Toán</a:t>
            </a:r>
            <a:r>
              <a:rPr lang="en-US" dirty="0"/>
              <a:t> </a:t>
            </a:r>
            <a:r>
              <a:rPr lang="en-US" dirty="0" err="1"/>
              <a:t>tử</a:t>
            </a:r>
            <a:r>
              <a:rPr lang="en-US" dirty="0"/>
              <a:t> </a:t>
            </a:r>
            <a:r>
              <a:rPr lang="en-US" dirty="0" err="1"/>
              <a:t>định</a:t>
            </a:r>
            <a:r>
              <a:rPr lang="en-US" dirty="0"/>
              <a:t> </a:t>
            </a:r>
            <a:r>
              <a:rPr lang="en-US" dirty="0" err="1"/>
              <a:t>danh</a:t>
            </a:r>
            <a:r>
              <a:rPr lang="en-US" dirty="0"/>
              <a:t> (Identity Operators)</a:t>
            </a:r>
          </a:p>
          <a:p>
            <a:pPr marL="450850">
              <a:lnSpc>
                <a:spcPct val="100000"/>
              </a:lnSpc>
              <a:buFont typeface="+mj-lt"/>
              <a:buAutoNum type="arabicPeriod"/>
            </a:pPr>
            <a:r>
              <a:rPr lang="en-US" dirty="0" err="1">
                <a:solidFill>
                  <a:schemeClr val="tx1">
                    <a:lumMod val="50000"/>
                    <a:lumOff val="50000"/>
                  </a:schemeClr>
                </a:solidFill>
              </a:rPr>
              <a:t>Độ</a:t>
            </a:r>
            <a:r>
              <a:rPr lang="en-US" dirty="0">
                <a:solidFill>
                  <a:schemeClr val="tx1">
                    <a:lumMod val="50000"/>
                    <a:lumOff val="50000"/>
                  </a:schemeClr>
                </a:solidFill>
              </a:rPr>
              <a:t> </a:t>
            </a:r>
            <a:r>
              <a:rPr lang="en-US" dirty="0" err="1">
                <a:solidFill>
                  <a:schemeClr val="tx1">
                    <a:lumMod val="50000"/>
                    <a:lumOff val="50000"/>
                  </a:schemeClr>
                </a:solidFill>
              </a:rPr>
              <a:t>ưu</a:t>
            </a:r>
            <a:r>
              <a:rPr lang="en-US" dirty="0">
                <a:solidFill>
                  <a:schemeClr val="tx1">
                    <a:lumMod val="50000"/>
                    <a:lumOff val="50000"/>
                  </a:schemeClr>
                </a:solidFill>
              </a:rPr>
              <a:t> </a:t>
            </a:r>
            <a:r>
              <a:rPr lang="en-US" dirty="0" err="1">
                <a:solidFill>
                  <a:schemeClr val="tx1">
                    <a:lumMod val="50000"/>
                    <a:lumOff val="50000"/>
                  </a:schemeClr>
                </a:solidFill>
              </a:rPr>
              <a:t>tiên</a:t>
            </a:r>
            <a:r>
              <a:rPr lang="en-US" dirty="0">
                <a:solidFill>
                  <a:schemeClr val="tx1">
                    <a:lumMod val="50000"/>
                    <a:lumOff val="50000"/>
                  </a:schemeClr>
                </a:solidFill>
              </a:rPr>
              <a:t> </a:t>
            </a:r>
            <a:r>
              <a:rPr lang="en-US" dirty="0" err="1">
                <a:solidFill>
                  <a:schemeClr val="tx1">
                    <a:lumMod val="50000"/>
                    <a:lumOff val="50000"/>
                  </a:schemeClr>
                </a:solidFill>
              </a:rPr>
              <a:t>toán</a:t>
            </a:r>
            <a:r>
              <a:rPr lang="en-US" dirty="0">
                <a:solidFill>
                  <a:schemeClr val="tx1">
                    <a:lumMod val="50000"/>
                    <a:lumOff val="50000"/>
                  </a:schemeClr>
                </a:solidFill>
              </a:rPr>
              <a:t> </a:t>
            </a:r>
            <a:r>
              <a:rPr lang="en-US" dirty="0" err="1">
                <a:solidFill>
                  <a:schemeClr val="tx1">
                    <a:lumMod val="50000"/>
                    <a:lumOff val="50000"/>
                  </a:schemeClr>
                </a:solidFill>
              </a:rPr>
              <a:t>tử</a:t>
            </a:r>
            <a:r>
              <a:rPr lang="en-US" dirty="0">
                <a:solidFill>
                  <a:schemeClr val="tx1">
                    <a:lumMod val="50000"/>
                    <a:lumOff val="50000"/>
                  </a:schemeClr>
                </a:solidFill>
              </a:rPr>
              <a:t> (Operators Precedence)</a:t>
            </a:r>
          </a:p>
        </p:txBody>
      </p:sp>
    </p:spTree>
    <p:custDataLst>
      <p:tags r:id="rId1"/>
    </p:custDataLst>
    <p:extLst>
      <p:ext uri="{BB962C8B-B14F-4D97-AF65-F5344CB8AC3E}">
        <p14:creationId xmlns:p14="http://schemas.microsoft.com/office/powerpoint/2010/main" val="2879884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7. Toán tử định danh</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endParaRPr lang="en-US" altLang="en-US"/>
          </a:p>
          <a:p>
            <a:endParaRPr lang="en-US" altLang="en-US"/>
          </a:p>
          <a:p>
            <a:endParaRPr lang="en-US" altLang="en-US"/>
          </a:p>
        </p:txBody>
      </p:sp>
      <p:graphicFrame>
        <p:nvGraphicFramePr>
          <p:cNvPr id="8" name="Table 2">
            <a:extLst>
              <a:ext uri="{FF2B5EF4-FFF2-40B4-BE49-F238E27FC236}">
                <a16:creationId xmlns:a16="http://schemas.microsoft.com/office/drawing/2014/main" id="{FFA0C1CD-07EF-42EC-82CB-77FA7038A946}"/>
              </a:ext>
            </a:extLst>
          </p:cNvPr>
          <p:cNvGraphicFramePr>
            <a:graphicFrameLocks noGrp="1"/>
          </p:cNvGraphicFramePr>
          <p:nvPr>
            <p:extLst>
              <p:ext uri="{D42A27DB-BD31-4B8C-83A1-F6EECF244321}">
                <p14:modId xmlns:p14="http://schemas.microsoft.com/office/powerpoint/2010/main" val="2136714249"/>
              </p:ext>
            </p:extLst>
          </p:nvPr>
        </p:nvGraphicFramePr>
        <p:xfrm>
          <a:off x="1016244" y="1196182"/>
          <a:ext cx="10009112" cy="2567528"/>
        </p:xfrm>
        <a:graphic>
          <a:graphicData uri="http://schemas.openxmlformats.org/drawingml/2006/table">
            <a:tbl>
              <a:tblPr firstRow="1" bandRow="1">
                <a:tableStyleId>{93296810-A885-4BE3-A3E7-6D5BEEA58F35}</a:tableStyleId>
              </a:tblPr>
              <a:tblGrid>
                <a:gridCol w="1394856">
                  <a:extLst>
                    <a:ext uri="{9D8B030D-6E8A-4147-A177-3AD203B41FA5}">
                      <a16:colId xmlns:a16="http://schemas.microsoft.com/office/drawing/2014/main" val="4122184696"/>
                    </a:ext>
                  </a:extLst>
                </a:gridCol>
                <a:gridCol w="5231079">
                  <a:extLst>
                    <a:ext uri="{9D8B030D-6E8A-4147-A177-3AD203B41FA5}">
                      <a16:colId xmlns:a16="http://schemas.microsoft.com/office/drawing/2014/main" val="1439014570"/>
                    </a:ext>
                  </a:extLst>
                </a:gridCol>
                <a:gridCol w="3383177">
                  <a:extLst>
                    <a:ext uri="{9D8B030D-6E8A-4147-A177-3AD203B41FA5}">
                      <a16:colId xmlns:a16="http://schemas.microsoft.com/office/drawing/2014/main" val="2457100674"/>
                    </a:ext>
                  </a:extLst>
                </a:gridCol>
              </a:tblGrid>
              <a:tr h="705984">
                <a:tc>
                  <a:txBody>
                    <a:bodyPr/>
                    <a:lstStyle/>
                    <a:p>
                      <a:pPr algn="ctr">
                        <a:spcBef>
                          <a:spcPts val="600"/>
                        </a:spcBef>
                        <a:spcAft>
                          <a:spcPts val="600"/>
                        </a:spcAft>
                      </a:pPr>
                      <a:r>
                        <a:rPr lang="en-US" dirty="0" err="1"/>
                        <a:t>Toán</a:t>
                      </a:r>
                      <a:r>
                        <a:rPr lang="en-US" dirty="0"/>
                        <a:t> </a:t>
                      </a:r>
                      <a:r>
                        <a:rPr lang="en-US" dirty="0" err="1"/>
                        <a:t>tử</a:t>
                      </a:r>
                      <a:endParaRPr lang="en-US" dirty="0"/>
                    </a:p>
                  </a:txBody>
                  <a:tcPr anchor="ctr"/>
                </a:tc>
                <a:tc>
                  <a:txBody>
                    <a:bodyPr/>
                    <a:lstStyle/>
                    <a:p>
                      <a:pPr algn="ctr">
                        <a:spcBef>
                          <a:spcPts val="600"/>
                        </a:spcBef>
                        <a:spcAft>
                          <a:spcPts val="600"/>
                        </a:spcAft>
                      </a:pPr>
                      <a:r>
                        <a:rPr lang="en-US" dirty="0" err="1"/>
                        <a:t>Mô</a:t>
                      </a:r>
                      <a:r>
                        <a:rPr lang="en-US" dirty="0"/>
                        <a:t> </a:t>
                      </a:r>
                      <a:r>
                        <a:rPr lang="en-US" dirty="0" err="1"/>
                        <a:t>tả</a:t>
                      </a:r>
                      <a:endParaRPr lang="en-US" dirty="0"/>
                    </a:p>
                  </a:txBody>
                  <a:tcPr anchor="ctr"/>
                </a:tc>
                <a:tc>
                  <a:txBody>
                    <a:bodyPr/>
                    <a:lstStyle/>
                    <a:p>
                      <a:pPr algn="ctr">
                        <a:spcBef>
                          <a:spcPts val="0"/>
                        </a:spcBef>
                        <a:spcAft>
                          <a:spcPts val="600"/>
                        </a:spcAft>
                      </a:pPr>
                      <a:r>
                        <a:rPr lang="en-US" dirty="0" err="1"/>
                        <a:t>Ví</a:t>
                      </a:r>
                      <a:r>
                        <a:rPr lang="en-US" dirty="0"/>
                        <a:t> </a:t>
                      </a:r>
                      <a:r>
                        <a:rPr lang="en-US" dirty="0" err="1"/>
                        <a:t>dụ</a:t>
                      </a:r>
                      <a:endParaRPr lang="en-US" dirty="0"/>
                    </a:p>
                    <a:p>
                      <a:pPr marL="0" marR="0" lvl="0" indent="0" algn="ctr" defTabSz="914400" rtl="0" eaLnBrk="1" fontAlgn="auto" latinLnBrk="0" hangingPunct="1">
                        <a:lnSpc>
                          <a:spcPct val="100000"/>
                        </a:lnSpc>
                        <a:spcBef>
                          <a:spcPts val="0"/>
                        </a:spcBef>
                        <a:spcAft>
                          <a:spcPts val="600"/>
                        </a:spcAft>
                        <a:buClrTx/>
                        <a:buSzTx/>
                        <a:buFontTx/>
                        <a:buNone/>
                        <a:tabLst/>
                        <a:defRPr/>
                      </a:pPr>
                      <a:r>
                        <a:rPr lang="en-US" dirty="0" err="1"/>
                        <a:t>cho</a:t>
                      </a:r>
                      <a:r>
                        <a:rPr lang="en-US" dirty="0"/>
                        <a:t> </a:t>
                      </a:r>
                      <a:r>
                        <a:rPr lang="en-US" dirty="0">
                          <a:solidFill>
                            <a:schemeClr val="accent1">
                              <a:lumMod val="60000"/>
                              <a:lumOff val="40000"/>
                            </a:schemeClr>
                          </a:solidFill>
                        </a:rPr>
                        <a:t>a = 10, b = 10</a:t>
                      </a:r>
                    </a:p>
                  </a:txBody>
                  <a:tcPr anchor="ctr"/>
                </a:tc>
                <a:extLst>
                  <a:ext uri="{0D108BD9-81ED-4DB2-BD59-A6C34878D82A}">
                    <a16:rowId xmlns:a16="http://schemas.microsoft.com/office/drawing/2014/main" val="4026491541"/>
                  </a:ext>
                </a:extLst>
              </a:tr>
              <a:tr h="645900">
                <a:tc rowSpan="2">
                  <a:txBody>
                    <a:bodyPr/>
                    <a:lstStyle/>
                    <a:p>
                      <a:pPr marL="0" lvl="2" algn="ctr" eaLnBrk="1" hangingPunct="1">
                        <a:lnSpc>
                          <a:spcPct val="100000"/>
                        </a:lnSpc>
                        <a:spcBef>
                          <a:spcPts val="0"/>
                        </a:spcBef>
                        <a:spcAft>
                          <a:spcPts val="0"/>
                        </a:spcAft>
                      </a:pPr>
                      <a:r>
                        <a:rPr lang="en-US" altLang="en-US" sz="1600" b="0" dirty="0">
                          <a:latin typeface="Tahoma" panose="020B0604030504040204" pitchFamily="34" charset="0"/>
                          <a:ea typeface="Tahoma" panose="020B0604030504040204" pitchFamily="34" charset="0"/>
                          <a:cs typeface="Tahoma" panose="020B0604030504040204" pitchFamily="34" charset="0"/>
                        </a:rPr>
                        <a:t>is</a:t>
                      </a:r>
                    </a:p>
                  </a:txBody>
                  <a:tcPr anchor="ctr"/>
                </a:tc>
                <a:tc rowSpan="2">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Trả</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về</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1"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True</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nếu</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biến</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ở 2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bên</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toán</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tử</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cùng</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trỏ</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tới</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một</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đối</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tượng</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hoặc</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cùng</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giá</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trị</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ngược</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lại</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là</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1"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False</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endParaRPr lang="en-US" sz="1600" b="1" kern="12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de-DE" sz="1600" b="0" kern="1200">
                          <a:solidFill>
                            <a:schemeClr val="dk1"/>
                          </a:solidFill>
                          <a:effectLst/>
                          <a:latin typeface="Consolas" panose="020B0609020204030204" pitchFamily="49" charset="0"/>
                          <a:ea typeface="+mn-ea"/>
                          <a:cs typeface="+mn-cs"/>
                        </a:rPr>
                        <a:t>print(a </a:t>
                      </a:r>
                      <a:r>
                        <a:rPr lang="de-DE" sz="1600" b="0" kern="1200">
                          <a:solidFill>
                            <a:srgbClr val="FF0000"/>
                          </a:solidFill>
                          <a:effectLst/>
                          <a:latin typeface="Consolas" panose="020B0609020204030204" pitchFamily="49" charset="0"/>
                          <a:ea typeface="+mn-ea"/>
                          <a:cs typeface="+mn-cs"/>
                        </a:rPr>
                        <a:t>is</a:t>
                      </a:r>
                      <a:r>
                        <a:rPr lang="de-DE" sz="1600" b="0" kern="1200">
                          <a:solidFill>
                            <a:schemeClr val="dk1"/>
                          </a:solidFill>
                          <a:effectLst/>
                          <a:latin typeface="Consolas" panose="020B0609020204030204" pitchFamily="49" charset="0"/>
                          <a:ea typeface="+mn-ea"/>
                          <a:cs typeface="+mn-cs"/>
                        </a:rPr>
                        <a:t> b)</a:t>
                      </a:r>
                    </a:p>
                  </a:txBody>
                  <a:tcPr anchor="ctr"/>
                </a:tc>
                <a:extLst>
                  <a:ext uri="{0D108BD9-81ED-4DB2-BD59-A6C34878D82A}">
                    <a16:rowId xmlns:a16="http://schemas.microsoft.com/office/drawing/2014/main" val="2302287781"/>
                  </a:ext>
                </a:extLst>
              </a:tr>
              <a:tr h="366012">
                <a:tc vMerge="1">
                  <a:txBody>
                    <a:bodyPr/>
                    <a:lstStyle/>
                    <a:p>
                      <a:endParaRPr lang="en-US"/>
                    </a:p>
                  </a:txBody>
                  <a:tcPr/>
                </a:tc>
                <a:tc vMerge="1">
                  <a:txBody>
                    <a:bodyPr/>
                    <a:lstStyle/>
                    <a:p>
                      <a:endParaRPr lang="en-US"/>
                    </a:p>
                  </a:txBody>
                  <a:tcPr/>
                </a:tc>
                <a:tc>
                  <a:txBody>
                    <a:bodyPr/>
                    <a:lstStyle/>
                    <a:p>
                      <a:r>
                        <a:rPr lang="de-DE" sz="1600" b="0" kern="1200" dirty="0">
                          <a:solidFill>
                            <a:schemeClr val="dk1"/>
                          </a:solidFill>
                          <a:effectLst/>
                          <a:latin typeface="Consolas" panose="020B0609020204030204" pitchFamily="49" charset="0"/>
                          <a:ea typeface="+mn-ea"/>
                          <a:cs typeface="+mn-cs"/>
                        </a:rPr>
                        <a:t>Kết quả: </a:t>
                      </a:r>
                      <a:r>
                        <a:rPr lang="de-DE" sz="1600" b="1" kern="1200" dirty="0">
                          <a:solidFill>
                            <a:schemeClr val="dk1"/>
                          </a:solidFill>
                          <a:effectLst/>
                          <a:latin typeface="Consolas" panose="020B0609020204030204" pitchFamily="49" charset="0"/>
                          <a:ea typeface="+mn-ea"/>
                          <a:cs typeface="+mn-cs"/>
                        </a:rPr>
                        <a:t>True</a:t>
                      </a:r>
                    </a:p>
                  </a:txBody>
                  <a:tcPr anchor="ctr"/>
                </a:tc>
                <a:extLst>
                  <a:ext uri="{0D108BD9-81ED-4DB2-BD59-A6C34878D82A}">
                    <a16:rowId xmlns:a16="http://schemas.microsoft.com/office/drawing/2014/main" val="2893529556"/>
                  </a:ext>
                </a:extLst>
              </a:tr>
              <a:tr h="504056">
                <a:tc rowSpan="2">
                  <a:txBody>
                    <a:bodyPr/>
                    <a:lstStyle/>
                    <a:p>
                      <a:pPr marL="0" lvl="2" algn="ctr" eaLnBrk="1" hangingPunct="1">
                        <a:lnSpc>
                          <a:spcPct val="100000"/>
                        </a:lnSpc>
                        <a:spcBef>
                          <a:spcPts val="0"/>
                        </a:spcBef>
                        <a:spcAft>
                          <a:spcPts val="0"/>
                        </a:spcAft>
                      </a:pPr>
                      <a:r>
                        <a:rPr lang="en-US" altLang="en-US" sz="1600" b="0">
                          <a:latin typeface="Tahoma" panose="020B0604030504040204" pitchFamily="34" charset="0"/>
                          <a:ea typeface="Tahoma" panose="020B0604030504040204" pitchFamily="34" charset="0"/>
                          <a:cs typeface="Tahoma" panose="020B0604030504040204" pitchFamily="34" charset="0"/>
                        </a:rPr>
                        <a:t>is not</a:t>
                      </a:r>
                    </a:p>
                  </a:txBody>
                  <a:tcPr anchor="ctr"/>
                </a:tc>
                <a:tc rowSpan="2">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Trả</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về</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1"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True</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nếu</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biến</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ở 2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bên</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toán</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tử</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1" u="sng"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KHÔNG</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cùng</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trỏ</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tới</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một</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đối</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tượng</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hoặc</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cùng</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giá</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trị</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ngược</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lại</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là</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1"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False</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endParaRPr lang="en-US" sz="1600" b="1" kern="12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de-DE" sz="1600" b="0" kern="1200" dirty="0">
                          <a:solidFill>
                            <a:schemeClr val="dk1"/>
                          </a:solidFill>
                          <a:effectLst/>
                          <a:latin typeface="Consolas" panose="020B0609020204030204" pitchFamily="49" charset="0"/>
                          <a:ea typeface="+mn-ea"/>
                          <a:cs typeface="+mn-cs"/>
                        </a:rPr>
                        <a:t>print(a </a:t>
                      </a:r>
                      <a:r>
                        <a:rPr lang="de-DE" sz="1600" b="0" kern="1200" dirty="0">
                          <a:solidFill>
                            <a:srgbClr val="FF0000"/>
                          </a:solidFill>
                          <a:effectLst/>
                          <a:latin typeface="Consolas" panose="020B0609020204030204" pitchFamily="49" charset="0"/>
                          <a:ea typeface="+mn-ea"/>
                          <a:cs typeface="+mn-cs"/>
                        </a:rPr>
                        <a:t>is not</a:t>
                      </a:r>
                      <a:r>
                        <a:rPr lang="de-DE" sz="1600" b="0" kern="1200" dirty="0">
                          <a:solidFill>
                            <a:schemeClr val="dk1"/>
                          </a:solidFill>
                          <a:effectLst/>
                          <a:latin typeface="Consolas" panose="020B0609020204030204" pitchFamily="49" charset="0"/>
                          <a:ea typeface="+mn-ea"/>
                          <a:cs typeface="+mn-cs"/>
                        </a:rPr>
                        <a:t> b)</a:t>
                      </a:r>
                    </a:p>
                  </a:txBody>
                  <a:tcPr anchor="ctr"/>
                </a:tc>
                <a:extLst>
                  <a:ext uri="{0D108BD9-81ED-4DB2-BD59-A6C34878D82A}">
                    <a16:rowId xmlns:a16="http://schemas.microsoft.com/office/drawing/2014/main" val="2697519428"/>
                  </a:ext>
                </a:extLst>
              </a:tr>
              <a:tr h="330461">
                <a:tc vMerge="1">
                  <a:txBody>
                    <a:bodyPr/>
                    <a:lstStyle/>
                    <a:p>
                      <a:endParaRPr lang="en-US"/>
                    </a:p>
                  </a:txBody>
                  <a:tcPr/>
                </a:tc>
                <a:tc vMerge="1">
                  <a:txBody>
                    <a:bodyPr/>
                    <a:lstStyle/>
                    <a:p>
                      <a:endParaRPr lang="en-US"/>
                    </a:p>
                  </a:txBody>
                  <a:tcP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dirty="0" err="1">
                          <a:solidFill>
                            <a:schemeClr val="dk1"/>
                          </a:solidFill>
                          <a:latin typeface="Consolas" panose="020B0609020204030204" pitchFamily="49" charset="0"/>
                          <a:ea typeface="+mn-ea"/>
                          <a:cs typeface="Courier New" panose="02070309020205020404" pitchFamily="49" charset="0"/>
                        </a:rPr>
                        <a:t>Kết</a:t>
                      </a:r>
                      <a:r>
                        <a:rPr lang="en-US" altLang="en-US" sz="1600" kern="0" dirty="0">
                          <a:solidFill>
                            <a:schemeClr val="dk1"/>
                          </a:solidFill>
                          <a:latin typeface="Consolas" panose="020B0609020204030204" pitchFamily="49" charset="0"/>
                          <a:ea typeface="+mn-ea"/>
                          <a:cs typeface="Courier New" panose="02070309020205020404" pitchFamily="49" charset="0"/>
                        </a:rPr>
                        <a:t> </a:t>
                      </a:r>
                      <a:r>
                        <a:rPr lang="en-US" altLang="en-US" sz="1600" kern="0" dirty="0" err="1">
                          <a:solidFill>
                            <a:schemeClr val="dk1"/>
                          </a:solidFill>
                          <a:latin typeface="Consolas" panose="020B0609020204030204" pitchFamily="49" charset="0"/>
                          <a:ea typeface="+mn-ea"/>
                          <a:cs typeface="Courier New" panose="02070309020205020404" pitchFamily="49" charset="0"/>
                        </a:rPr>
                        <a:t>quả</a:t>
                      </a:r>
                      <a:r>
                        <a:rPr lang="en-US" altLang="en-US" sz="1600" kern="0" dirty="0">
                          <a:solidFill>
                            <a:schemeClr val="dk1"/>
                          </a:solidFill>
                          <a:latin typeface="Consolas" panose="020B0609020204030204" pitchFamily="49" charset="0"/>
                          <a:ea typeface="+mn-ea"/>
                          <a:cs typeface="Courier New" panose="02070309020205020404" pitchFamily="49" charset="0"/>
                        </a:rPr>
                        <a:t>: </a:t>
                      </a:r>
                      <a:r>
                        <a:rPr lang="en-US" altLang="en-US" sz="1600" b="1" kern="0" dirty="0">
                          <a:solidFill>
                            <a:schemeClr val="dk1"/>
                          </a:solidFill>
                          <a:latin typeface="Consolas" panose="020B0609020204030204" pitchFamily="49" charset="0"/>
                          <a:ea typeface="+mn-ea"/>
                          <a:cs typeface="Courier New" panose="02070309020205020404" pitchFamily="49" charset="0"/>
                        </a:rPr>
                        <a:t>False</a:t>
                      </a:r>
                    </a:p>
                  </a:txBody>
                  <a:tcPr anchor="ctr"/>
                </a:tc>
                <a:extLst>
                  <a:ext uri="{0D108BD9-81ED-4DB2-BD59-A6C34878D82A}">
                    <a16:rowId xmlns:a16="http://schemas.microsoft.com/office/drawing/2014/main" val="1774927265"/>
                  </a:ext>
                </a:extLst>
              </a:tr>
            </a:tbl>
          </a:graphicData>
        </a:graphic>
      </p:graphicFrame>
    </p:spTree>
    <p:custDataLst>
      <p:tags r:id="rId1"/>
    </p:custDataLst>
    <p:extLst>
      <p:ext uri="{BB962C8B-B14F-4D97-AF65-F5344CB8AC3E}">
        <p14:creationId xmlns:p14="http://schemas.microsoft.com/office/powerpoint/2010/main" val="2405012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A484D824-ADE3-47A8-8EC6-50E82BBD4419}"/>
              </a:ext>
            </a:extLst>
          </p:cNvPr>
          <p:cNvSpPr>
            <a:spLocks noGrp="1" noChangeArrowheads="1"/>
          </p:cNvSpPr>
          <p:nvPr>
            <p:ph type="title"/>
          </p:nvPr>
        </p:nvSpPr>
        <p:spPr/>
        <p:txBody>
          <a:bodyPr/>
          <a:lstStyle/>
          <a:p>
            <a:r>
              <a:rPr lang="en-US" altLang="en-US"/>
              <a:t>Nội dung</a:t>
            </a:r>
          </a:p>
        </p:txBody>
      </p:sp>
      <p:sp>
        <p:nvSpPr>
          <p:cNvPr id="18434" name="Rectangle 2">
            <a:extLst>
              <a:ext uri="{FF2B5EF4-FFF2-40B4-BE49-F238E27FC236}">
                <a16:creationId xmlns:a16="http://schemas.microsoft.com/office/drawing/2014/main" id="{032E1408-A026-44A6-958E-6AF5B411C266}"/>
              </a:ext>
            </a:extLst>
          </p:cNvPr>
          <p:cNvSpPr>
            <a:spLocks noGrp="1" noChangeArrowheads="1"/>
          </p:cNvSpPr>
          <p:nvPr>
            <p:ph idx="1"/>
          </p:nvPr>
        </p:nvSpPr>
        <p:spPr/>
        <p:txBody>
          <a:bodyPr/>
          <a:lstStyle/>
          <a:p>
            <a:pPr marL="450850">
              <a:lnSpc>
                <a:spcPct val="100000"/>
              </a:lnSpc>
              <a:buFont typeface="+mj-lt"/>
              <a:buAutoNum type="arabicPeriod"/>
            </a:pPr>
            <a:r>
              <a:rPr lang="en-US" dirty="0" err="1">
                <a:solidFill>
                  <a:schemeClr val="tx1">
                    <a:lumMod val="50000"/>
                    <a:lumOff val="50000"/>
                  </a:schemeClr>
                </a:solidFill>
              </a:rPr>
              <a:t>Toán</a:t>
            </a:r>
            <a:r>
              <a:rPr lang="en-US" dirty="0">
                <a:solidFill>
                  <a:schemeClr val="tx1">
                    <a:lumMod val="50000"/>
                    <a:lumOff val="50000"/>
                  </a:schemeClr>
                </a:solidFill>
              </a:rPr>
              <a:t> </a:t>
            </a:r>
            <a:r>
              <a:rPr lang="en-US" dirty="0" err="1">
                <a:solidFill>
                  <a:schemeClr val="tx1">
                    <a:lumMod val="50000"/>
                    <a:lumOff val="50000"/>
                  </a:schemeClr>
                </a:solidFill>
              </a:rPr>
              <a:t>tử</a:t>
            </a:r>
            <a:r>
              <a:rPr lang="en-US" dirty="0">
                <a:solidFill>
                  <a:schemeClr val="tx1">
                    <a:lumMod val="50000"/>
                    <a:lumOff val="50000"/>
                  </a:schemeClr>
                </a:solidFill>
              </a:rPr>
              <a:t> </a:t>
            </a:r>
            <a:r>
              <a:rPr lang="en-US" dirty="0" err="1">
                <a:solidFill>
                  <a:schemeClr val="tx1">
                    <a:lumMod val="50000"/>
                    <a:lumOff val="50000"/>
                  </a:schemeClr>
                </a:solidFill>
              </a:rPr>
              <a:t>số</a:t>
            </a:r>
            <a:r>
              <a:rPr lang="en-US" dirty="0">
                <a:solidFill>
                  <a:schemeClr val="tx1">
                    <a:lumMod val="50000"/>
                    <a:lumOff val="50000"/>
                  </a:schemeClr>
                </a:solidFill>
              </a:rPr>
              <a:t> </a:t>
            </a:r>
            <a:r>
              <a:rPr lang="en-US" dirty="0" err="1">
                <a:solidFill>
                  <a:schemeClr val="tx1">
                    <a:lumMod val="50000"/>
                    <a:lumOff val="50000"/>
                  </a:schemeClr>
                </a:solidFill>
              </a:rPr>
              <a:t>học</a:t>
            </a:r>
            <a:r>
              <a:rPr lang="en-US" dirty="0">
                <a:solidFill>
                  <a:schemeClr val="tx1">
                    <a:lumMod val="50000"/>
                    <a:lumOff val="50000"/>
                  </a:schemeClr>
                </a:solidFill>
              </a:rPr>
              <a:t> (Arithmetic Operators)</a:t>
            </a:r>
          </a:p>
          <a:p>
            <a:pPr marL="450850">
              <a:lnSpc>
                <a:spcPct val="100000"/>
              </a:lnSpc>
              <a:buFont typeface="+mj-lt"/>
              <a:buAutoNum type="arabicPeriod"/>
            </a:pPr>
            <a:r>
              <a:rPr lang="en-US" dirty="0" err="1">
                <a:solidFill>
                  <a:schemeClr val="tx1">
                    <a:lumMod val="50000"/>
                    <a:lumOff val="50000"/>
                  </a:schemeClr>
                </a:solidFill>
              </a:rPr>
              <a:t>Toán</a:t>
            </a:r>
            <a:r>
              <a:rPr lang="en-US" dirty="0">
                <a:solidFill>
                  <a:schemeClr val="tx1">
                    <a:lumMod val="50000"/>
                    <a:lumOff val="50000"/>
                  </a:schemeClr>
                </a:solidFill>
              </a:rPr>
              <a:t> </a:t>
            </a:r>
            <a:r>
              <a:rPr lang="en-US" dirty="0" err="1">
                <a:solidFill>
                  <a:schemeClr val="tx1">
                    <a:lumMod val="50000"/>
                    <a:lumOff val="50000"/>
                  </a:schemeClr>
                </a:solidFill>
              </a:rPr>
              <a:t>tử</a:t>
            </a:r>
            <a:r>
              <a:rPr lang="en-US" dirty="0">
                <a:solidFill>
                  <a:schemeClr val="tx1">
                    <a:lumMod val="50000"/>
                    <a:lumOff val="50000"/>
                  </a:schemeClr>
                </a:solidFill>
              </a:rPr>
              <a:t> </a:t>
            </a:r>
            <a:r>
              <a:rPr lang="en-US" dirty="0" err="1">
                <a:solidFill>
                  <a:schemeClr val="tx1">
                    <a:lumMod val="50000"/>
                    <a:lumOff val="50000"/>
                  </a:schemeClr>
                </a:solidFill>
              </a:rPr>
              <a:t>gán</a:t>
            </a:r>
            <a:r>
              <a:rPr lang="en-US" dirty="0">
                <a:solidFill>
                  <a:schemeClr val="tx1">
                    <a:lumMod val="50000"/>
                    <a:lumOff val="50000"/>
                  </a:schemeClr>
                </a:solidFill>
              </a:rPr>
              <a:t> (Assignment Operators)</a:t>
            </a:r>
          </a:p>
          <a:p>
            <a:pPr marL="450850">
              <a:lnSpc>
                <a:spcPct val="100000"/>
              </a:lnSpc>
              <a:buFont typeface="+mj-lt"/>
              <a:buAutoNum type="arabicPeriod"/>
            </a:pPr>
            <a:r>
              <a:rPr lang="en-US" dirty="0" err="1">
                <a:solidFill>
                  <a:schemeClr val="tx1">
                    <a:lumMod val="50000"/>
                    <a:lumOff val="50000"/>
                  </a:schemeClr>
                </a:solidFill>
              </a:rPr>
              <a:t>Toán</a:t>
            </a:r>
            <a:r>
              <a:rPr lang="en-US" dirty="0">
                <a:solidFill>
                  <a:schemeClr val="tx1">
                    <a:lumMod val="50000"/>
                    <a:lumOff val="50000"/>
                  </a:schemeClr>
                </a:solidFill>
              </a:rPr>
              <a:t> </a:t>
            </a:r>
            <a:r>
              <a:rPr lang="en-US" dirty="0" err="1">
                <a:solidFill>
                  <a:schemeClr val="tx1">
                    <a:lumMod val="50000"/>
                    <a:lumOff val="50000"/>
                  </a:schemeClr>
                </a:solidFill>
              </a:rPr>
              <a:t>tử</a:t>
            </a:r>
            <a:r>
              <a:rPr lang="en-US" dirty="0">
                <a:solidFill>
                  <a:schemeClr val="tx1">
                    <a:lumMod val="50000"/>
                    <a:lumOff val="50000"/>
                  </a:schemeClr>
                </a:solidFill>
              </a:rPr>
              <a:t> so </a:t>
            </a:r>
            <a:r>
              <a:rPr lang="en-US" dirty="0" err="1">
                <a:solidFill>
                  <a:schemeClr val="tx1">
                    <a:lumMod val="50000"/>
                    <a:lumOff val="50000"/>
                  </a:schemeClr>
                </a:solidFill>
              </a:rPr>
              <a:t>sánh</a:t>
            </a:r>
            <a:r>
              <a:rPr lang="en-US" dirty="0">
                <a:solidFill>
                  <a:schemeClr val="tx1">
                    <a:lumMod val="50000"/>
                    <a:lumOff val="50000"/>
                  </a:schemeClr>
                </a:solidFill>
              </a:rPr>
              <a:t> (Comparison Operators)</a:t>
            </a:r>
          </a:p>
          <a:p>
            <a:pPr marL="450850">
              <a:lnSpc>
                <a:spcPct val="100000"/>
              </a:lnSpc>
              <a:buFont typeface="+mj-lt"/>
              <a:buAutoNum type="arabicPeriod"/>
            </a:pPr>
            <a:r>
              <a:rPr lang="en-US" dirty="0" err="1">
                <a:solidFill>
                  <a:schemeClr val="tx1">
                    <a:lumMod val="50000"/>
                    <a:lumOff val="50000"/>
                  </a:schemeClr>
                </a:solidFill>
              </a:rPr>
              <a:t>Toán</a:t>
            </a:r>
            <a:r>
              <a:rPr lang="en-US" dirty="0">
                <a:solidFill>
                  <a:schemeClr val="tx1">
                    <a:lumMod val="50000"/>
                    <a:lumOff val="50000"/>
                  </a:schemeClr>
                </a:solidFill>
              </a:rPr>
              <a:t> </a:t>
            </a:r>
            <a:r>
              <a:rPr lang="en-US" dirty="0" err="1">
                <a:solidFill>
                  <a:schemeClr val="tx1">
                    <a:lumMod val="50000"/>
                    <a:lumOff val="50000"/>
                  </a:schemeClr>
                </a:solidFill>
              </a:rPr>
              <a:t>tử</a:t>
            </a:r>
            <a:r>
              <a:rPr lang="en-US" dirty="0">
                <a:solidFill>
                  <a:schemeClr val="tx1">
                    <a:lumMod val="50000"/>
                    <a:lumOff val="50000"/>
                  </a:schemeClr>
                </a:solidFill>
              </a:rPr>
              <a:t> logic (Logical Operators)</a:t>
            </a:r>
          </a:p>
          <a:p>
            <a:pPr marL="450850">
              <a:lnSpc>
                <a:spcPct val="100000"/>
              </a:lnSpc>
              <a:buFont typeface="+mj-lt"/>
              <a:buAutoNum type="arabicPeriod"/>
            </a:pPr>
            <a:r>
              <a:rPr lang="en-US" dirty="0" err="1">
                <a:solidFill>
                  <a:schemeClr val="tx1">
                    <a:lumMod val="50000"/>
                    <a:lumOff val="50000"/>
                  </a:schemeClr>
                </a:solidFill>
              </a:rPr>
              <a:t>Toán</a:t>
            </a:r>
            <a:r>
              <a:rPr lang="en-US" dirty="0">
                <a:solidFill>
                  <a:schemeClr val="tx1">
                    <a:lumMod val="50000"/>
                    <a:lumOff val="50000"/>
                  </a:schemeClr>
                </a:solidFill>
              </a:rPr>
              <a:t> </a:t>
            </a:r>
            <a:r>
              <a:rPr lang="en-US" dirty="0" err="1">
                <a:solidFill>
                  <a:schemeClr val="tx1">
                    <a:lumMod val="50000"/>
                    <a:lumOff val="50000"/>
                  </a:schemeClr>
                </a:solidFill>
              </a:rPr>
              <a:t>tử</a:t>
            </a:r>
            <a:r>
              <a:rPr lang="en-US" dirty="0">
                <a:solidFill>
                  <a:schemeClr val="tx1">
                    <a:lumMod val="50000"/>
                    <a:lumOff val="50000"/>
                  </a:schemeClr>
                </a:solidFill>
              </a:rPr>
              <a:t> Bitwise (Bitwise Operators)</a:t>
            </a:r>
          </a:p>
          <a:p>
            <a:pPr marL="450850">
              <a:lnSpc>
                <a:spcPct val="100000"/>
              </a:lnSpc>
              <a:buFont typeface="+mj-lt"/>
              <a:buAutoNum type="arabicPeriod"/>
            </a:pPr>
            <a:r>
              <a:rPr lang="en-US" dirty="0" err="1">
                <a:solidFill>
                  <a:schemeClr val="tx1">
                    <a:lumMod val="50000"/>
                    <a:lumOff val="50000"/>
                  </a:schemeClr>
                </a:solidFill>
              </a:rPr>
              <a:t>Toán</a:t>
            </a:r>
            <a:r>
              <a:rPr lang="en-US" dirty="0">
                <a:solidFill>
                  <a:schemeClr val="tx1">
                    <a:lumMod val="50000"/>
                    <a:lumOff val="50000"/>
                  </a:schemeClr>
                </a:solidFill>
              </a:rPr>
              <a:t> </a:t>
            </a:r>
            <a:r>
              <a:rPr lang="en-US" dirty="0" err="1">
                <a:solidFill>
                  <a:schemeClr val="tx1">
                    <a:lumMod val="50000"/>
                    <a:lumOff val="50000"/>
                  </a:schemeClr>
                </a:solidFill>
              </a:rPr>
              <a:t>tử</a:t>
            </a:r>
            <a:r>
              <a:rPr lang="en-US" dirty="0">
                <a:solidFill>
                  <a:schemeClr val="tx1">
                    <a:lumMod val="50000"/>
                    <a:lumOff val="50000"/>
                  </a:schemeClr>
                </a:solidFill>
              </a:rPr>
              <a:t> </a:t>
            </a:r>
            <a:r>
              <a:rPr lang="en-US" dirty="0" err="1">
                <a:solidFill>
                  <a:schemeClr val="tx1">
                    <a:lumMod val="50000"/>
                    <a:lumOff val="50000"/>
                  </a:schemeClr>
                </a:solidFill>
              </a:rPr>
              <a:t>thành</a:t>
            </a:r>
            <a:r>
              <a:rPr lang="en-US" dirty="0">
                <a:solidFill>
                  <a:schemeClr val="tx1">
                    <a:lumMod val="50000"/>
                    <a:lumOff val="50000"/>
                  </a:schemeClr>
                </a:solidFill>
              </a:rPr>
              <a:t> </a:t>
            </a:r>
            <a:r>
              <a:rPr lang="en-US" dirty="0" err="1">
                <a:solidFill>
                  <a:schemeClr val="tx1">
                    <a:lumMod val="50000"/>
                    <a:lumOff val="50000"/>
                  </a:schemeClr>
                </a:solidFill>
              </a:rPr>
              <a:t>phần</a:t>
            </a:r>
            <a:r>
              <a:rPr lang="en-US" dirty="0">
                <a:solidFill>
                  <a:schemeClr val="tx1">
                    <a:lumMod val="50000"/>
                    <a:lumOff val="50000"/>
                  </a:schemeClr>
                </a:solidFill>
              </a:rPr>
              <a:t> (Membership Operators)</a:t>
            </a:r>
          </a:p>
          <a:p>
            <a:pPr marL="450850">
              <a:lnSpc>
                <a:spcPct val="100000"/>
              </a:lnSpc>
              <a:buFont typeface="+mj-lt"/>
              <a:buAutoNum type="arabicPeriod"/>
            </a:pPr>
            <a:r>
              <a:rPr lang="en-US" dirty="0" err="1">
                <a:solidFill>
                  <a:schemeClr val="tx1">
                    <a:lumMod val="50000"/>
                    <a:lumOff val="50000"/>
                  </a:schemeClr>
                </a:solidFill>
              </a:rPr>
              <a:t>Toán</a:t>
            </a:r>
            <a:r>
              <a:rPr lang="en-US" dirty="0">
                <a:solidFill>
                  <a:schemeClr val="tx1">
                    <a:lumMod val="50000"/>
                    <a:lumOff val="50000"/>
                  </a:schemeClr>
                </a:solidFill>
              </a:rPr>
              <a:t> </a:t>
            </a:r>
            <a:r>
              <a:rPr lang="en-US" dirty="0" err="1">
                <a:solidFill>
                  <a:schemeClr val="tx1">
                    <a:lumMod val="50000"/>
                    <a:lumOff val="50000"/>
                  </a:schemeClr>
                </a:solidFill>
              </a:rPr>
              <a:t>tử</a:t>
            </a:r>
            <a:r>
              <a:rPr lang="en-US" dirty="0">
                <a:solidFill>
                  <a:schemeClr val="tx1">
                    <a:lumMod val="50000"/>
                    <a:lumOff val="50000"/>
                  </a:schemeClr>
                </a:solidFill>
              </a:rPr>
              <a:t> </a:t>
            </a:r>
            <a:r>
              <a:rPr lang="en-US" dirty="0" err="1">
                <a:solidFill>
                  <a:schemeClr val="tx1">
                    <a:lumMod val="50000"/>
                    <a:lumOff val="50000"/>
                  </a:schemeClr>
                </a:solidFill>
              </a:rPr>
              <a:t>định</a:t>
            </a:r>
            <a:r>
              <a:rPr lang="en-US" dirty="0">
                <a:solidFill>
                  <a:schemeClr val="tx1">
                    <a:lumMod val="50000"/>
                    <a:lumOff val="50000"/>
                  </a:schemeClr>
                </a:solidFill>
              </a:rPr>
              <a:t> </a:t>
            </a:r>
            <a:r>
              <a:rPr lang="en-US" dirty="0" err="1">
                <a:solidFill>
                  <a:schemeClr val="tx1">
                    <a:lumMod val="50000"/>
                    <a:lumOff val="50000"/>
                  </a:schemeClr>
                </a:solidFill>
              </a:rPr>
              <a:t>danh</a:t>
            </a:r>
            <a:r>
              <a:rPr lang="en-US" dirty="0">
                <a:solidFill>
                  <a:schemeClr val="tx1">
                    <a:lumMod val="50000"/>
                    <a:lumOff val="50000"/>
                  </a:schemeClr>
                </a:solidFill>
              </a:rPr>
              <a:t> (Identity Operators)</a:t>
            </a:r>
          </a:p>
          <a:p>
            <a:pPr marL="450850">
              <a:lnSpc>
                <a:spcPct val="100000"/>
              </a:lnSpc>
              <a:buFont typeface="+mj-lt"/>
              <a:buAutoNum type="arabicPeriod"/>
            </a:pPr>
            <a:r>
              <a:rPr lang="en-US" dirty="0" err="1"/>
              <a:t>Độ</a:t>
            </a:r>
            <a:r>
              <a:rPr lang="en-US" dirty="0"/>
              <a:t> </a:t>
            </a:r>
            <a:r>
              <a:rPr lang="en-US" dirty="0" err="1"/>
              <a:t>ưu</a:t>
            </a:r>
            <a:r>
              <a:rPr lang="en-US" dirty="0"/>
              <a:t> </a:t>
            </a:r>
            <a:r>
              <a:rPr lang="en-US" dirty="0" err="1"/>
              <a:t>tiên</a:t>
            </a:r>
            <a:r>
              <a:rPr lang="en-US" dirty="0"/>
              <a:t> </a:t>
            </a:r>
            <a:r>
              <a:rPr lang="en-US" dirty="0" err="1"/>
              <a:t>toán</a:t>
            </a:r>
            <a:r>
              <a:rPr lang="en-US" dirty="0"/>
              <a:t> </a:t>
            </a:r>
            <a:r>
              <a:rPr lang="en-US" dirty="0" err="1"/>
              <a:t>tử</a:t>
            </a:r>
            <a:r>
              <a:rPr lang="en-US" dirty="0"/>
              <a:t> (Operators Precedence)</a:t>
            </a:r>
          </a:p>
        </p:txBody>
      </p:sp>
    </p:spTree>
    <p:custDataLst>
      <p:tags r:id="rId1"/>
    </p:custDataLst>
    <p:extLst>
      <p:ext uri="{BB962C8B-B14F-4D97-AF65-F5344CB8AC3E}">
        <p14:creationId xmlns:p14="http://schemas.microsoft.com/office/powerpoint/2010/main" val="2021592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8. Độ ưu tiên toán tử</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a:xfrm>
            <a:off x="431802" y="981075"/>
            <a:ext cx="10560049" cy="5184775"/>
          </a:xfrm>
        </p:spPr>
        <p:txBody>
          <a:bodyPr/>
          <a:lstStyle/>
          <a:p>
            <a:r>
              <a:rPr lang="en-US" altLang="en-US" dirty="0" err="1"/>
              <a:t>Độ</a:t>
            </a:r>
            <a:r>
              <a:rPr lang="en-US" altLang="en-US" dirty="0"/>
              <a:t> </a:t>
            </a:r>
            <a:r>
              <a:rPr lang="en-US" altLang="en-US" dirty="0" err="1"/>
              <a:t>ưu</a:t>
            </a:r>
            <a:r>
              <a:rPr lang="en-US" altLang="en-US" dirty="0"/>
              <a:t> </a:t>
            </a:r>
            <a:r>
              <a:rPr lang="en-US" altLang="en-US" dirty="0" err="1"/>
              <a:t>tiên</a:t>
            </a:r>
            <a:r>
              <a:rPr lang="en-US" altLang="en-US" dirty="0"/>
              <a:t> </a:t>
            </a:r>
            <a:r>
              <a:rPr lang="en-US" altLang="en-US" dirty="0" err="1"/>
              <a:t>tính</a:t>
            </a:r>
            <a:r>
              <a:rPr lang="en-US" altLang="en-US" dirty="0"/>
              <a:t> </a:t>
            </a:r>
            <a:r>
              <a:rPr lang="en-US" altLang="en-US" dirty="0" err="1"/>
              <a:t>từ</a:t>
            </a:r>
            <a:r>
              <a:rPr lang="en-US" altLang="en-US" dirty="0"/>
              <a:t> </a:t>
            </a:r>
            <a:r>
              <a:rPr lang="en-US" altLang="en-US" dirty="0" err="1"/>
              <a:t>trên</a:t>
            </a:r>
            <a:r>
              <a:rPr lang="en-US" altLang="en-US" dirty="0"/>
              <a:t> </a:t>
            </a:r>
            <a:r>
              <a:rPr lang="en-US" altLang="en-US" dirty="0" err="1"/>
              <a:t>xuống</a:t>
            </a:r>
            <a:r>
              <a:rPr lang="en-US" altLang="en-US" dirty="0"/>
              <a:t> </a:t>
            </a:r>
            <a:r>
              <a:rPr lang="en-US" altLang="en-US" dirty="0" err="1"/>
              <a:t>dưới</a:t>
            </a:r>
            <a:r>
              <a:rPr lang="en-US" altLang="en-US" dirty="0"/>
              <a:t>, </a:t>
            </a:r>
            <a:r>
              <a:rPr lang="en-US" altLang="en-US" dirty="0" err="1"/>
              <a:t>từ</a:t>
            </a:r>
            <a:r>
              <a:rPr lang="en-US" altLang="en-US" dirty="0"/>
              <a:t> </a:t>
            </a:r>
            <a:r>
              <a:rPr lang="en-US" altLang="en-US" dirty="0" err="1"/>
              <a:t>trái</a:t>
            </a:r>
            <a:r>
              <a:rPr lang="en-US" altLang="en-US" dirty="0"/>
              <a:t> sang </a:t>
            </a:r>
            <a:r>
              <a:rPr lang="en-US" altLang="en-US" dirty="0" err="1"/>
              <a:t>phải</a:t>
            </a:r>
            <a:endParaRPr lang="en-US" altLang="en-US" dirty="0"/>
          </a:p>
          <a:p>
            <a:endParaRPr lang="en-US" altLang="en-US" dirty="0"/>
          </a:p>
          <a:p>
            <a:endParaRPr lang="en-US" altLang="en-US" dirty="0"/>
          </a:p>
        </p:txBody>
      </p:sp>
      <p:graphicFrame>
        <p:nvGraphicFramePr>
          <p:cNvPr id="8" name="Table 2">
            <a:extLst>
              <a:ext uri="{FF2B5EF4-FFF2-40B4-BE49-F238E27FC236}">
                <a16:creationId xmlns:a16="http://schemas.microsoft.com/office/drawing/2014/main" id="{FFA0C1CD-07EF-42EC-82CB-77FA7038A946}"/>
              </a:ext>
            </a:extLst>
          </p:cNvPr>
          <p:cNvGraphicFramePr>
            <a:graphicFrameLocks noGrp="1"/>
          </p:cNvGraphicFramePr>
          <p:nvPr>
            <p:extLst>
              <p:ext uri="{D42A27DB-BD31-4B8C-83A1-F6EECF244321}">
                <p14:modId xmlns:p14="http://schemas.microsoft.com/office/powerpoint/2010/main" val="2713291463"/>
              </p:ext>
            </p:extLst>
          </p:nvPr>
        </p:nvGraphicFramePr>
        <p:xfrm>
          <a:off x="983432" y="1442844"/>
          <a:ext cx="9061139" cy="5120640"/>
        </p:xfrm>
        <a:graphic>
          <a:graphicData uri="http://schemas.openxmlformats.org/drawingml/2006/table">
            <a:tbl>
              <a:tblPr firstRow="1" bandRow="1">
                <a:tableStyleId>{93296810-A885-4BE3-A3E7-6D5BEEA58F35}</a:tableStyleId>
              </a:tblPr>
              <a:tblGrid>
                <a:gridCol w="2916942">
                  <a:extLst>
                    <a:ext uri="{9D8B030D-6E8A-4147-A177-3AD203B41FA5}">
                      <a16:colId xmlns:a16="http://schemas.microsoft.com/office/drawing/2014/main" val="4122184696"/>
                    </a:ext>
                  </a:extLst>
                </a:gridCol>
                <a:gridCol w="6144197">
                  <a:extLst>
                    <a:ext uri="{9D8B030D-6E8A-4147-A177-3AD203B41FA5}">
                      <a16:colId xmlns:a16="http://schemas.microsoft.com/office/drawing/2014/main" val="1439014570"/>
                    </a:ext>
                  </a:extLst>
                </a:gridCol>
              </a:tblGrid>
              <a:tr h="358455">
                <a:tc>
                  <a:txBody>
                    <a:bodyPr/>
                    <a:lstStyle/>
                    <a:p>
                      <a:pPr algn="ctr">
                        <a:spcBef>
                          <a:spcPts val="600"/>
                        </a:spcBef>
                        <a:spcAft>
                          <a:spcPts val="600"/>
                        </a:spcAft>
                      </a:pPr>
                      <a:r>
                        <a:rPr lang="en-US" sz="1800" dirty="0" err="1"/>
                        <a:t>Toán</a:t>
                      </a:r>
                      <a:r>
                        <a:rPr lang="en-US" sz="1800" dirty="0"/>
                        <a:t> </a:t>
                      </a:r>
                      <a:r>
                        <a:rPr lang="en-US" sz="1800" dirty="0" err="1"/>
                        <a:t>tử</a:t>
                      </a:r>
                      <a:endParaRPr lang="en-US" sz="1800" dirty="0"/>
                    </a:p>
                  </a:txBody>
                  <a:tcPr anchor="ctr"/>
                </a:tc>
                <a:tc>
                  <a:txBody>
                    <a:bodyPr/>
                    <a:lstStyle/>
                    <a:p>
                      <a:pPr algn="ctr">
                        <a:spcBef>
                          <a:spcPts val="600"/>
                        </a:spcBef>
                        <a:spcAft>
                          <a:spcPts val="600"/>
                        </a:spcAft>
                      </a:pPr>
                      <a:r>
                        <a:rPr lang="en-US" sz="1800" dirty="0" err="1"/>
                        <a:t>Mô</a:t>
                      </a:r>
                      <a:r>
                        <a:rPr lang="en-US" sz="1800" dirty="0"/>
                        <a:t> </a:t>
                      </a:r>
                      <a:r>
                        <a:rPr lang="en-US" sz="1800" dirty="0" err="1"/>
                        <a:t>tả</a:t>
                      </a:r>
                      <a:endParaRPr lang="en-US" sz="1800" dirty="0"/>
                    </a:p>
                  </a:txBody>
                  <a:tcPr anchor="ctr"/>
                </a:tc>
                <a:extLst>
                  <a:ext uri="{0D108BD9-81ED-4DB2-BD59-A6C34878D82A}">
                    <a16:rowId xmlns:a16="http://schemas.microsoft.com/office/drawing/2014/main" val="4026491541"/>
                  </a:ext>
                </a:extLst>
              </a:tr>
              <a:tr h="388326">
                <a:tc>
                  <a:txBody>
                    <a:bodyPr/>
                    <a:lstStyle/>
                    <a:p>
                      <a:pPr algn="just">
                        <a:lnSpc>
                          <a:spcPct val="100000"/>
                        </a:lnSpc>
                        <a:spcBef>
                          <a:spcPts val="0"/>
                        </a:spcBef>
                        <a:spcAft>
                          <a:spcPts val="0"/>
                        </a:spcAft>
                      </a:pPr>
                      <a:r>
                        <a:rPr lang="en-US" sz="1600" dirty="0">
                          <a:solidFill>
                            <a:srgbClr val="FF0000"/>
                          </a:solidFill>
                          <a:effectLst/>
                          <a:latin typeface="Consolas" panose="020B0609020204030204" pitchFamily="49" charset="0"/>
                          <a:cs typeface="Courier New" panose="02070309020205020404" pitchFamily="49" charset="0"/>
                        </a:rPr>
                        <a:t>**</a:t>
                      </a:r>
                      <a:endParaRPr lang="en-US" sz="1600" dirty="0">
                        <a:solidFill>
                          <a:srgbClr val="FF0000"/>
                        </a:solidFill>
                        <a:effectLst/>
                        <a:latin typeface="Consolas" panose="020B0609020204030204" pitchFamily="49" charset="0"/>
                        <a:ea typeface="Calibri" panose="020F0502020204030204" pitchFamily="34" charset="0"/>
                        <a:cs typeface="Courier New" panose="02070309020205020404" pitchFamily="49" charset="0"/>
                      </a:endParaRPr>
                    </a:p>
                  </a:txBody>
                  <a:tcPr marL="76200" marR="76200" marT="76200" marB="76200" anchor="ctr"/>
                </a:tc>
                <a:tc>
                  <a:txBody>
                    <a:bodyPr/>
                    <a:lstStyle/>
                    <a:p>
                      <a:pPr marL="36195" algn="just">
                        <a:lnSpc>
                          <a:spcPct val="100000"/>
                        </a:lnSpc>
                        <a:spcBef>
                          <a:spcPts val="0"/>
                        </a:spcBef>
                        <a:spcAft>
                          <a:spcPts val="0"/>
                        </a:spcAft>
                      </a:pP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Lũy</a:t>
                      </a: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thừa</a:t>
                      </a:r>
                      <a:endPar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9525" anchor="ctr"/>
                </a:tc>
                <a:extLst>
                  <a:ext uri="{0D108BD9-81ED-4DB2-BD59-A6C34878D82A}">
                    <a16:rowId xmlns:a16="http://schemas.microsoft.com/office/drawing/2014/main" val="2302287781"/>
                  </a:ext>
                </a:extLst>
              </a:tr>
              <a:tr h="388326">
                <a:tc>
                  <a:txBody>
                    <a:bodyPr/>
                    <a:lstStyle/>
                    <a:p>
                      <a:pPr algn="just">
                        <a:lnSpc>
                          <a:spcPct val="100000"/>
                        </a:lnSpc>
                        <a:spcBef>
                          <a:spcPts val="0"/>
                        </a:spcBef>
                        <a:spcAft>
                          <a:spcPts val="0"/>
                        </a:spcAft>
                      </a:pPr>
                      <a:r>
                        <a:rPr lang="en-US" sz="1600" dirty="0">
                          <a:solidFill>
                            <a:srgbClr val="FF0000"/>
                          </a:solidFill>
                          <a:effectLst/>
                          <a:latin typeface="Consolas" panose="020B0609020204030204" pitchFamily="49" charset="0"/>
                          <a:cs typeface="Courier New" panose="02070309020205020404" pitchFamily="49" charset="0"/>
                        </a:rPr>
                        <a:t>* / % //</a:t>
                      </a:r>
                      <a:endParaRPr lang="en-US" sz="1600" dirty="0">
                        <a:solidFill>
                          <a:srgbClr val="FF0000"/>
                        </a:solidFill>
                        <a:effectLst/>
                        <a:latin typeface="Consolas" panose="020B0609020204030204" pitchFamily="49" charset="0"/>
                        <a:ea typeface="Calibri" panose="020F0502020204030204" pitchFamily="34" charset="0"/>
                        <a:cs typeface="Courier New" panose="02070309020205020404" pitchFamily="49" charset="0"/>
                      </a:endParaRPr>
                    </a:p>
                  </a:txBody>
                  <a:tcPr marL="76200" marR="76200" marT="76200" marB="76200" anchor="ctr"/>
                </a:tc>
                <a:tc>
                  <a:txBody>
                    <a:bodyPr/>
                    <a:lstStyle/>
                    <a:p>
                      <a:pPr marL="36195" algn="just">
                        <a:lnSpc>
                          <a:spcPct val="100000"/>
                        </a:lnSpc>
                        <a:spcBef>
                          <a:spcPts val="0"/>
                        </a:spcBef>
                        <a:spcAft>
                          <a:spcPts val="0"/>
                        </a:spcAft>
                      </a:pP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Nhân</a:t>
                      </a: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 chia, chia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lấy</a:t>
                      </a: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dư</a:t>
                      </a: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 chia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lấy</a:t>
                      </a: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cận</a:t>
                      </a: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dưới</a:t>
                      </a:r>
                      <a:endPar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9525" anchor="ctr"/>
                </a:tc>
                <a:extLst>
                  <a:ext uri="{0D108BD9-81ED-4DB2-BD59-A6C34878D82A}">
                    <a16:rowId xmlns:a16="http://schemas.microsoft.com/office/drawing/2014/main" val="3161989521"/>
                  </a:ext>
                </a:extLst>
              </a:tr>
              <a:tr h="388326">
                <a:tc>
                  <a:txBody>
                    <a:bodyPr/>
                    <a:lstStyle/>
                    <a:p>
                      <a:pPr algn="just">
                        <a:lnSpc>
                          <a:spcPct val="100000"/>
                        </a:lnSpc>
                        <a:spcBef>
                          <a:spcPts val="0"/>
                        </a:spcBef>
                        <a:spcAft>
                          <a:spcPts val="0"/>
                        </a:spcAft>
                      </a:pPr>
                      <a:r>
                        <a:rPr lang="en-US" sz="1600" dirty="0">
                          <a:solidFill>
                            <a:srgbClr val="FF0000"/>
                          </a:solidFill>
                          <a:effectLst/>
                          <a:latin typeface="Consolas" panose="020B0609020204030204" pitchFamily="49" charset="0"/>
                          <a:cs typeface="Courier New" panose="02070309020205020404" pitchFamily="49" charset="0"/>
                        </a:rPr>
                        <a:t>+ -</a:t>
                      </a:r>
                      <a:endParaRPr lang="en-US" sz="1600" dirty="0">
                        <a:solidFill>
                          <a:srgbClr val="FF0000"/>
                        </a:solidFill>
                        <a:effectLst/>
                        <a:latin typeface="Consolas" panose="020B0609020204030204" pitchFamily="49" charset="0"/>
                        <a:ea typeface="Calibri" panose="020F0502020204030204" pitchFamily="34" charset="0"/>
                        <a:cs typeface="Courier New" panose="02070309020205020404" pitchFamily="49" charset="0"/>
                      </a:endParaRPr>
                    </a:p>
                  </a:txBody>
                  <a:tcPr marL="76200" marR="76200" marT="76200" marB="76200" anchor="ctr"/>
                </a:tc>
                <a:tc>
                  <a:txBody>
                    <a:bodyPr/>
                    <a:lstStyle/>
                    <a:p>
                      <a:pPr marL="36195" algn="just">
                        <a:lnSpc>
                          <a:spcPct val="100000"/>
                        </a:lnSpc>
                        <a:spcBef>
                          <a:spcPts val="0"/>
                        </a:spcBef>
                        <a:spcAft>
                          <a:spcPts val="0"/>
                        </a:spcAft>
                      </a:pP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Cộng</a:t>
                      </a: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trừ</a:t>
                      </a:r>
                      <a:endPar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9525" anchor="ctr"/>
                </a:tc>
                <a:extLst>
                  <a:ext uri="{0D108BD9-81ED-4DB2-BD59-A6C34878D82A}">
                    <a16:rowId xmlns:a16="http://schemas.microsoft.com/office/drawing/2014/main" val="1154729483"/>
                  </a:ext>
                </a:extLst>
              </a:tr>
              <a:tr h="388326">
                <a:tc>
                  <a:txBody>
                    <a:bodyPr/>
                    <a:lstStyle/>
                    <a:p>
                      <a:pPr algn="just">
                        <a:lnSpc>
                          <a:spcPct val="100000"/>
                        </a:lnSpc>
                        <a:spcBef>
                          <a:spcPts val="0"/>
                        </a:spcBef>
                        <a:spcAft>
                          <a:spcPts val="0"/>
                        </a:spcAft>
                      </a:pPr>
                      <a:r>
                        <a:rPr lang="en-US" sz="1600" dirty="0">
                          <a:solidFill>
                            <a:srgbClr val="FF0000"/>
                          </a:solidFill>
                          <a:effectLst/>
                          <a:latin typeface="Consolas" panose="020B0609020204030204" pitchFamily="49" charset="0"/>
                          <a:cs typeface="Courier New" panose="02070309020205020404" pitchFamily="49" charset="0"/>
                        </a:rPr>
                        <a:t>&gt;&gt; &lt;&lt;</a:t>
                      </a:r>
                      <a:endParaRPr lang="en-US" sz="1600" dirty="0">
                        <a:solidFill>
                          <a:srgbClr val="FF0000"/>
                        </a:solidFill>
                        <a:effectLst/>
                        <a:latin typeface="Consolas" panose="020B0609020204030204" pitchFamily="49" charset="0"/>
                        <a:ea typeface="Calibri" panose="020F0502020204030204" pitchFamily="34" charset="0"/>
                        <a:cs typeface="Courier New" panose="02070309020205020404" pitchFamily="49" charset="0"/>
                      </a:endParaRPr>
                    </a:p>
                  </a:txBody>
                  <a:tcPr marL="76200" marR="76200" marT="76200" marB="76200" anchor="ctr"/>
                </a:tc>
                <a:tc>
                  <a:txBody>
                    <a:bodyPr/>
                    <a:lstStyle/>
                    <a:p>
                      <a:pPr marL="36195" algn="just">
                        <a:lnSpc>
                          <a:spcPct val="100000"/>
                        </a:lnSpc>
                        <a:spcBef>
                          <a:spcPts val="0"/>
                        </a:spcBef>
                        <a:spcAft>
                          <a:spcPts val="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Shift right, shift left</a:t>
                      </a:r>
                    </a:p>
                  </a:txBody>
                  <a:tcPr marL="9525" marR="9525" marT="9525" marB="9525" anchor="ctr"/>
                </a:tc>
                <a:extLst>
                  <a:ext uri="{0D108BD9-81ED-4DB2-BD59-A6C34878D82A}">
                    <a16:rowId xmlns:a16="http://schemas.microsoft.com/office/drawing/2014/main" val="3237837223"/>
                  </a:ext>
                </a:extLst>
              </a:tr>
              <a:tr h="388326">
                <a:tc>
                  <a:txBody>
                    <a:bodyPr/>
                    <a:lstStyle/>
                    <a:p>
                      <a:pPr algn="just">
                        <a:lnSpc>
                          <a:spcPct val="100000"/>
                        </a:lnSpc>
                        <a:spcBef>
                          <a:spcPts val="0"/>
                        </a:spcBef>
                        <a:spcAft>
                          <a:spcPts val="0"/>
                        </a:spcAft>
                      </a:pPr>
                      <a:r>
                        <a:rPr lang="en-US" sz="1600" dirty="0">
                          <a:solidFill>
                            <a:srgbClr val="FF0000"/>
                          </a:solidFill>
                          <a:effectLst/>
                          <a:latin typeface="Consolas" panose="020B0609020204030204" pitchFamily="49" charset="0"/>
                          <a:cs typeface="Courier New" panose="02070309020205020404" pitchFamily="49" charset="0"/>
                        </a:rPr>
                        <a:t>&amp;</a:t>
                      </a:r>
                      <a:endParaRPr lang="en-US" sz="1600" dirty="0">
                        <a:solidFill>
                          <a:srgbClr val="FF0000"/>
                        </a:solidFill>
                        <a:effectLst/>
                        <a:latin typeface="Consolas" panose="020B0609020204030204" pitchFamily="49" charset="0"/>
                        <a:ea typeface="Calibri" panose="020F0502020204030204" pitchFamily="34" charset="0"/>
                        <a:cs typeface="Courier New" panose="02070309020205020404" pitchFamily="49" charset="0"/>
                      </a:endParaRPr>
                    </a:p>
                  </a:txBody>
                  <a:tcPr marL="76200" marR="76200" marT="76200" marB="76200" anchor="ctr"/>
                </a:tc>
                <a:tc>
                  <a:txBody>
                    <a:bodyPr/>
                    <a:lstStyle/>
                    <a:p>
                      <a:pPr marL="36195" algn="just">
                        <a:lnSpc>
                          <a:spcPct val="100000"/>
                        </a:lnSpc>
                        <a:spcBef>
                          <a:spcPts val="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AND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trên</a:t>
                      </a: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 bit</a:t>
                      </a:r>
                    </a:p>
                  </a:txBody>
                  <a:tcPr marL="9525" marR="9525" marT="9525" marB="9525" anchor="ctr"/>
                </a:tc>
                <a:extLst>
                  <a:ext uri="{0D108BD9-81ED-4DB2-BD59-A6C34878D82A}">
                    <a16:rowId xmlns:a16="http://schemas.microsoft.com/office/drawing/2014/main" val="338382152"/>
                  </a:ext>
                </a:extLst>
              </a:tr>
              <a:tr h="388326">
                <a:tc>
                  <a:txBody>
                    <a:bodyPr/>
                    <a:lstStyle/>
                    <a:p>
                      <a:pPr algn="just">
                        <a:lnSpc>
                          <a:spcPct val="100000"/>
                        </a:lnSpc>
                        <a:spcBef>
                          <a:spcPts val="0"/>
                        </a:spcBef>
                        <a:spcAft>
                          <a:spcPts val="0"/>
                        </a:spcAft>
                      </a:pPr>
                      <a:r>
                        <a:rPr lang="en-US" sz="1600" dirty="0">
                          <a:solidFill>
                            <a:srgbClr val="FF0000"/>
                          </a:solidFill>
                          <a:effectLst/>
                          <a:latin typeface="Consolas" panose="020B0609020204030204" pitchFamily="49" charset="0"/>
                          <a:cs typeface="Courier New" panose="02070309020205020404" pitchFamily="49" charset="0"/>
                        </a:rPr>
                        <a:t>^ |</a:t>
                      </a:r>
                      <a:endParaRPr lang="en-US" sz="1600" dirty="0">
                        <a:solidFill>
                          <a:srgbClr val="FF0000"/>
                        </a:solidFill>
                        <a:effectLst/>
                        <a:latin typeface="Consolas" panose="020B0609020204030204" pitchFamily="49" charset="0"/>
                        <a:ea typeface="Calibri" panose="020F0502020204030204" pitchFamily="34" charset="0"/>
                        <a:cs typeface="Courier New" panose="02070309020205020404" pitchFamily="49" charset="0"/>
                      </a:endParaRPr>
                    </a:p>
                  </a:txBody>
                  <a:tcPr marL="76200" marR="76200" marT="76200" marB="76200" anchor="ctr"/>
                </a:tc>
                <a:tc>
                  <a:txBody>
                    <a:bodyPr/>
                    <a:lstStyle/>
                    <a:p>
                      <a:pPr marL="36195" algn="just">
                        <a:lnSpc>
                          <a:spcPct val="100000"/>
                        </a:lnSpc>
                        <a:spcBef>
                          <a:spcPts val="0"/>
                        </a:spcBef>
                        <a:spcAft>
                          <a:spcPts val="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XOR, OR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trên</a:t>
                      </a: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 bit</a:t>
                      </a:r>
                    </a:p>
                  </a:txBody>
                  <a:tcPr marL="9525" marR="9525" marT="9525" marB="9525" anchor="ctr"/>
                </a:tc>
                <a:extLst>
                  <a:ext uri="{0D108BD9-81ED-4DB2-BD59-A6C34878D82A}">
                    <a16:rowId xmlns:a16="http://schemas.microsoft.com/office/drawing/2014/main" val="2287002441"/>
                  </a:ext>
                </a:extLst>
              </a:tr>
              <a:tr h="388326">
                <a:tc>
                  <a:txBody>
                    <a:bodyPr/>
                    <a:lstStyle/>
                    <a:p>
                      <a:pPr algn="just">
                        <a:lnSpc>
                          <a:spcPct val="100000"/>
                        </a:lnSpc>
                        <a:spcBef>
                          <a:spcPts val="0"/>
                        </a:spcBef>
                        <a:spcAft>
                          <a:spcPts val="0"/>
                        </a:spcAft>
                      </a:pPr>
                      <a:r>
                        <a:rPr lang="en-US" sz="1600">
                          <a:solidFill>
                            <a:srgbClr val="FF0000"/>
                          </a:solidFill>
                          <a:effectLst/>
                          <a:latin typeface="Consolas" panose="020B0609020204030204" pitchFamily="49" charset="0"/>
                          <a:cs typeface="Courier New" panose="02070309020205020404" pitchFamily="49" charset="0"/>
                        </a:rPr>
                        <a:t>&lt;= &lt; &gt; &gt;=</a:t>
                      </a:r>
                      <a:endParaRPr lang="en-US" sz="1600">
                        <a:solidFill>
                          <a:srgbClr val="FF0000"/>
                        </a:solidFill>
                        <a:effectLst/>
                        <a:latin typeface="Consolas" panose="020B0609020204030204" pitchFamily="49" charset="0"/>
                        <a:ea typeface="Calibri" panose="020F0502020204030204" pitchFamily="34" charset="0"/>
                        <a:cs typeface="Courier New" panose="02070309020205020404" pitchFamily="49" charset="0"/>
                      </a:endParaRPr>
                    </a:p>
                  </a:txBody>
                  <a:tcPr marL="76200" marR="76200" marT="76200" marB="76200" anchor="ctr"/>
                </a:tc>
                <a:tc>
                  <a:txBody>
                    <a:bodyPr/>
                    <a:lstStyle/>
                    <a:p>
                      <a:pPr marL="36195" algn="just">
                        <a:lnSpc>
                          <a:spcPct val="100000"/>
                        </a:lnSpc>
                        <a:spcBef>
                          <a:spcPts val="0"/>
                        </a:spcBef>
                        <a:spcAft>
                          <a:spcPts val="0"/>
                        </a:spcAft>
                      </a:pP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Nhỏ</a:t>
                      </a: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hơn</a:t>
                      </a: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 hay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bằng</a:t>
                      </a: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nhỏ</a:t>
                      </a: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hơn</a:t>
                      </a: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lớn</a:t>
                      </a: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hơn</a:t>
                      </a: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lớn</a:t>
                      </a: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hơn</a:t>
                      </a: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 hay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bằng</a:t>
                      </a:r>
                      <a:endPar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9525" anchor="ctr"/>
                </a:tc>
                <a:extLst>
                  <a:ext uri="{0D108BD9-81ED-4DB2-BD59-A6C34878D82A}">
                    <a16:rowId xmlns:a16="http://schemas.microsoft.com/office/drawing/2014/main" val="2554420824"/>
                  </a:ext>
                </a:extLst>
              </a:tr>
              <a:tr h="388326">
                <a:tc>
                  <a:txBody>
                    <a:bodyPr/>
                    <a:lstStyle/>
                    <a:p>
                      <a:pPr algn="just">
                        <a:lnSpc>
                          <a:spcPct val="100000"/>
                        </a:lnSpc>
                        <a:spcBef>
                          <a:spcPts val="0"/>
                        </a:spcBef>
                        <a:spcAft>
                          <a:spcPts val="0"/>
                        </a:spcAft>
                      </a:pPr>
                      <a:r>
                        <a:rPr lang="en-US" sz="1600" dirty="0">
                          <a:solidFill>
                            <a:srgbClr val="FF0000"/>
                          </a:solidFill>
                          <a:effectLst/>
                          <a:latin typeface="Consolas" panose="020B0609020204030204" pitchFamily="49" charset="0"/>
                          <a:cs typeface="Courier New" panose="02070309020205020404" pitchFamily="49" charset="0"/>
                        </a:rPr>
                        <a:t>&lt;&gt; == !=</a:t>
                      </a:r>
                      <a:endParaRPr lang="en-US" sz="1600" dirty="0">
                        <a:solidFill>
                          <a:srgbClr val="FF0000"/>
                        </a:solidFill>
                        <a:effectLst/>
                        <a:latin typeface="Consolas" panose="020B0609020204030204" pitchFamily="49" charset="0"/>
                        <a:ea typeface="Calibri" panose="020F0502020204030204" pitchFamily="34" charset="0"/>
                        <a:cs typeface="Courier New" panose="02070309020205020404" pitchFamily="49" charset="0"/>
                      </a:endParaRPr>
                    </a:p>
                  </a:txBody>
                  <a:tcPr marL="76200" marR="76200" marT="76200" marB="76200" anchor="ctr"/>
                </a:tc>
                <a:tc>
                  <a:txBody>
                    <a:bodyPr/>
                    <a:lstStyle/>
                    <a:p>
                      <a:pPr marL="36195" algn="just">
                        <a:lnSpc>
                          <a:spcPct val="100000"/>
                        </a:lnSpc>
                        <a:spcBef>
                          <a:spcPts val="0"/>
                        </a:spcBef>
                        <a:spcAft>
                          <a:spcPts val="0"/>
                        </a:spcAft>
                      </a:pP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Khác</a:t>
                      </a: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gán</a:t>
                      </a: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khác</a:t>
                      </a:r>
                      <a:endPar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9525" anchor="ctr"/>
                </a:tc>
                <a:extLst>
                  <a:ext uri="{0D108BD9-81ED-4DB2-BD59-A6C34878D82A}">
                    <a16:rowId xmlns:a16="http://schemas.microsoft.com/office/drawing/2014/main" val="2325202904"/>
                  </a:ext>
                </a:extLst>
              </a:tr>
              <a:tr h="388326">
                <a:tc>
                  <a:txBody>
                    <a:bodyPr/>
                    <a:lstStyle/>
                    <a:p>
                      <a:pPr algn="just">
                        <a:lnSpc>
                          <a:spcPct val="100000"/>
                        </a:lnSpc>
                        <a:spcBef>
                          <a:spcPts val="0"/>
                        </a:spcBef>
                        <a:spcAft>
                          <a:spcPts val="0"/>
                        </a:spcAft>
                      </a:pPr>
                      <a:r>
                        <a:rPr lang="en-US" sz="1600" dirty="0">
                          <a:solidFill>
                            <a:srgbClr val="FF0000"/>
                          </a:solidFill>
                          <a:effectLst/>
                          <a:latin typeface="Consolas" panose="020B0609020204030204" pitchFamily="49" charset="0"/>
                          <a:cs typeface="Courier New" panose="02070309020205020404" pitchFamily="49" charset="0"/>
                        </a:rPr>
                        <a:t>= %= /= //= -= += *= **=</a:t>
                      </a:r>
                      <a:endParaRPr lang="en-US" sz="1600" dirty="0">
                        <a:solidFill>
                          <a:srgbClr val="FF0000"/>
                        </a:solidFill>
                        <a:effectLst/>
                        <a:latin typeface="Consolas" panose="020B0609020204030204" pitchFamily="49" charset="0"/>
                        <a:ea typeface="Calibri" panose="020F0502020204030204" pitchFamily="34" charset="0"/>
                        <a:cs typeface="Courier New" panose="02070309020205020404" pitchFamily="49" charset="0"/>
                      </a:endParaRPr>
                    </a:p>
                  </a:txBody>
                  <a:tcPr marL="76200" marR="76200" marT="76200" marB="76200" anchor="ctr"/>
                </a:tc>
                <a:tc>
                  <a:txBody>
                    <a:bodyPr/>
                    <a:lstStyle/>
                    <a:p>
                      <a:pPr marL="36195" algn="just">
                        <a:lnSpc>
                          <a:spcPct val="100000"/>
                        </a:lnSpc>
                        <a:spcBef>
                          <a:spcPts val="0"/>
                        </a:spcBef>
                        <a:spcAft>
                          <a:spcPts val="0"/>
                        </a:spcAft>
                      </a:pP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Các</a:t>
                      </a: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toán</a:t>
                      </a: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tử</a:t>
                      </a: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gán</a:t>
                      </a:r>
                      <a:endPar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9525" anchor="ctr"/>
                </a:tc>
                <a:extLst>
                  <a:ext uri="{0D108BD9-81ED-4DB2-BD59-A6C34878D82A}">
                    <a16:rowId xmlns:a16="http://schemas.microsoft.com/office/drawing/2014/main" val="806704603"/>
                  </a:ext>
                </a:extLst>
              </a:tr>
              <a:tr h="388326">
                <a:tc>
                  <a:txBody>
                    <a:bodyPr/>
                    <a:lstStyle/>
                    <a:p>
                      <a:pPr algn="just">
                        <a:lnSpc>
                          <a:spcPct val="100000"/>
                        </a:lnSpc>
                        <a:spcBef>
                          <a:spcPts val="0"/>
                        </a:spcBef>
                        <a:spcAft>
                          <a:spcPts val="0"/>
                        </a:spcAft>
                      </a:pPr>
                      <a:r>
                        <a:rPr lang="en-US" sz="1600" dirty="0">
                          <a:solidFill>
                            <a:srgbClr val="FF0000"/>
                          </a:solidFill>
                          <a:effectLst/>
                          <a:latin typeface="Consolas" panose="020B0609020204030204" pitchFamily="49" charset="0"/>
                          <a:cs typeface="Courier New" panose="02070309020205020404" pitchFamily="49" charset="0"/>
                        </a:rPr>
                        <a:t>is 	is not</a:t>
                      </a:r>
                      <a:endParaRPr lang="en-US" sz="1600" dirty="0">
                        <a:solidFill>
                          <a:srgbClr val="FF0000"/>
                        </a:solidFill>
                        <a:effectLst/>
                        <a:latin typeface="Consolas" panose="020B0609020204030204" pitchFamily="49" charset="0"/>
                        <a:ea typeface="Calibri" panose="020F0502020204030204" pitchFamily="34" charset="0"/>
                        <a:cs typeface="Courier New" panose="02070309020205020404" pitchFamily="49" charset="0"/>
                      </a:endParaRPr>
                    </a:p>
                  </a:txBody>
                  <a:tcPr marL="76200" marR="76200" marT="76200" marB="76200" anchor="ctr"/>
                </a:tc>
                <a:tc>
                  <a:txBody>
                    <a:bodyPr/>
                    <a:lstStyle/>
                    <a:p>
                      <a:pPr marL="36195" algn="just">
                        <a:lnSpc>
                          <a:spcPct val="100000"/>
                        </a:lnSpc>
                        <a:spcBef>
                          <a:spcPts val="0"/>
                        </a:spcBef>
                        <a:spcAft>
                          <a:spcPts val="0"/>
                        </a:spcAft>
                      </a:pP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Các</a:t>
                      </a: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toán</a:t>
                      </a: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tử</a:t>
                      </a: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định</a:t>
                      </a: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danh</a:t>
                      </a:r>
                      <a:endPar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9525" anchor="ctr"/>
                </a:tc>
                <a:extLst>
                  <a:ext uri="{0D108BD9-81ED-4DB2-BD59-A6C34878D82A}">
                    <a16:rowId xmlns:a16="http://schemas.microsoft.com/office/drawing/2014/main" val="3982512891"/>
                  </a:ext>
                </a:extLst>
              </a:tr>
              <a:tr h="388326">
                <a:tc>
                  <a:txBody>
                    <a:bodyPr/>
                    <a:lstStyle/>
                    <a:p>
                      <a:pPr algn="just">
                        <a:lnSpc>
                          <a:spcPct val="100000"/>
                        </a:lnSpc>
                        <a:spcBef>
                          <a:spcPts val="0"/>
                        </a:spcBef>
                        <a:spcAft>
                          <a:spcPts val="0"/>
                        </a:spcAft>
                      </a:pPr>
                      <a:r>
                        <a:rPr lang="en-US" sz="1600" dirty="0">
                          <a:solidFill>
                            <a:srgbClr val="FF0000"/>
                          </a:solidFill>
                          <a:effectLst/>
                          <a:latin typeface="Consolas" panose="020B0609020204030204" pitchFamily="49" charset="0"/>
                          <a:cs typeface="Courier New" panose="02070309020205020404" pitchFamily="49" charset="0"/>
                        </a:rPr>
                        <a:t>in 	not in</a:t>
                      </a:r>
                      <a:endParaRPr lang="en-US" sz="1600" dirty="0">
                        <a:solidFill>
                          <a:srgbClr val="FF0000"/>
                        </a:solidFill>
                        <a:effectLst/>
                        <a:latin typeface="Consolas" panose="020B0609020204030204" pitchFamily="49" charset="0"/>
                        <a:ea typeface="Calibri" panose="020F0502020204030204" pitchFamily="34" charset="0"/>
                        <a:cs typeface="Courier New" panose="02070309020205020404" pitchFamily="49" charset="0"/>
                      </a:endParaRPr>
                    </a:p>
                  </a:txBody>
                  <a:tcPr marL="76200" marR="76200" marT="76200" marB="76200" anchor="ctr"/>
                </a:tc>
                <a:tc>
                  <a:txBody>
                    <a:bodyPr/>
                    <a:lstStyle/>
                    <a:p>
                      <a:pPr marL="36195" algn="just">
                        <a:lnSpc>
                          <a:spcPct val="100000"/>
                        </a:lnSpc>
                        <a:spcBef>
                          <a:spcPts val="0"/>
                        </a:spcBef>
                        <a:spcAft>
                          <a:spcPts val="0"/>
                        </a:spcAft>
                      </a:pP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Các</a:t>
                      </a: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toán</a:t>
                      </a: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tử</a:t>
                      </a: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thành</a:t>
                      </a: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phần</a:t>
                      </a:r>
                      <a:endPar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9525" anchor="ctr"/>
                </a:tc>
                <a:extLst>
                  <a:ext uri="{0D108BD9-81ED-4DB2-BD59-A6C34878D82A}">
                    <a16:rowId xmlns:a16="http://schemas.microsoft.com/office/drawing/2014/main" val="3929315256"/>
                  </a:ext>
                </a:extLst>
              </a:tr>
              <a:tr h="388326">
                <a:tc>
                  <a:txBody>
                    <a:bodyPr/>
                    <a:lstStyle/>
                    <a:p>
                      <a:pPr algn="just">
                        <a:lnSpc>
                          <a:spcPct val="100000"/>
                        </a:lnSpc>
                        <a:spcBef>
                          <a:spcPts val="0"/>
                        </a:spcBef>
                        <a:spcAft>
                          <a:spcPts val="0"/>
                        </a:spcAft>
                      </a:pPr>
                      <a:r>
                        <a:rPr lang="en-US" sz="1600" dirty="0">
                          <a:solidFill>
                            <a:srgbClr val="FF0000"/>
                          </a:solidFill>
                          <a:effectLst/>
                          <a:latin typeface="Consolas" panose="020B0609020204030204" pitchFamily="49" charset="0"/>
                          <a:cs typeface="Courier New" panose="02070309020205020404" pitchFamily="49" charset="0"/>
                        </a:rPr>
                        <a:t>not 	or 	and</a:t>
                      </a:r>
                      <a:endParaRPr lang="en-US" sz="1600" dirty="0">
                        <a:solidFill>
                          <a:srgbClr val="FF0000"/>
                        </a:solidFill>
                        <a:effectLst/>
                        <a:latin typeface="Consolas" panose="020B0609020204030204" pitchFamily="49" charset="0"/>
                        <a:ea typeface="Calibri" panose="020F0502020204030204" pitchFamily="34" charset="0"/>
                        <a:cs typeface="Courier New" panose="02070309020205020404" pitchFamily="49" charset="0"/>
                      </a:endParaRPr>
                    </a:p>
                  </a:txBody>
                  <a:tcPr marL="76200" marR="76200" marT="76200" marB="76200" anchor="ctr"/>
                </a:tc>
                <a:tc>
                  <a:txBody>
                    <a:bodyPr/>
                    <a:lstStyle/>
                    <a:p>
                      <a:pPr marL="36195" algn="just">
                        <a:lnSpc>
                          <a:spcPct val="100000"/>
                        </a:lnSpc>
                        <a:spcBef>
                          <a:spcPts val="0"/>
                        </a:spcBef>
                        <a:spcAft>
                          <a:spcPts val="0"/>
                        </a:spcAft>
                      </a:pP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Các</a:t>
                      </a: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toán</a:t>
                      </a: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tử</a:t>
                      </a: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 logic</a:t>
                      </a:r>
                    </a:p>
                  </a:txBody>
                  <a:tcPr marL="9525" marR="9525" marT="9525" marB="9525" anchor="ctr"/>
                </a:tc>
                <a:extLst>
                  <a:ext uri="{0D108BD9-81ED-4DB2-BD59-A6C34878D82A}">
                    <a16:rowId xmlns:a16="http://schemas.microsoft.com/office/drawing/2014/main" val="2100089470"/>
                  </a:ext>
                </a:extLst>
              </a:tr>
            </a:tbl>
          </a:graphicData>
        </a:graphic>
      </p:graphicFrame>
    </p:spTree>
    <p:custDataLst>
      <p:tags r:id="rId1"/>
    </p:custDataLst>
    <p:extLst>
      <p:ext uri="{BB962C8B-B14F-4D97-AF65-F5344CB8AC3E}">
        <p14:creationId xmlns:p14="http://schemas.microsoft.com/office/powerpoint/2010/main" val="3361475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3B828E-C0DC-22F1-63D2-30F090E37888}"/>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4C1A47C5-E0EE-0CAF-DBB8-7195ECFF19BA}"/>
              </a:ext>
            </a:extLst>
          </p:cNvPr>
          <p:cNvSpPr>
            <a:spLocks noGrp="1"/>
          </p:cNvSpPr>
          <p:nvPr>
            <p:ph idx="1"/>
          </p:nvPr>
        </p:nvSpPr>
        <p:spPr/>
        <p:txBody>
          <a:bodyPr/>
          <a:lstStyle/>
          <a:p>
            <a:endParaRPr lang="en-US"/>
          </a:p>
        </p:txBody>
      </p:sp>
      <p:pic>
        <p:nvPicPr>
          <p:cNvPr id="7" name="Content Placeholder 8">
            <a:extLst>
              <a:ext uri="{FF2B5EF4-FFF2-40B4-BE49-F238E27FC236}">
                <a16:creationId xmlns:a16="http://schemas.microsoft.com/office/drawing/2014/main" id="{7DF8455C-C60C-41F1-B847-9F257065B4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793" y="1268561"/>
            <a:ext cx="3040063"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1. Toán tử số học</a:t>
            </a:r>
          </a:p>
        </p:txBody>
      </p:sp>
      <p:sp>
        <p:nvSpPr>
          <p:cNvPr id="3" name="Content Placeholder 2">
            <a:extLst>
              <a:ext uri="{FF2B5EF4-FFF2-40B4-BE49-F238E27FC236}">
                <a16:creationId xmlns:a16="http://schemas.microsoft.com/office/drawing/2014/main" id="{C5808994-5D2F-510E-9FC9-923650864456}"/>
              </a:ext>
            </a:extLst>
          </p:cNvPr>
          <p:cNvSpPr>
            <a:spLocks noGrp="1"/>
          </p:cNvSpPr>
          <p:nvPr>
            <p:ph idx="1"/>
          </p:nvPr>
        </p:nvSpPr>
        <p:spPr/>
        <p:txBody>
          <a:bodyPr/>
          <a:lstStyle/>
          <a:p>
            <a:endParaRPr lang="en-US"/>
          </a:p>
        </p:txBody>
      </p:sp>
      <p:graphicFrame>
        <p:nvGraphicFramePr>
          <p:cNvPr id="4" name="Table 2">
            <a:extLst>
              <a:ext uri="{FF2B5EF4-FFF2-40B4-BE49-F238E27FC236}">
                <a16:creationId xmlns:a16="http://schemas.microsoft.com/office/drawing/2014/main" id="{6C5DCB29-78AC-2EA4-094B-E7FA7256901A}"/>
              </a:ext>
            </a:extLst>
          </p:cNvPr>
          <p:cNvGraphicFramePr>
            <a:graphicFrameLocks noGrp="1"/>
          </p:cNvGraphicFramePr>
          <p:nvPr>
            <p:extLst>
              <p:ext uri="{D42A27DB-BD31-4B8C-83A1-F6EECF244321}">
                <p14:modId xmlns:p14="http://schemas.microsoft.com/office/powerpoint/2010/main" val="2096436418"/>
              </p:ext>
            </p:extLst>
          </p:nvPr>
        </p:nvGraphicFramePr>
        <p:xfrm>
          <a:off x="551384" y="1196182"/>
          <a:ext cx="9967024" cy="5334000"/>
        </p:xfrm>
        <a:graphic>
          <a:graphicData uri="http://schemas.openxmlformats.org/drawingml/2006/table">
            <a:tbl>
              <a:tblPr firstRow="1" bandRow="1">
                <a:tableStyleId>{93296810-A885-4BE3-A3E7-6D5BEEA58F35}</a:tableStyleId>
              </a:tblPr>
              <a:tblGrid>
                <a:gridCol w="1646739">
                  <a:extLst>
                    <a:ext uri="{9D8B030D-6E8A-4147-A177-3AD203B41FA5}">
                      <a16:colId xmlns:a16="http://schemas.microsoft.com/office/drawing/2014/main" val="4122184696"/>
                    </a:ext>
                  </a:extLst>
                </a:gridCol>
                <a:gridCol w="6044470">
                  <a:extLst>
                    <a:ext uri="{9D8B030D-6E8A-4147-A177-3AD203B41FA5}">
                      <a16:colId xmlns:a16="http://schemas.microsoft.com/office/drawing/2014/main" val="1439014570"/>
                    </a:ext>
                  </a:extLst>
                </a:gridCol>
                <a:gridCol w="2275815">
                  <a:extLst>
                    <a:ext uri="{9D8B030D-6E8A-4147-A177-3AD203B41FA5}">
                      <a16:colId xmlns:a16="http://schemas.microsoft.com/office/drawing/2014/main" val="2457100674"/>
                    </a:ext>
                  </a:extLst>
                </a:gridCol>
              </a:tblGrid>
              <a:tr h="612089">
                <a:tc>
                  <a:txBody>
                    <a:bodyPr/>
                    <a:lstStyle/>
                    <a:p>
                      <a:pPr algn="ctr">
                        <a:spcBef>
                          <a:spcPts val="0"/>
                        </a:spcBef>
                        <a:spcAft>
                          <a:spcPts val="0"/>
                        </a:spcAft>
                      </a:pPr>
                      <a:r>
                        <a:rPr lang="en-US" dirty="0" err="1"/>
                        <a:t>Toán</a:t>
                      </a:r>
                      <a:r>
                        <a:rPr lang="en-US" dirty="0"/>
                        <a:t> </a:t>
                      </a:r>
                      <a:r>
                        <a:rPr lang="en-US" dirty="0" err="1"/>
                        <a:t>tử</a:t>
                      </a:r>
                      <a:endParaRPr lang="en-US" dirty="0"/>
                    </a:p>
                  </a:txBody>
                  <a:tcPr anchor="ctr"/>
                </a:tc>
                <a:tc>
                  <a:txBody>
                    <a:bodyPr/>
                    <a:lstStyle/>
                    <a:p>
                      <a:pPr algn="ctr">
                        <a:spcBef>
                          <a:spcPts val="0"/>
                        </a:spcBef>
                        <a:spcAft>
                          <a:spcPts val="0"/>
                        </a:spcAft>
                      </a:pPr>
                      <a:r>
                        <a:rPr lang="en-US" dirty="0" err="1"/>
                        <a:t>Mô</a:t>
                      </a:r>
                      <a:r>
                        <a:rPr lang="en-US" dirty="0"/>
                        <a:t> </a:t>
                      </a:r>
                      <a:r>
                        <a:rPr lang="en-US" dirty="0" err="1"/>
                        <a:t>tả</a:t>
                      </a:r>
                      <a:endParaRPr lang="en-US" dirty="0"/>
                    </a:p>
                  </a:txBody>
                  <a:tcPr anchor="ctr"/>
                </a:tc>
                <a:tc>
                  <a:txBody>
                    <a:bodyPr/>
                    <a:lstStyle/>
                    <a:p>
                      <a:pPr algn="ctr">
                        <a:spcBef>
                          <a:spcPts val="0"/>
                        </a:spcBef>
                        <a:spcAft>
                          <a:spcPts val="0"/>
                        </a:spcAft>
                      </a:pPr>
                      <a:r>
                        <a:rPr lang="en-US" dirty="0" err="1"/>
                        <a:t>Ví</a:t>
                      </a:r>
                      <a:r>
                        <a:rPr lang="en-US" dirty="0"/>
                        <a:t> </a:t>
                      </a:r>
                      <a:r>
                        <a:rPr lang="en-US" dirty="0" err="1"/>
                        <a:t>dụ</a:t>
                      </a:r>
                      <a:endParaRPr lang="en-US" dirty="0"/>
                    </a:p>
                    <a:p>
                      <a:pPr algn="ctr">
                        <a:spcBef>
                          <a:spcPts val="0"/>
                        </a:spcBef>
                        <a:spcAft>
                          <a:spcPts val="0"/>
                        </a:spcAft>
                      </a:pPr>
                      <a:r>
                        <a:rPr lang="en-US" dirty="0" err="1"/>
                        <a:t>cho</a:t>
                      </a:r>
                      <a:r>
                        <a:rPr lang="en-US" dirty="0"/>
                        <a:t> </a:t>
                      </a:r>
                      <a:r>
                        <a:rPr lang="en-US" dirty="0">
                          <a:solidFill>
                            <a:schemeClr val="accent1">
                              <a:lumMod val="40000"/>
                              <a:lumOff val="60000"/>
                            </a:schemeClr>
                          </a:solidFill>
                        </a:rPr>
                        <a:t>a = 5</a:t>
                      </a:r>
                      <a:r>
                        <a:rPr lang="en-US" dirty="0"/>
                        <a:t>, </a:t>
                      </a:r>
                      <a:r>
                        <a:rPr lang="en-US" dirty="0">
                          <a:solidFill>
                            <a:schemeClr val="accent1">
                              <a:lumMod val="40000"/>
                              <a:lumOff val="60000"/>
                            </a:schemeClr>
                          </a:solidFill>
                        </a:rPr>
                        <a:t>b = 2</a:t>
                      </a:r>
                    </a:p>
                  </a:txBody>
                  <a:tcPr anchor="ctr"/>
                </a:tc>
                <a:extLst>
                  <a:ext uri="{0D108BD9-81ED-4DB2-BD59-A6C34878D82A}">
                    <a16:rowId xmlns:a16="http://schemas.microsoft.com/office/drawing/2014/main" val="4026491541"/>
                  </a:ext>
                </a:extLst>
              </a:tr>
              <a:tr h="320618">
                <a:tc rowSpan="2">
                  <a:txBody>
                    <a:bodyPr/>
                    <a:lstStyle/>
                    <a:p>
                      <a:pPr marL="0" lvl="2" algn="ctr" eaLnBrk="1" hangingPunct="1">
                        <a:lnSpc>
                          <a:spcPct val="100000"/>
                        </a:lnSpc>
                        <a:spcBef>
                          <a:spcPts val="0"/>
                        </a:spcBef>
                        <a:spcAft>
                          <a:spcPts val="0"/>
                        </a:spcAft>
                      </a:pPr>
                      <a:r>
                        <a:rPr lang="en-US" altLang="en-US" sz="1600" b="0" dirty="0">
                          <a:latin typeface="Consolas" panose="020B0609020204030204" pitchFamily="49" charset="0"/>
                          <a:ea typeface="+mn-ea"/>
                          <a:cs typeface="Courier New" panose="02070309020205020404" pitchFamily="49" charset="0"/>
                        </a:rPr>
                        <a:t>+</a:t>
                      </a:r>
                    </a:p>
                  </a:txBody>
                  <a:tcPr anchor="ctr"/>
                </a:tc>
                <a:tc rowSpan="2">
                  <a:txBody>
                    <a:bodyPr/>
                    <a:lstStyle/>
                    <a:p>
                      <a:pPr marL="0" lvl="2" algn="just" eaLnBrk="1" hangingPunct="1">
                        <a:lnSpc>
                          <a:spcPct val="100000"/>
                        </a:lnSpc>
                        <a:spcBef>
                          <a:spcPts val="0"/>
                        </a:spcBef>
                        <a:spcAft>
                          <a:spcPts val="0"/>
                        </a:spcAft>
                      </a:pPr>
                      <a:r>
                        <a:rPr lang="en-US" altLang="en-US" sz="1600" kern="0" dirty="0" err="1">
                          <a:latin typeface="Consolas" panose="020B0609020204030204" pitchFamily="49" charset="0"/>
                          <a:cs typeface="Courier New" panose="02070309020205020404" pitchFamily="49" charset="0"/>
                        </a:rPr>
                        <a:t>Phép</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cộng</a:t>
                      </a:r>
                      <a:endParaRPr lang="en-US" altLang="en-US" sz="1600" kern="0" dirty="0">
                        <a:latin typeface="Consolas" panose="020B0609020204030204" pitchFamily="49" charset="0"/>
                        <a:cs typeface="Courier New" panose="02070309020205020404" pitchFamily="49" charset="0"/>
                      </a:endParaRPr>
                    </a:p>
                  </a:txBody>
                  <a:tcPr anchor="ctr"/>
                </a:tc>
                <a:tc>
                  <a:txBody>
                    <a:bodyPr/>
                    <a:lstStyle/>
                    <a:p>
                      <a:pPr marL="0" lvl="2" algn="just" defTabSz="914400" rtl="0" eaLnBrk="1" latinLnBrk="0" hangingPunct="1">
                        <a:lnSpc>
                          <a:spcPct val="100000"/>
                        </a:lnSpc>
                        <a:spcBef>
                          <a:spcPts val="0"/>
                        </a:spcBef>
                        <a:spcAft>
                          <a:spcPts val="0"/>
                        </a:spcAft>
                      </a:pPr>
                      <a:r>
                        <a:rPr lang="en-US" altLang="en-US" sz="1600" kern="0">
                          <a:solidFill>
                            <a:schemeClr val="dk1"/>
                          </a:solidFill>
                          <a:latin typeface="Consolas" panose="020B0609020204030204" pitchFamily="49" charset="0"/>
                          <a:ea typeface="+mn-ea"/>
                          <a:cs typeface="Courier New" panose="02070309020205020404" pitchFamily="49" charset="0"/>
                        </a:rPr>
                        <a:t>a + b</a:t>
                      </a:r>
                    </a:p>
                  </a:txBody>
                  <a:tcPr anchor="ctr"/>
                </a:tc>
                <a:extLst>
                  <a:ext uri="{0D108BD9-81ED-4DB2-BD59-A6C34878D82A}">
                    <a16:rowId xmlns:a16="http://schemas.microsoft.com/office/drawing/2014/main" val="3967982125"/>
                  </a:ext>
                </a:extLst>
              </a:tr>
              <a:tr h="320618">
                <a:tc vMerge="1">
                  <a:txBody>
                    <a:bodyPr/>
                    <a:lstStyle/>
                    <a:p>
                      <a:endParaRPr lang="en-US"/>
                    </a:p>
                  </a:txBody>
                  <a:tcPr/>
                </a:tc>
                <a:tc vMerge="1">
                  <a:txBody>
                    <a:bodyPr/>
                    <a:lstStyle/>
                    <a:p>
                      <a:endParaRPr lang="en-US"/>
                    </a:p>
                  </a:txBody>
                  <a:tcPr/>
                </a:tc>
                <a:tc>
                  <a:txBody>
                    <a:bodyPr/>
                    <a:lstStyle/>
                    <a:p>
                      <a:pPr marL="0" lvl="2" algn="just" defTabSz="914400" rtl="0" eaLnBrk="1" latinLnBrk="0" hangingPunct="1">
                        <a:lnSpc>
                          <a:spcPct val="100000"/>
                        </a:lnSpc>
                        <a:spcBef>
                          <a:spcPts val="0"/>
                        </a:spcBef>
                        <a:spcAft>
                          <a:spcPts val="0"/>
                        </a:spcAft>
                      </a:pPr>
                      <a:r>
                        <a:rPr lang="en-US" altLang="en-US" sz="1600" kern="0">
                          <a:solidFill>
                            <a:schemeClr val="dk1"/>
                          </a:solidFill>
                          <a:latin typeface="Consolas" panose="020B0609020204030204" pitchFamily="49" charset="0"/>
                          <a:ea typeface="+mn-ea"/>
                          <a:cs typeface="Courier New" panose="02070309020205020404" pitchFamily="49" charset="0"/>
                        </a:rPr>
                        <a:t>Kết quả: 7</a:t>
                      </a:r>
                    </a:p>
                  </a:txBody>
                  <a:tcPr anchor="ctr"/>
                </a:tc>
                <a:extLst>
                  <a:ext uri="{0D108BD9-81ED-4DB2-BD59-A6C34878D82A}">
                    <a16:rowId xmlns:a16="http://schemas.microsoft.com/office/drawing/2014/main" val="3785261639"/>
                  </a:ext>
                </a:extLst>
              </a:tr>
              <a:tr h="320618">
                <a:tc rowSpan="2">
                  <a:txBody>
                    <a:bodyPr/>
                    <a:lstStyle/>
                    <a:p>
                      <a:pPr marL="0" lvl="2" algn="ctr" eaLnBrk="1" hangingPunct="1">
                        <a:lnSpc>
                          <a:spcPct val="100000"/>
                        </a:lnSpc>
                        <a:spcBef>
                          <a:spcPts val="0"/>
                        </a:spcBef>
                        <a:spcAft>
                          <a:spcPts val="0"/>
                        </a:spcAft>
                      </a:pPr>
                      <a:r>
                        <a:rPr lang="en-US" altLang="en-US" sz="1600" b="0">
                          <a:latin typeface="Consolas" panose="020B0609020204030204" pitchFamily="49" charset="0"/>
                          <a:ea typeface="+mn-ea"/>
                          <a:cs typeface="Courier New" panose="02070309020205020404" pitchFamily="49" charset="0"/>
                        </a:rPr>
                        <a:t>-</a:t>
                      </a:r>
                    </a:p>
                  </a:txBody>
                  <a:tcPr anchor="ctr"/>
                </a:tc>
                <a:tc rowSpan="2">
                  <a:txBody>
                    <a:bodyPr/>
                    <a:lstStyle/>
                    <a:p>
                      <a:pPr marL="0" lvl="2" algn="just" eaLnBrk="1" hangingPunct="1">
                        <a:lnSpc>
                          <a:spcPct val="100000"/>
                        </a:lnSpc>
                        <a:spcBef>
                          <a:spcPts val="0"/>
                        </a:spcBef>
                        <a:spcAft>
                          <a:spcPts val="0"/>
                        </a:spcAft>
                      </a:pPr>
                      <a:r>
                        <a:rPr lang="en-US" altLang="en-US" sz="1600" kern="0" dirty="0" err="1">
                          <a:latin typeface="Consolas" panose="020B0609020204030204" pitchFamily="49" charset="0"/>
                          <a:cs typeface="Courier New" panose="02070309020205020404" pitchFamily="49" charset="0"/>
                        </a:rPr>
                        <a:t>Phép</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trừ</a:t>
                      </a:r>
                      <a:endParaRPr lang="en-US" altLang="en-US" sz="1600" kern="0" dirty="0">
                        <a:latin typeface="Consolas" panose="020B0609020204030204" pitchFamily="49" charset="0"/>
                        <a:cs typeface="Courier New" panose="02070309020205020404" pitchFamily="49" charset="0"/>
                      </a:endParaRPr>
                    </a:p>
                  </a:txBody>
                  <a:tcPr anchor="ct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a:solidFill>
                            <a:schemeClr val="dk1"/>
                          </a:solidFill>
                          <a:latin typeface="Consolas" panose="020B0609020204030204" pitchFamily="49" charset="0"/>
                          <a:ea typeface="+mn-ea"/>
                          <a:cs typeface="Courier New" panose="02070309020205020404" pitchFamily="49" charset="0"/>
                        </a:rPr>
                        <a:t>a – b</a:t>
                      </a:r>
                    </a:p>
                  </a:txBody>
                  <a:tcPr anchor="ctr"/>
                </a:tc>
                <a:extLst>
                  <a:ext uri="{0D108BD9-81ED-4DB2-BD59-A6C34878D82A}">
                    <a16:rowId xmlns:a16="http://schemas.microsoft.com/office/drawing/2014/main" val="3629402551"/>
                  </a:ext>
                </a:extLst>
              </a:tr>
              <a:tr h="320618">
                <a:tc vMerge="1">
                  <a:txBody>
                    <a:bodyPr/>
                    <a:lstStyle/>
                    <a:p>
                      <a:endParaRPr lang="en-US"/>
                    </a:p>
                  </a:txBody>
                  <a:tcPr/>
                </a:tc>
                <a:tc vMerge="1">
                  <a:txBody>
                    <a:bodyPr/>
                    <a:lstStyle/>
                    <a:p>
                      <a:endParaRPr lang="en-US"/>
                    </a:p>
                  </a:txBody>
                  <a:tcP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a:solidFill>
                            <a:schemeClr val="dk1"/>
                          </a:solidFill>
                          <a:latin typeface="Consolas" panose="020B0609020204030204" pitchFamily="49" charset="0"/>
                          <a:ea typeface="+mn-ea"/>
                          <a:cs typeface="Courier New" panose="02070309020205020404" pitchFamily="49" charset="0"/>
                        </a:rPr>
                        <a:t>Kết quả: 3</a:t>
                      </a:r>
                    </a:p>
                  </a:txBody>
                  <a:tcPr anchor="ctr"/>
                </a:tc>
                <a:extLst>
                  <a:ext uri="{0D108BD9-81ED-4DB2-BD59-A6C34878D82A}">
                    <a16:rowId xmlns:a16="http://schemas.microsoft.com/office/drawing/2014/main" val="2612324341"/>
                  </a:ext>
                </a:extLst>
              </a:tr>
              <a:tr h="320618">
                <a:tc rowSpan="2">
                  <a:txBody>
                    <a:bodyPr/>
                    <a:lstStyle/>
                    <a:p>
                      <a:pPr marL="0" lvl="2" algn="ctr" eaLnBrk="1" hangingPunct="1">
                        <a:lnSpc>
                          <a:spcPct val="100000"/>
                        </a:lnSpc>
                        <a:spcBef>
                          <a:spcPts val="0"/>
                        </a:spcBef>
                        <a:spcAft>
                          <a:spcPts val="0"/>
                        </a:spcAft>
                      </a:pPr>
                      <a:r>
                        <a:rPr lang="en-US" altLang="en-US" sz="1600" b="0">
                          <a:latin typeface="Consolas" panose="020B0609020204030204" pitchFamily="49" charset="0"/>
                          <a:ea typeface="+mn-ea"/>
                          <a:cs typeface="Courier New" panose="02070309020205020404" pitchFamily="49" charset="0"/>
                        </a:rPr>
                        <a:t>*</a:t>
                      </a:r>
                    </a:p>
                  </a:txBody>
                  <a:tcPr anchor="ctr"/>
                </a:tc>
                <a:tc rowSpan="2">
                  <a:txBody>
                    <a:bodyPr/>
                    <a:lstStyle/>
                    <a:p>
                      <a:pPr marL="0" lvl="2" algn="just" eaLnBrk="1" hangingPunct="1">
                        <a:lnSpc>
                          <a:spcPct val="100000"/>
                        </a:lnSpc>
                        <a:spcBef>
                          <a:spcPts val="0"/>
                        </a:spcBef>
                        <a:spcAft>
                          <a:spcPts val="0"/>
                        </a:spcAft>
                      </a:pPr>
                      <a:r>
                        <a:rPr lang="en-US" altLang="en-US" sz="1600" kern="0" dirty="0" err="1">
                          <a:latin typeface="Consolas" panose="020B0609020204030204" pitchFamily="49" charset="0"/>
                          <a:cs typeface="Courier New" panose="02070309020205020404" pitchFamily="49" charset="0"/>
                        </a:rPr>
                        <a:t>Phép</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nhân</a:t>
                      </a:r>
                      <a:endParaRPr lang="en-US" altLang="en-US" sz="1600" kern="0" dirty="0">
                        <a:latin typeface="Consolas" panose="020B0609020204030204" pitchFamily="49" charset="0"/>
                        <a:cs typeface="Courier New" panose="02070309020205020404" pitchFamily="49" charset="0"/>
                      </a:endParaRPr>
                    </a:p>
                  </a:txBody>
                  <a:tcPr anchor="ct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a:solidFill>
                            <a:schemeClr val="dk1"/>
                          </a:solidFill>
                          <a:latin typeface="Consolas" panose="020B0609020204030204" pitchFamily="49" charset="0"/>
                          <a:ea typeface="+mn-ea"/>
                          <a:cs typeface="Courier New" panose="02070309020205020404" pitchFamily="49" charset="0"/>
                        </a:rPr>
                        <a:t>a * b</a:t>
                      </a:r>
                    </a:p>
                  </a:txBody>
                  <a:tcPr anchor="ctr"/>
                </a:tc>
                <a:extLst>
                  <a:ext uri="{0D108BD9-81ED-4DB2-BD59-A6C34878D82A}">
                    <a16:rowId xmlns:a16="http://schemas.microsoft.com/office/drawing/2014/main" val="1358491362"/>
                  </a:ext>
                </a:extLst>
              </a:tr>
              <a:tr h="320618">
                <a:tc vMerge="1">
                  <a:txBody>
                    <a:bodyPr/>
                    <a:lstStyle/>
                    <a:p>
                      <a:endParaRPr lang="en-US"/>
                    </a:p>
                  </a:txBody>
                  <a:tcPr/>
                </a:tc>
                <a:tc vMerge="1">
                  <a:txBody>
                    <a:bodyPr/>
                    <a:lstStyle/>
                    <a:p>
                      <a:endParaRPr lang="en-US"/>
                    </a:p>
                  </a:txBody>
                  <a:tcP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a:solidFill>
                            <a:schemeClr val="dk1"/>
                          </a:solidFill>
                          <a:latin typeface="Consolas" panose="020B0609020204030204" pitchFamily="49" charset="0"/>
                          <a:ea typeface="+mn-ea"/>
                          <a:cs typeface="Courier New" panose="02070309020205020404" pitchFamily="49" charset="0"/>
                        </a:rPr>
                        <a:t>Kết quả: 10</a:t>
                      </a:r>
                    </a:p>
                  </a:txBody>
                  <a:tcPr anchor="ctr"/>
                </a:tc>
                <a:extLst>
                  <a:ext uri="{0D108BD9-81ED-4DB2-BD59-A6C34878D82A}">
                    <a16:rowId xmlns:a16="http://schemas.microsoft.com/office/drawing/2014/main" val="3975658759"/>
                  </a:ext>
                </a:extLst>
              </a:tr>
              <a:tr h="320618">
                <a:tc rowSpan="2">
                  <a:txBody>
                    <a:bodyPr/>
                    <a:lstStyle/>
                    <a:p>
                      <a:pPr marL="0" lvl="2" algn="ctr" eaLnBrk="1" hangingPunct="1">
                        <a:lnSpc>
                          <a:spcPct val="100000"/>
                        </a:lnSpc>
                        <a:spcBef>
                          <a:spcPts val="0"/>
                        </a:spcBef>
                        <a:spcAft>
                          <a:spcPts val="0"/>
                        </a:spcAft>
                      </a:pPr>
                      <a:r>
                        <a:rPr lang="en-US" altLang="en-US" sz="1600" b="0" dirty="0">
                          <a:latin typeface="Consolas" panose="020B0609020204030204" pitchFamily="49" charset="0"/>
                          <a:ea typeface="+mn-ea"/>
                          <a:cs typeface="Courier New" panose="02070309020205020404" pitchFamily="49" charset="0"/>
                        </a:rPr>
                        <a:t>/</a:t>
                      </a:r>
                    </a:p>
                  </a:txBody>
                  <a:tcPr anchor="ctr"/>
                </a:tc>
                <a:tc rowSpan="2">
                  <a:txBody>
                    <a:bodyPr/>
                    <a:lstStyle/>
                    <a:p>
                      <a:pPr marL="0" lvl="2" algn="just" eaLnBrk="1" hangingPunct="1">
                        <a:lnSpc>
                          <a:spcPct val="100000"/>
                        </a:lnSpc>
                        <a:spcBef>
                          <a:spcPts val="0"/>
                        </a:spcBef>
                        <a:spcAft>
                          <a:spcPts val="0"/>
                        </a:spcAft>
                      </a:pPr>
                      <a:r>
                        <a:rPr lang="en-US" altLang="en-US" sz="1600" kern="0" dirty="0" err="1">
                          <a:latin typeface="Consolas" panose="020B0609020204030204" pitchFamily="49" charset="0"/>
                          <a:cs typeface="Courier New" panose="02070309020205020404" pitchFamily="49" charset="0"/>
                        </a:rPr>
                        <a:t>Phép</a:t>
                      </a:r>
                      <a:r>
                        <a:rPr lang="en-US" altLang="en-US" sz="1600" kern="0" dirty="0">
                          <a:latin typeface="Consolas" panose="020B0609020204030204" pitchFamily="49" charset="0"/>
                          <a:cs typeface="Courier New" panose="02070309020205020404" pitchFamily="49" charset="0"/>
                        </a:rPr>
                        <a:t> chia</a:t>
                      </a:r>
                    </a:p>
                  </a:txBody>
                  <a:tcPr anchor="ct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a:solidFill>
                            <a:schemeClr val="dk1"/>
                          </a:solidFill>
                          <a:latin typeface="Consolas" panose="020B0609020204030204" pitchFamily="49" charset="0"/>
                          <a:ea typeface="+mn-ea"/>
                          <a:cs typeface="Courier New" panose="02070309020205020404" pitchFamily="49" charset="0"/>
                        </a:rPr>
                        <a:t>a / b</a:t>
                      </a:r>
                    </a:p>
                  </a:txBody>
                  <a:tcPr anchor="ctr"/>
                </a:tc>
                <a:extLst>
                  <a:ext uri="{0D108BD9-81ED-4DB2-BD59-A6C34878D82A}">
                    <a16:rowId xmlns:a16="http://schemas.microsoft.com/office/drawing/2014/main" val="2687388748"/>
                  </a:ext>
                </a:extLst>
              </a:tr>
              <a:tr h="320618">
                <a:tc vMerge="1">
                  <a:txBody>
                    <a:bodyPr/>
                    <a:lstStyle/>
                    <a:p>
                      <a:endParaRPr lang="en-US"/>
                    </a:p>
                  </a:txBody>
                  <a:tcPr/>
                </a:tc>
                <a:tc vMerge="1">
                  <a:txBody>
                    <a:bodyPr/>
                    <a:lstStyle/>
                    <a:p>
                      <a:endParaRPr lang="en-US"/>
                    </a:p>
                  </a:txBody>
                  <a:tcPr/>
                </a:tc>
                <a:tc>
                  <a:txBody>
                    <a:bodyPr/>
                    <a:lstStyle/>
                    <a:p>
                      <a:pPr marL="0" lvl="2" algn="just" defTabSz="914400" rtl="0" eaLnBrk="1" latinLnBrk="0" hangingPunct="1">
                        <a:lnSpc>
                          <a:spcPct val="100000"/>
                        </a:lnSpc>
                        <a:spcBef>
                          <a:spcPts val="0"/>
                        </a:spcBef>
                        <a:spcAft>
                          <a:spcPts val="0"/>
                        </a:spcAft>
                      </a:pPr>
                      <a:r>
                        <a:rPr lang="en-US" altLang="en-US" sz="1600" kern="0">
                          <a:solidFill>
                            <a:schemeClr val="dk1"/>
                          </a:solidFill>
                          <a:latin typeface="Consolas" panose="020B0609020204030204" pitchFamily="49" charset="0"/>
                          <a:ea typeface="+mn-ea"/>
                          <a:cs typeface="Courier New" panose="02070309020205020404" pitchFamily="49" charset="0"/>
                        </a:rPr>
                        <a:t>Kết quả: 2.5</a:t>
                      </a:r>
                      <a:endParaRPr lang="en-US" sz="1600" kern="0">
                        <a:solidFill>
                          <a:schemeClr val="dk1"/>
                        </a:solidFill>
                        <a:latin typeface="Consolas" panose="020B0609020204030204" pitchFamily="49" charset="0"/>
                        <a:ea typeface="+mn-ea"/>
                        <a:cs typeface="Courier New" panose="02070309020205020404" pitchFamily="49" charset="0"/>
                      </a:endParaRPr>
                    </a:p>
                  </a:txBody>
                  <a:tcPr anchor="ctr"/>
                </a:tc>
                <a:extLst>
                  <a:ext uri="{0D108BD9-81ED-4DB2-BD59-A6C34878D82A}">
                    <a16:rowId xmlns:a16="http://schemas.microsoft.com/office/drawing/2014/main" val="61655353"/>
                  </a:ext>
                </a:extLst>
              </a:tr>
              <a:tr h="320618">
                <a:tc rowSpan="2">
                  <a:txBody>
                    <a:bodyPr/>
                    <a:lstStyle/>
                    <a:p>
                      <a:pPr marL="0" lvl="2" algn="ctr" eaLnBrk="1" hangingPunct="1">
                        <a:lnSpc>
                          <a:spcPct val="100000"/>
                        </a:lnSpc>
                        <a:spcBef>
                          <a:spcPts val="0"/>
                        </a:spcBef>
                        <a:spcAft>
                          <a:spcPts val="0"/>
                        </a:spcAft>
                      </a:pPr>
                      <a:r>
                        <a:rPr lang="en-US" altLang="en-US" sz="1600" b="0">
                          <a:latin typeface="Consolas" panose="020B0609020204030204" pitchFamily="49" charset="0"/>
                          <a:ea typeface="+mn-ea"/>
                          <a:cs typeface="Courier New" panose="02070309020205020404" pitchFamily="49" charset="0"/>
                        </a:rPr>
                        <a:t>%</a:t>
                      </a:r>
                    </a:p>
                  </a:txBody>
                  <a:tcPr anchor="ctr"/>
                </a:tc>
                <a:tc rowSpan="2">
                  <a:txBody>
                    <a:bodyPr/>
                    <a:lstStyle/>
                    <a:p>
                      <a:pPr marL="0" lvl="2" algn="just" eaLnBrk="1" hangingPunct="1">
                        <a:lnSpc>
                          <a:spcPct val="100000"/>
                        </a:lnSpc>
                        <a:spcBef>
                          <a:spcPts val="0"/>
                        </a:spcBef>
                        <a:spcAft>
                          <a:spcPts val="0"/>
                        </a:spcAft>
                      </a:pPr>
                      <a:r>
                        <a:rPr lang="en-US" altLang="en-US" sz="1600" kern="0" dirty="0" err="1">
                          <a:latin typeface="Consolas" panose="020B0609020204030204" pitchFamily="49" charset="0"/>
                          <a:cs typeface="Courier New" panose="02070309020205020404" pitchFamily="49" charset="0"/>
                        </a:rPr>
                        <a:t>Phép</a:t>
                      </a:r>
                      <a:r>
                        <a:rPr lang="en-US" altLang="en-US" sz="1600" kern="0" dirty="0">
                          <a:latin typeface="Consolas" panose="020B0609020204030204" pitchFamily="49" charset="0"/>
                          <a:cs typeface="Courier New" panose="02070309020205020404" pitchFamily="49" charset="0"/>
                        </a:rPr>
                        <a:t> chia </a:t>
                      </a:r>
                      <a:r>
                        <a:rPr lang="en-US" altLang="en-US" sz="1600" kern="0" dirty="0" err="1">
                          <a:latin typeface="Consolas" panose="020B0609020204030204" pitchFamily="49" charset="0"/>
                          <a:cs typeface="Courier New" panose="02070309020205020404" pitchFamily="49" charset="0"/>
                        </a:rPr>
                        <a:t>lấy</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dư</a:t>
                      </a:r>
                      <a:r>
                        <a:rPr lang="en-US" altLang="en-US" sz="1600" kern="0" dirty="0">
                          <a:latin typeface="Consolas" panose="020B0609020204030204" pitchFamily="49" charset="0"/>
                          <a:cs typeface="Courier New" panose="02070309020205020404" pitchFamily="49" charset="0"/>
                        </a:rPr>
                        <a:t> (modulo)</a:t>
                      </a:r>
                    </a:p>
                  </a:txBody>
                  <a:tcPr anchor="ct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a:solidFill>
                            <a:schemeClr val="dk1"/>
                          </a:solidFill>
                          <a:latin typeface="Consolas" panose="020B0609020204030204" pitchFamily="49" charset="0"/>
                          <a:ea typeface="+mn-ea"/>
                          <a:cs typeface="Courier New" panose="02070309020205020404" pitchFamily="49" charset="0"/>
                        </a:rPr>
                        <a:t>a % b</a:t>
                      </a:r>
                    </a:p>
                  </a:txBody>
                  <a:tcPr anchor="ctr"/>
                </a:tc>
                <a:extLst>
                  <a:ext uri="{0D108BD9-81ED-4DB2-BD59-A6C34878D82A}">
                    <a16:rowId xmlns:a16="http://schemas.microsoft.com/office/drawing/2014/main" val="3464945750"/>
                  </a:ext>
                </a:extLst>
              </a:tr>
              <a:tr h="320618">
                <a:tc vMerge="1">
                  <a:txBody>
                    <a:bodyPr/>
                    <a:lstStyle/>
                    <a:p>
                      <a:endParaRPr lang="en-US"/>
                    </a:p>
                  </a:txBody>
                  <a:tcPr/>
                </a:tc>
                <a:tc vMerge="1">
                  <a:txBody>
                    <a:bodyPr/>
                    <a:lstStyle/>
                    <a:p>
                      <a:endParaRPr lang="en-US"/>
                    </a:p>
                  </a:txBody>
                  <a:tcPr/>
                </a:tc>
                <a:tc>
                  <a:txBody>
                    <a:bodyPr/>
                    <a:lstStyle/>
                    <a:p>
                      <a:pPr marL="0" lvl="2" algn="just" defTabSz="914400" rtl="0" eaLnBrk="1" latinLnBrk="0" hangingPunct="1">
                        <a:lnSpc>
                          <a:spcPct val="100000"/>
                        </a:lnSpc>
                        <a:spcBef>
                          <a:spcPts val="0"/>
                        </a:spcBef>
                        <a:spcAft>
                          <a:spcPts val="0"/>
                        </a:spcAft>
                      </a:pPr>
                      <a:r>
                        <a:rPr lang="en-US" sz="1600" kern="0">
                          <a:solidFill>
                            <a:schemeClr val="dk1"/>
                          </a:solidFill>
                          <a:latin typeface="Consolas" panose="020B0609020204030204" pitchFamily="49" charset="0"/>
                          <a:ea typeface="+mn-ea"/>
                          <a:cs typeface="Courier New" panose="02070309020205020404" pitchFamily="49" charset="0"/>
                        </a:rPr>
                        <a:t>Kết quả: 1</a:t>
                      </a:r>
                    </a:p>
                  </a:txBody>
                  <a:tcPr anchor="ctr"/>
                </a:tc>
                <a:extLst>
                  <a:ext uri="{0D108BD9-81ED-4DB2-BD59-A6C34878D82A}">
                    <a16:rowId xmlns:a16="http://schemas.microsoft.com/office/drawing/2014/main" val="2302287781"/>
                  </a:ext>
                </a:extLst>
              </a:tr>
              <a:tr h="320618">
                <a:tc rowSpan="2">
                  <a:txBody>
                    <a:bodyPr/>
                    <a:lstStyle/>
                    <a:p>
                      <a:pPr marL="0" lvl="2" algn="ctr" eaLnBrk="1" hangingPunct="1">
                        <a:lnSpc>
                          <a:spcPct val="100000"/>
                        </a:lnSpc>
                        <a:spcBef>
                          <a:spcPts val="0"/>
                        </a:spcBef>
                        <a:spcAft>
                          <a:spcPts val="0"/>
                        </a:spcAft>
                      </a:pPr>
                      <a:r>
                        <a:rPr lang="en-US" altLang="en-US" sz="1600" b="0">
                          <a:latin typeface="Consolas" panose="020B0609020204030204" pitchFamily="49" charset="0"/>
                          <a:ea typeface="+mn-ea"/>
                          <a:cs typeface="Courier New" panose="02070309020205020404" pitchFamily="49" charset="0"/>
                        </a:rPr>
                        <a:t>**</a:t>
                      </a:r>
                    </a:p>
                  </a:txBody>
                  <a:tcPr anchor="ctr"/>
                </a:tc>
                <a:tc rowSpan="2">
                  <a:txBody>
                    <a:bodyPr/>
                    <a:lstStyle/>
                    <a:p>
                      <a:pPr marL="0" lvl="2" algn="just" eaLnBrk="1" hangingPunct="1">
                        <a:lnSpc>
                          <a:spcPct val="100000"/>
                        </a:lnSpc>
                        <a:spcBef>
                          <a:spcPts val="0"/>
                        </a:spcBef>
                        <a:spcAft>
                          <a:spcPts val="0"/>
                        </a:spcAft>
                      </a:pPr>
                      <a:r>
                        <a:rPr lang="en-US" altLang="en-US" sz="1600" kern="0" dirty="0" err="1">
                          <a:latin typeface="Consolas" panose="020B0609020204030204" pitchFamily="49" charset="0"/>
                          <a:cs typeface="Courier New" panose="02070309020205020404" pitchFamily="49" charset="0"/>
                        </a:rPr>
                        <a:t>Lũy</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thừa</a:t>
                      </a:r>
                      <a:endParaRPr lang="en-US" altLang="en-US" sz="1600" kern="0" dirty="0">
                        <a:latin typeface="Consolas" panose="020B0609020204030204" pitchFamily="49" charset="0"/>
                        <a:cs typeface="Courier New" panose="02070309020205020404" pitchFamily="49" charset="0"/>
                      </a:endParaRPr>
                    </a:p>
                  </a:txBody>
                  <a:tcPr anchor="ct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a:solidFill>
                            <a:schemeClr val="dk1"/>
                          </a:solidFill>
                          <a:latin typeface="Consolas" panose="020B0609020204030204" pitchFamily="49" charset="0"/>
                          <a:ea typeface="+mn-ea"/>
                          <a:cs typeface="Courier New" panose="02070309020205020404" pitchFamily="49" charset="0"/>
                        </a:rPr>
                        <a:t>a ** b</a:t>
                      </a:r>
                    </a:p>
                  </a:txBody>
                  <a:tcPr anchor="ctr"/>
                </a:tc>
                <a:extLst>
                  <a:ext uri="{0D108BD9-81ED-4DB2-BD59-A6C34878D82A}">
                    <a16:rowId xmlns:a16="http://schemas.microsoft.com/office/drawing/2014/main" val="2697519428"/>
                  </a:ext>
                </a:extLst>
              </a:tr>
              <a:tr h="320618">
                <a:tc vMerge="1">
                  <a:txBody>
                    <a:bodyPr/>
                    <a:lstStyle/>
                    <a:p>
                      <a:endParaRPr lang="en-US"/>
                    </a:p>
                  </a:txBody>
                  <a:tcPr/>
                </a:tc>
                <a:tc vMerge="1">
                  <a:txBody>
                    <a:bodyPr/>
                    <a:lstStyle/>
                    <a:p>
                      <a:endParaRPr lang="en-US"/>
                    </a:p>
                  </a:txBody>
                  <a:tcP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sz="1600" kern="0" dirty="0" err="1">
                          <a:solidFill>
                            <a:schemeClr val="dk1"/>
                          </a:solidFill>
                          <a:latin typeface="Consolas" panose="020B0609020204030204" pitchFamily="49" charset="0"/>
                          <a:ea typeface="+mn-ea"/>
                          <a:cs typeface="Courier New" panose="02070309020205020404" pitchFamily="49" charset="0"/>
                        </a:rPr>
                        <a:t>Kết</a:t>
                      </a:r>
                      <a:r>
                        <a:rPr lang="en-US" sz="1600" kern="0" dirty="0">
                          <a:solidFill>
                            <a:schemeClr val="dk1"/>
                          </a:solidFill>
                          <a:latin typeface="Consolas" panose="020B0609020204030204" pitchFamily="49" charset="0"/>
                          <a:ea typeface="+mn-ea"/>
                          <a:cs typeface="Courier New" panose="02070309020205020404" pitchFamily="49" charset="0"/>
                        </a:rPr>
                        <a:t> </a:t>
                      </a:r>
                      <a:r>
                        <a:rPr lang="en-US" sz="1600" kern="0" dirty="0" err="1">
                          <a:solidFill>
                            <a:schemeClr val="dk1"/>
                          </a:solidFill>
                          <a:latin typeface="Consolas" panose="020B0609020204030204" pitchFamily="49" charset="0"/>
                          <a:ea typeface="+mn-ea"/>
                          <a:cs typeface="Courier New" panose="02070309020205020404" pitchFamily="49" charset="0"/>
                        </a:rPr>
                        <a:t>quả</a:t>
                      </a:r>
                      <a:r>
                        <a:rPr lang="en-US" sz="1600" kern="0" dirty="0">
                          <a:solidFill>
                            <a:schemeClr val="dk1"/>
                          </a:solidFill>
                          <a:latin typeface="Consolas" panose="020B0609020204030204" pitchFamily="49" charset="0"/>
                          <a:ea typeface="+mn-ea"/>
                          <a:cs typeface="Courier New" panose="02070309020205020404" pitchFamily="49" charset="0"/>
                        </a:rPr>
                        <a:t>: 25</a:t>
                      </a:r>
                    </a:p>
                  </a:txBody>
                  <a:tcPr anchor="ctr"/>
                </a:tc>
                <a:extLst>
                  <a:ext uri="{0D108BD9-81ED-4DB2-BD59-A6C34878D82A}">
                    <a16:rowId xmlns:a16="http://schemas.microsoft.com/office/drawing/2014/main" val="1774927265"/>
                  </a:ext>
                </a:extLst>
              </a:tr>
              <a:tr h="320618">
                <a:tc rowSpan="2">
                  <a:txBody>
                    <a:bodyPr/>
                    <a:lstStyle/>
                    <a:p>
                      <a:pPr marL="0" lvl="2" algn="ctr" eaLnBrk="1" hangingPunct="1">
                        <a:lnSpc>
                          <a:spcPct val="100000"/>
                        </a:lnSpc>
                        <a:spcBef>
                          <a:spcPts val="0"/>
                        </a:spcBef>
                        <a:spcAft>
                          <a:spcPts val="0"/>
                        </a:spcAft>
                      </a:pPr>
                      <a:r>
                        <a:rPr lang="en-US" altLang="en-US" sz="1600" b="0">
                          <a:latin typeface="Consolas" panose="020B0609020204030204" pitchFamily="49" charset="0"/>
                          <a:ea typeface="+mn-ea"/>
                          <a:cs typeface="Courier New" panose="02070309020205020404" pitchFamily="49" charset="0"/>
                        </a:rPr>
                        <a:t>//</a:t>
                      </a:r>
                    </a:p>
                  </a:txBody>
                  <a:tcPr anchor="ctr"/>
                </a:tc>
                <a:tc rowSpan="2">
                  <a:txBody>
                    <a:bodyPr/>
                    <a:lstStyle/>
                    <a:p>
                      <a:pPr marL="0" lvl="2" algn="just" eaLnBrk="1" hangingPunct="1">
                        <a:lnSpc>
                          <a:spcPct val="100000"/>
                        </a:lnSpc>
                        <a:spcBef>
                          <a:spcPts val="0"/>
                        </a:spcBef>
                        <a:spcAft>
                          <a:spcPts val="0"/>
                        </a:spcAft>
                      </a:pPr>
                      <a:r>
                        <a:rPr lang="en-US" altLang="en-US" sz="1600" kern="0" dirty="0">
                          <a:latin typeface="Consolas" panose="020B0609020204030204" pitchFamily="49" charset="0"/>
                          <a:cs typeface="Courier New" panose="02070309020205020404" pitchFamily="49" charset="0"/>
                        </a:rPr>
                        <a:t>Chia </a:t>
                      </a:r>
                      <a:r>
                        <a:rPr lang="en-US" altLang="en-US" sz="1600" kern="0" dirty="0" err="1">
                          <a:latin typeface="Consolas" panose="020B0609020204030204" pitchFamily="49" charset="0"/>
                          <a:cs typeface="Courier New" panose="02070309020205020404" pitchFamily="49" charset="0"/>
                        </a:rPr>
                        <a:t>làm</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tròn</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cận</a:t>
                      </a:r>
                      <a:r>
                        <a:rPr lang="en-US" altLang="en-US" sz="1600" kern="0" dirty="0">
                          <a:latin typeface="Consolas" panose="020B0609020204030204" pitchFamily="49" charset="0"/>
                          <a:cs typeface="Courier New" panose="02070309020205020404" pitchFamily="49" charset="0"/>
                        </a:rPr>
                        <a:t> </a:t>
                      </a:r>
                      <a:r>
                        <a:rPr lang="en-US" altLang="en-US" sz="1600" kern="0" dirty="0" err="1">
                          <a:latin typeface="Consolas" panose="020B0609020204030204" pitchFamily="49" charset="0"/>
                          <a:cs typeface="Courier New" panose="02070309020205020404" pitchFamily="49" charset="0"/>
                        </a:rPr>
                        <a:t>dưới</a:t>
                      </a:r>
                      <a:r>
                        <a:rPr lang="en-US" altLang="en-US" sz="1600" kern="0" dirty="0">
                          <a:latin typeface="Consolas" panose="020B0609020204030204" pitchFamily="49" charset="0"/>
                          <a:cs typeface="Courier New" panose="02070309020205020404" pitchFamily="49" charset="0"/>
                        </a:rPr>
                        <a:t> (Floor Division hay Truncation Division)</a:t>
                      </a:r>
                    </a:p>
                  </a:txBody>
                  <a:tcPr anchor="ct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dirty="0">
                          <a:solidFill>
                            <a:schemeClr val="dk1"/>
                          </a:solidFill>
                          <a:latin typeface="Consolas" panose="020B0609020204030204" pitchFamily="49" charset="0"/>
                          <a:ea typeface="+mn-ea"/>
                          <a:cs typeface="Courier New" panose="02070309020205020404" pitchFamily="49" charset="0"/>
                        </a:rPr>
                        <a:t>a // b</a:t>
                      </a:r>
                    </a:p>
                  </a:txBody>
                  <a:tcPr anchor="ctr"/>
                </a:tc>
                <a:extLst>
                  <a:ext uri="{0D108BD9-81ED-4DB2-BD59-A6C34878D82A}">
                    <a16:rowId xmlns:a16="http://schemas.microsoft.com/office/drawing/2014/main" val="2994256039"/>
                  </a:ext>
                </a:extLst>
              </a:tr>
              <a:tr h="320618">
                <a:tc vMerge="1">
                  <a:txBody>
                    <a:bodyPr/>
                    <a:lstStyle/>
                    <a:p>
                      <a:endParaRPr lang="en-US"/>
                    </a:p>
                  </a:txBody>
                  <a:tcPr/>
                </a:tc>
                <a:tc vMerge="1">
                  <a:txBody>
                    <a:bodyPr/>
                    <a:lstStyle/>
                    <a:p>
                      <a:endParaRPr lang="en-US"/>
                    </a:p>
                  </a:txBody>
                  <a:tcP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sz="1600" kern="0" dirty="0" err="1">
                          <a:solidFill>
                            <a:schemeClr val="dk1"/>
                          </a:solidFill>
                          <a:latin typeface="Consolas" panose="020B0609020204030204" pitchFamily="49" charset="0"/>
                          <a:ea typeface="+mn-ea"/>
                          <a:cs typeface="Courier New" panose="02070309020205020404" pitchFamily="49" charset="0"/>
                        </a:rPr>
                        <a:t>Kết</a:t>
                      </a:r>
                      <a:r>
                        <a:rPr lang="en-US" sz="1600" kern="0" dirty="0">
                          <a:solidFill>
                            <a:schemeClr val="dk1"/>
                          </a:solidFill>
                          <a:latin typeface="Consolas" panose="020B0609020204030204" pitchFamily="49" charset="0"/>
                          <a:ea typeface="+mn-ea"/>
                          <a:cs typeface="Courier New" panose="02070309020205020404" pitchFamily="49" charset="0"/>
                        </a:rPr>
                        <a:t> </a:t>
                      </a:r>
                      <a:r>
                        <a:rPr lang="en-US" sz="1600" kern="0" dirty="0" err="1">
                          <a:solidFill>
                            <a:schemeClr val="dk1"/>
                          </a:solidFill>
                          <a:latin typeface="Consolas" panose="020B0609020204030204" pitchFamily="49" charset="0"/>
                          <a:ea typeface="+mn-ea"/>
                          <a:cs typeface="Courier New" panose="02070309020205020404" pitchFamily="49" charset="0"/>
                        </a:rPr>
                        <a:t>quả</a:t>
                      </a:r>
                      <a:r>
                        <a:rPr lang="en-US" sz="1600" kern="0" dirty="0">
                          <a:solidFill>
                            <a:schemeClr val="dk1"/>
                          </a:solidFill>
                          <a:latin typeface="Consolas" panose="020B0609020204030204" pitchFamily="49" charset="0"/>
                          <a:ea typeface="+mn-ea"/>
                          <a:cs typeface="Courier New" panose="02070309020205020404" pitchFamily="49" charset="0"/>
                        </a:rPr>
                        <a:t>: 2</a:t>
                      </a:r>
                    </a:p>
                  </a:txBody>
                  <a:tcPr anchor="ctr"/>
                </a:tc>
                <a:extLst>
                  <a:ext uri="{0D108BD9-81ED-4DB2-BD59-A6C34878D82A}">
                    <a16:rowId xmlns:a16="http://schemas.microsoft.com/office/drawing/2014/main" val="1162744318"/>
                  </a:ext>
                </a:extLst>
              </a:tr>
            </a:tbl>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A484D824-ADE3-47A8-8EC6-50E82BBD4419}"/>
              </a:ext>
            </a:extLst>
          </p:cNvPr>
          <p:cNvSpPr>
            <a:spLocks noGrp="1" noChangeArrowheads="1"/>
          </p:cNvSpPr>
          <p:nvPr>
            <p:ph type="title"/>
          </p:nvPr>
        </p:nvSpPr>
        <p:spPr/>
        <p:txBody>
          <a:bodyPr/>
          <a:lstStyle/>
          <a:p>
            <a:r>
              <a:rPr lang="en-US" altLang="en-US"/>
              <a:t>Nội dung</a:t>
            </a:r>
          </a:p>
        </p:txBody>
      </p:sp>
      <p:sp>
        <p:nvSpPr>
          <p:cNvPr id="18434" name="Rectangle 2">
            <a:extLst>
              <a:ext uri="{FF2B5EF4-FFF2-40B4-BE49-F238E27FC236}">
                <a16:creationId xmlns:a16="http://schemas.microsoft.com/office/drawing/2014/main" id="{032E1408-A026-44A6-958E-6AF5B411C266}"/>
              </a:ext>
            </a:extLst>
          </p:cNvPr>
          <p:cNvSpPr>
            <a:spLocks noGrp="1" noChangeArrowheads="1"/>
          </p:cNvSpPr>
          <p:nvPr>
            <p:ph idx="1"/>
          </p:nvPr>
        </p:nvSpPr>
        <p:spPr/>
        <p:txBody>
          <a:bodyPr/>
          <a:lstStyle/>
          <a:p>
            <a:pPr marL="450850">
              <a:lnSpc>
                <a:spcPct val="100000"/>
              </a:lnSpc>
              <a:buFont typeface="+mj-lt"/>
              <a:buAutoNum type="arabicPeriod"/>
            </a:pPr>
            <a:r>
              <a:rPr lang="en-US" dirty="0" err="1">
                <a:solidFill>
                  <a:schemeClr val="bg2">
                    <a:lumMod val="75000"/>
                  </a:schemeClr>
                </a:solidFill>
              </a:rPr>
              <a:t>Toán</a:t>
            </a:r>
            <a:r>
              <a:rPr lang="en-US" dirty="0">
                <a:solidFill>
                  <a:schemeClr val="bg2">
                    <a:lumMod val="75000"/>
                  </a:schemeClr>
                </a:solidFill>
              </a:rPr>
              <a:t> </a:t>
            </a:r>
            <a:r>
              <a:rPr lang="en-US" dirty="0" err="1">
                <a:solidFill>
                  <a:schemeClr val="bg2">
                    <a:lumMod val="75000"/>
                  </a:schemeClr>
                </a:solidFill>
              </a:rPr>
              <a:t>tử</a:t>
            </a:r>
            <a:r>
              <a:rPr lang="en-US" dirty="0">
                <a:solidFill>
                  <a:schemeClr val="bg2">
                    <a:lumMod val="75000"/>
                  </a:schemeClr>
                </a:solidFill>
              </a:rPr>
              <a:t> </a:t>
            </a:r>
            <a:r>
              <a:rPr lang="en-US" dirty="0" err="1">
                <a:solidFill>
                  <a:schemeClr val="bg2">
                    <a:lumMod val="75000"/>
                  </a:schemeClr>
                </a:solidFill>
              </a:rPr>
              <a:t>số</a:t>
            </a:r>
            <a:r>
              <a:rPr lang="en-US" dirty="0">
                <a:solidFill>
                  <a:schemeClr val="bg2">
                    <a:lumMod val="75000"/>
                  </a:schemeClr>
                </a:solidFill>
              </a:rPr>
              <a:t> </a:t>
            </a:r>
            <a:r>
              <a:rPr lang="en-US" dirty="0" err="1">
                <a:solidFill>
                  <a:schemeClr val="bg2">
                    <a:lumMod val="75000"/>
                  </a:schemeClr>
                </a:solidFill>
              </a:rPr>
              <a:t>học</a:t>
            </a:r>
            <a:r>
              <a:rPr lang="en-US" dirty="0">
                <a:solidFill>
                  <a:schemeClr val="bg2">
                    <a:lumMod val="75000"/>
                  </a:schemeClr>
                </a:solidFill>
              </a:rPr>
              <a:t> (Arithmetic Operators)</a:t>
            </a:r>
          </a:p>
          <a:p>
            <a:pPr marL="450850">
              <a:lnSpc>
                <a:spcPct val="100000"/>
              </a:lnSpc>
              <a:buFont typeface="+mj-lt"/>
              <a:buAutoNum type="arabicPeriod"/>
            </a:pPr>
            <a:r>
              <a:rPr lang="en-US" dirty="0" err="1"/>
              <a:t>Toán</a:t>
            </a:r>
            <a:r>
              <a:rPr lang="en-US" dirty="0"/>
              <a:t> </a:t>
            </a:r>
            <a:r>
              <a:rPr lang="en-US" dirty="0" err="1"/>
              <a:t>tử</a:t>
            </a:r>
            <a:r>
              <a:rPr lang="en-US" dirty="0"/>
              <a:t> </a:t>
            </a:r>
            <a:r>
              <a:rPr lang="en-US" dirty="0" err="1"/>
              <a:t>gán</a:t>
            </a:r>
            <a:r>
              <a:rPr lang="en-US" dirty="0"/>
              <a:t> (Assignment Operators)</a:t>
            </a:r>
          </a:p>
          <a:p>
            <a:pPr marL="450850">
              <a:lnSpc>
                <a:spcPct val="100000"/>
              </a:lnSpc>
              <a:buFont typeface="+mj-lt"/>
              <a:buAutoNum type="arabicPeriod"/>
            </a:pPr>
            <a:r>
              <a:rPr lang="en-US" dirty="0" err="1">
                <a:solidFill>
                  <a:schemeClr val="bg2">
                    <a:lumMod val="75000"/>
                  </a:schemeClr>
                </a:solidFill>
              </a:rPr>
              <a:t>Toán</a:t>
            </a:r>
            <a:r>
              <a:rPr lang="en-US" dirty="0">
                <a:solidFill>
                  <a:schemeClr val="bg2">
                    <a:lumMod val="75000"/>
                  </a:schemeClr>
                </a:solidFill>
              </a:rPr>
              <a:t> </a:t>
            </a:r>
            <a:r>
              <a:rPr lang="en-US" dirty="0" err="1">
                <a:solidFill>
                  <a:schemeClr val="bg2">
                    <a:lumMod val="75000"/>
                  </a:schemeClr>
                </a:solidFill>
              </a:rPr>
              <a:t>tử</a:t>
            </a:r>
            <a:r>
              <a:rPr lang="en-US" dirty="0">
                <a:solidFill>
                  <a:schemeClr val="bg2">
                    <a:lumMod val="75000"/>
                  </a:schemeClr>
                </a:solidFill>
              </a:rPr>
              <a:t> so </a:t>
            </a:r>
            <a:r>
              <a:rPr lang="en-US" dirty="0" err="1">
                <a:solidFill>
                  <a:schemeClr val="bg2">
                    <a:lumMod val="75000"/>
                  </a:schemeClr>
                </a:solidFill>
              </a:rPr>
              <a:t>sánh</a:t>
            </a:r>
            <a:r>
              <a:rPr lang="en-US" dirty="0">
                <a:solidFill>
                  <a:schemeClr val="bg2">
                    <a:lumMod val="75000"/>
                  </a:schemeClr>
                </a:solidFill>
              </a:rPr>
              <a:t> (Comparison Operators)</a:t>
            </a:r>
          </a:p>
          <a:p>
            <a:pPr marL="450850">
              <a:lnSpc>
                <a:spcPct val="100000"/>
              </a:lnSpc>
              <a:buFont typeface="+mj-lt"/>
              <a:buAutoNum type="arabicPeriod"/>
            </a:pPr>
            <a:r>
              <a:rPr lang="en-US" dirty="0" err="1">
                <a:solidFill>
                  <a:schemeClr val="bg2">
                    <a:lumMod val="75000"/>
                  </a:schemeClr>
                </a:solidFill>
              </a:rPr>
              <a:t>Toán</a:t>
            </a:r>
            <a:r>
              <a:rPr lang="en-US" dirty="0">
                <a:solidFill>
                  <a:schemeClr val="bg2">
                    <a:lumMod val="75000"/>
                  </a:schemeClr>
                </a:solidFill>
              </a:rPr>
              <a:t> </a:t>
            </a:r>
            <a:r>
              <a:rPr lang="en-US" dirty="0" err="1">
                <a:solidFill>
                  <a:schemeClr val="bg2">
                    <a:lumMod val="75000"/>
                  </a:schemeClr>
                </a:solidFill>
              </a:rPr>
              <a:t>tử</a:t>
            </a:r>
            <a:r>
              <a:rPr lang="en-US" dirty="0">
                <a:solidFill>
                  <a:schemeClr val="bg2">
                    <a:lumMod val="75000"/>
                  </a:schemeClr>
                </a:solidFill>
              </a:rPr>
              <a:t> logic (Logical Operators)</a:t>
            </a:r>
          </a:p>
          <a:p>
            <a:pPr marL="450850">
              <a:lnSpc>
                <a:spcPct val="100000"/>
              </a:lnSpc>
              <a:buFont typeface="+mj-lt"/>
              <a:buAutoNum type="arabicPeriod"/>
            </a:pPr>
            <a:r>
              <a:rPr lang="en-US" dirty="0" err="1">
                <a:solidFill>
                  <a:schemeClr val="bg2">
                    <a:lumMod val="75000"/>
                  </a:schemeClr>
                </a:solidFill>
              </a:rPr>
              <a:t>Toán</a:t>
            </a:r>
            <a:r>
              <a:rPr lang="en-US" dirty="0">
                <a:solidFill>
                  <a:schemeClr val="bg2">
                    <a:lumMod val="75000"/>
                  </a:schemeClr>
                </a:solidFill>
              </a:rPr>
              <a:t> </a:t>
            </a:r>
            <a:r>
              <a:rPr lang="en-US" dirty="0" err="1">
                <a:solidFill>
                  <a:schemeClr val="bg2">
                    <a:lumMod val="75000"/>
                  </a:schemeClr>
                </a:solidFill>
              </a:rPr>
              <a:t>tử</a:t>
            </a:r>
            <a:r>
              <a:rPr lang="en-US" dirty="0">
                <a:solidFill>
                  <a:schemeClr val="bg2">
                    <a:lumMod val="75000"/>
                  </a:schemeClr>
                </a:solidFill>
              </a:rPr>
              <a:t> Bitwise (Bitwise Operators)</a:t>
            </a:r>
          </a:p>
          <a:p>
            <a:pPr marL="450850">
              <a:lnSpc>
                <a:spcPct val="100000"/>
              </a:lnSpc>
              <a:buFont typeface="+mj-lt"/>
              <a:buAutoNum type="arabicPeriod"/>
            </a:pPr>
            <a:r>
              <a:rPr lang="en-US" dirty="0" err="1">
                <a:solidFill>
                  <a:schemeClr val="bg2">
                    <a:lumMod val="75000"/>
                  </a:schemeClr>
                </a:solidFill>
              </a:rPr>
              <a:t>Toán</a:t>
            </a:r>
            <a:r>
              <a:rPr lang="en-US" dirty="0">
                <a:solidFill>
                  <a:schemeClr val="bg2">
                    <a:lumMod val="75000"/>
                  </a:schemeClr>
                </a:solidFill>
              </a:rPr>
              <a:t> </a:t>
            </a:r>
            <a:r>
              <a:rPr lang="en-US" dirty="0" err="1">
                <a:solidFill>
                  <a:schemeClr val="bg2">
                    <a:lumMod val="75000"/>
                  </a:schemeClr>
                </a:solidFill>
              </a:rPr>
              <a:t>tử</a:t>
            </a:r>
            <a:r>
              <a:rPr lang="en-US" dirty="0">
                <a:solidFill>
                  <a:schemeClr val="bg2">
                    <a:lumMod val="75000"/>
                  </a:schemeClr>
                </a:solidFill>
              </a:rPr>
              <a:t> </a:t>
            </a:r>
            <a:r>
              <a:rPr lang="en-US" dirty="0" err="1">
                <a:solidFill>
                  <a:schemeClr val="bg2">
                    <a:lumMod val="75000"/>
                  </a:schemeClr>
                </a:solidFill>
              </a:rPr>
              <a:t>thành</a:t>
            </a:r>
            <a:r>
              <a:rPr lang="en-US" dirty="0">
                <a:solidFill>
                  <a:schemeClr val="bg2">
                    <a:lumMod val="75000"/>
                  </a:schemeClr>
                </a:solidFill>
              </a:rPr>
              <a:t> </a:t>
            </a:r>
            <a:r>
              <a:rPr lang="en-US" dirty="0" err="1">
                <a:solidFill>
                  <a:schemeClr val="bg2">
                    <a:lumMod val="75000"/>
                  </a:schemeClr>
                </a:solidFill>
              </a:rPr>
              <a:t>phần</a:t>
            </a:r>
            <a:r>
              <a:rPr lang="en-US" dirty="0">
                <a:solidFill>
                  <a:schemeClr val="bg2">
                    <a:lumMod val="75000"/>
                  </a:schemeClr>
                </a:solidFill>
              </a:rPr>
              <a:t> (Membership Operators)</a:t>
            </a:r>
          </a:p>
          <a:p>
            <a:pPr marL="450850">
              <a:lnSpc>
                <a:spcPct val="100000"/>
              </a:lnSpc>
              <a:buFont typeface="+mj-lt"/>
              <a:buAutoNum type="arabicPeriod"/>
            </a:pPr>
            <a:r>
              <a:rPr lang="en-US" dirty="0" err="1">
                <a:solidFill>
                  <a:schemeClr val="bg2">
                    <a:lumMod val="75000"/>
                  </a:schemeClr>
                </a:solidFill>
              </a:rPr>
              <a:t>Toán</a:t>
            </a:r>
            <a:r>
              <a:rPr lang="en-US" dirty="0">
                <a:solidFill>
                  <a:schemeClr val="bg2">
                    <a:lumMod val="75000"/>
                  </a:schemeClr>
                </a:solidFill>
              </a:rPr>
              <a:t> </a:t>
            </a:r>
            <a:r>
              <a:rPr lang="en-US" dirty="0" err="1">
                <a:solidFill>
                  <a:schemeClr val="bg2">
                    <a:lumMod val="75000"/>
                  </a:schemeClr>
                </a:solidFill>
              </a:rPr>
              <a:t>tử</a:t>
            </a:r>
            <a:r>
              <a:rPr lang="en-US" dirty="0">
                <a:solidFill>
                  <a:schemeClr val="bg2">
                    <a:lumMod val="75000"/>
                  </a:schemeClr>
                </a:solidFill>
              </a:rPr>
              <a:t> </a:t>
            </a:r>
            <a:r>
              <a:rPr lang="en-US" dirty="0" err="1">
                <a:solidFill>
                  <a:schemeClr val="bg2">
                    <a:lumMod val="75000"/>
                  </a:schemeClr>
                </a:solidFill>
              </a:rPr>
              <a:t>định</a:t>
            </a:r>
            <a:r>
              <a:rPr lang="en-US" dirty="0">
                <a:solidFill>
                  <a:schemeClr val="bg2">
                    <a:lumMod val="75000"/>
                  </a:schemeClr>
                </a:solidFill>
              </a:rPr>
              <a:t> </a:t>
            </a:r>
            <a:r>
              <a:rPr lang="en-US" dirty="0" err="1">
                <a:solidFill>
                  <a:schemeClr val="bg2">
                    <a:lumMod val="75000"/>
                  </a:schemeClr>
                </a:solidFill>
              </a:rPr>
              <a:t>danh</a:t>
            </a:r>
            <a:r>
              <a:rPr lang="en-US" dirty="0">
                <a:solidFill>
                  <a:schemeClr val="bg2">
                    <a:lumMod val="75000"/>
                  </a:schemeClr>
                </a:solidFill>
              </a:rPr>
              <a:t> (Identity Operators)</a:t>
            </a:r>
          </a:p>
          <a:p>
            <a:pPr marL="450850">
              <a:lnSpc>
                <a:spcPct val="100000"/>
              </a:lnSpc>
              <a:buFont typeface="+mj-lt"/>
              <a:buAutoNum type="arabicPeriod"/>
            </a:pPr>
            <a:r>
              <a:rPr lang="en-US" dirty="0" err="1">
                <a:solidFill>
                  <a:schemeClr val="bg2">
                    <a:lumMod val="75000"/>
                  </a:schemeClr>
                </a:solidFill>
              </a:rPr>
              <a:t>Độ</a:t>
            </a:r>
            <a:r>
              <a:rPr lang="en-US" dirty="0">
                <a:solidFill>
                  <a:schemeClr val="bg2">
                    <a:lumMod val="75000"/>
                  </a:schemeClr>
                </a:solidFill>
              </a:rPr>
              <a:t> </a:t>
            </a:r>
            <a:r>
              <a:rPr lang="en-US" dirty="0" err="1">
                <a:solidFill>
                  <a:schemeClr val="bg2">
                    <a:lumMod val="75000"/>
                  </a:schemeClr>
                </a:solidFill>
              </a:rPr>
              <a:t>ưu</a:t>
            </a:r>
            <a:r>
              <a:rPr lang="en-US" dirty="0">
                <a:solidFill>
                  <a:schemeClr val="bg2">
                    <a:lumMod val="75000"/>
                  </a:schemeClr>
                </a:solidFill>
              </a:rPr>
              <a:t> </a:t>
            </a:r>
            <a:r>
              <a:rPr lang="en-US" dirty="0" err="1">
                <a:solidFill>
                  <a:schemeClr val="bg2">
                    <a:lumMod val="75000"/>
                  </a:schemeClr>
                </a:solidFill>
              </a:rPr>
              <a:t>tiên</a:t>
            </a:r>
            <a:r>
              <a:rPr lang="en-US" dirty="0">
                <a:solidFill>
                  <a:schemeClr val="bg2">
                    <a:lumMod val="75000"/>
                  </a:schemeClr>
                </a:solidFill>
              </a:rPr>
              <a:t> </a:t>
            </a:r>
            <a:r>
              <a:rPr lang="en-US" dirty="0" err="1">
                <a:solidFill>
                  <a:schemeClr val="bg2">
                    <a:lumMod val="75000"/>
                  </a:schemeClr>
                </a:solidFill>
              </a:rPr>
              <a:t>toán</a:t>
            </a:r>
            <a:r>
              <a:rPr lang="en-US" dirty="0">
                <a:solidFill>
                  <a:schemeClr val="bg2">
                    <a:lumMod val="75000"/>
                  </a:schemeClr>
                </a:solidFill>
              </a:rPr>
              <a:t> </a:t>
            </a:r>
            <a:r>
              <a:rPr lang="en-US" dirty="0" err="1">
                <a:solidFill>
                  <a:schemeClr val="bg2">
                    <a:lumMod val="75000"/>
                  </a:schemeClr>
                </a:solidFill>
              </a:rPr>
              <a:t>tử</a:t>
            </a:r>
            <a:r>
              <a:rPr lang="en-US" dirty="0">
                <a:solidFill>
                  <a:schemeClr val="bg2">
                    <a:lumMod val="75000"/>
                  </a:schemeClr>
                </a:solidFill>
              </a:rPr>
              <a:t> (Operators Precedence)</a:t>
            </a:r>
          </a:p>
        </p:txBody>
      </p:sp>
    </p:spTree>
    <p:custDataLst>
      <p:tags r:id="rId1"/>
    </p:custDataLst>
    <p:extLst>
      <p:ext uri="{BB962C8B-B14F-4D97-AF65-F5344CB8AC3E}">
        <p14:creationId xmlns:p14="http://schemas.microsoft.com/office/powerpoint/2010/main" val="1901558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2. Toán tử gán</a:t>
            </a:r>
          </a:p>
        </p:txBody>
      </p:sp>
      <p:sp>
        <p:nvSpPr>
          <p:cNvPr id="3" name="Content Placeholder 2">
            <a:extLst>
              <a:ext uri="{FF2B5EF4-FFF2-40B4-BE49-F238E27FC236}">
                <a16:creationId xmlns:a16="http://schemas.microsoft.com/office/drawing/2014/main" id="{C5D12DE8-7E4E-6B56-E765-926CDD49C1EC}"/>
              </a:ext>
            </a:extLst>
          </p:cNvPr>
          <p:cNvSpPr>
            <a:spLocks noGrp="1"/>
          </p:cNvSpPr>
          <p:nvPr>
            <p:ph idx="1"/>
          </p:nvPr>
        </p:nvSpPr>
        <p:spPr/>
        <p:txBody>
          <a:bodyPr/>
          <a:lstStyle/>
          <a:p>
            <a:endParaRPr lang="en-US" dirty="0"/>
          </a:p>
        </p:txBody>
      </p:sp>
      <p:graphicFrame>
        <p:nvGraphicFramePr>
          <p:cNvPr id="5" name="Table 2">
            <a:extLst>
              <a:ext uri="{FF2B5EF4-FFF2-40B4-BE49-F238E27FC236}">
                <a16:creationId xmlns:a16="http://schemas.microsoft.com/office/drawing/2014/main" id="{BFB70113-D0AA-438E-990E-E41E8C4DD264}"/>
              </a:ext>
            </a:extLst>
          </p:cNvPr>
          <p:cNvGraphicFramePr>
            <a:graphicFrameLocks noGrp="1"/>
          </p:cNvGraphicFramePr>
          <p:nvPr>
            <p:extLst>
              <p:ext uri="{D42A27DB-BD31-4B8C-83A1-F6EECF244321}">
                <p14:modId xmlns:p14="http://schemas.microsoft.com/office/powerpoint/2010/main" val="1376891911"/>
              </p:ext>
            </p:extLst>
          </p:nvPr>
        </p:nvGraphicFramePr>
        <p:xfrm>
          <a:off x="551384" y="1196182"/>
          <a:ext cx="9552630" cy="4105028"/>
        </p:xfrm>
        <a:graphic>
          <a:graphicData uri="http://schemas.openxmlformats.org/drawingml/2006/table">
            <a:tbl>
              <a:tblPr firstRow="1" bandRow="1">
                <a:tableStyleId>{93296810-A885-4BE3-A3E7-6D5BEEA58F35}</a:tableStyleId>
              </a:tblPr>
              <a:tblGrid>
                <a:gridCol w="1493089">
                  <a:extLst>
                    <a:ext uri="{9D8B030D-6E8A-4147-A177-3AD203B41FA5}">
                      <a16:colId xmlns:a16="http://schemas.microsoft.com/office/drawing/2014/main" val="4122184696"/>
                    </a:ext>
                  </a:extLst>
                </a:gridCol>
                <a:gridCol w="5222470">
                  <a:extLst>
                    <a:ext uri="{9D8B030D-6E8A-4147-A177-3AD203B41FA5}">
                      <a16:colId xmlns:a16="http://schemas.microsoft.com/office/drawing/2014/main" val="1439014570"/>
                    </a:ext>
                  </a:extLst>
                </a:gridCol>
                <a:gridCol w="2837071">
                  <a:extLst>
                    <a:ext uri="{9D8B030D-6E8A-4147-A177-3AD203B41FA5}">
                      <a16:colId xmlns:a16="http://schemas.microsoft.com/office/drawing/2014/main" val="2457100674"/>
                    </a:ext>
                  </a:extLst>
                </a:gridCol>
              </a:tblGrid>
              <a:tr h="658058">
                <a:tc>
                  <a:txBody>
                    <a:bodyPr/>
                    <a:lstStyle/>
                    <a:p>
                      <a:pPr algn="ctr">
                        <a:spcBef>
                          <a:spcPts val="0"/>
                        </a:spcBef>
                        <a:spcAft>
                          <a:spcPts val="0"/>
                        </a:spcAft>
                      </a:pPr>
                      <a:r>
                        <a:rPr lang="en-US" dirty="0" err="1"/>
                        <a:t>Toán</a:t>
                      </a:r>
                      <a:r>
                        <a:rPr lang="en-US" dirty="0"/>
                        <a:t> </a:t>
                      </a:r>
                      <a:r>
                        <a:rPr lang="en-US" dirty="0" err="1"/>
                        <a:t>tử</a:t>
                      </a:r>
                      <a:endParaRPr lang="en-US" dirty="0"/>
                    </a:p>
                  </a:txBody>
                  <a:tcPr anchor="ctr"/>
                </a:tc>
                <a:tc>
                  <a:txBody>
                    <a:bodyPr/>
                    <a:lstStyle/>
                    <a:p>
                      <a:pPr algn="ctr">
                        <a:spcBef>
                          <a:spcPts val="0"/>
                        </a:spcBef>
                        <a:spcAft>
                          <a:spcPts val="0"/>
                        </a:spcAft>
                      </a:pPr>
                      <a:r>
                        <a:rPr lang="en-US" dirty="0" err="1"/>
                        <a:t>Mô</a:t>
                      </a:r>
                      <a:r>
                        <a:rPr lang="en-US" dirty="0"/>
                        <a:t> </a:t>
                      </a:r>
                      <a:r>
                        <a:rPr lang="en-US" dirty="0" err="1"/>
                        <a:t>tả</a:t>
                      </a:r>
                      <a:endParaRPr lang="en-US" dirty="0"/>
                    </a:p>
                  </a:txBody>
                  <a:tcPr anchor="ctr"/>
                </a:tc>
                <a:tc>
                  <a:txBody>
                    <a:bodyPr/>
                    <a:lstStyle/>
                    <a:p>
                      <a:pPr algn="ctr">
                        <a:spcBef>
                          <a:spcPts val="0"/>
                        </a:spcBef>
                        <a:spcAft>
                          <a:spcPts val="0"/>
                        </a:spcAft>
                      </a:pPr>
                      <a:r>
                        <a:rPr lang="en-US" dirty="0" err="1"/>
                        <a:t>Ví</a:t>
                      </a:r>
                      <a:r>
                        <a:rPr lang="en-US" dirty="0"/>
                        <a:t> </a:t>
                      </a:r>
                      <a:r>
                        <a:rPr lang="en-US" dirty="0" err="1"/>
                        <a:t>dụ</a:t>
                      </a:r>
                      <a:endParaRPr lang="en-US" dirty="0"/>
                    </a:p>
                    <a:p>
                      <a:pPr algn="ctr">
                        <a:spcBef>
                          <a:spcPts val="0"/>
                        </a:spcBef>
                        <a:spcAft>
                          <a:spcPts val="0"/>
                        </a:spcAft>
                      </a:pPr>
                      <a:r>
                        <a:rPr lang="en-US" dirty="0" err="1"/>
                        <a:t>cho</a:t>
                      </a:r>
                      <a:r>
                        <a:rPr lang="en-US" dirty="0"/>
                        <a:t> </a:t>
                      </a:r>
                      <a:r>
                        <a:rPr lang="en-US" dirty="0">
                          <a:solidFill>
                            <a:schemeClr val="accent1">
                              <a:lumMod val="40000"/>
                              <a:lumOff val="60000"/>
                            </a:schemeClr>
                          </a:solidFill>
                        </a:rPr>
                        <a:t>a = 5</a:t>
                      </a:r>
                      <a:r>
                        <a:rPr lang="en-US" dirty="0"/>
                        <a:t>, </a:t>
                      </a:r>
                      <a:r>
                        <a:rPr lang="en-US" dirty="0">
                          <a:solidFill>
                            <a:schemeClr val="accent1">
                              <a:lumMod val="40000"/>
                              <a:lumOff val="60000"/>
                            </a:schemeClr>
                          </a:solidFill>
                        </a:rPr>
                        <a:t>b = 2</a:t>
                      </a:r>
                    </a:p>
                  </a:txBody>
                  <a:tcPr anchor="ctr"/>
                </a:tc>
                <a:extLst>
                  <a:ext uri="{0D108BD9-81ED-4DB2-BD59-A6C34878D82A}">
                    <a16:rowId xmlns:a16="http://schemas.microsoft.com/office/drawing/2014/main" val="4026491541"/>
                  </a:ext>
                </a:extLst>
              </a:tr>
              <a:tr h="344697">
                <a:tc rowSpan="2">
                  <a:txBody>
                    <a:bodyPr/>
                    <a:lstStyle/>
                    <a:p>
                      <a:pPr marL="0" lvl="2" algn="ctr" eaLnBrk="1" hangingPunct="1">
                        <a:lnSpc>
                          <a:spcPct val="100000"/>
                        </a:lnSpc>
                        <a:spcBef>
                          <a:spcPts val="0"/>
                        </a:spcBef>
                        <a:spcAft>
                          <a:spcPts val="0"/>
                        </a:spcAft>
                      </a:pPr>
                      <a:r>
                        <a:rPr lang="en-US" altLang="en-US" sz="1600" b="0" dirty="0">
                          <a:latin typeface="Tahoma" panose="020B0604030504040204" pitchFamily="34" charset="0"/>
                          <a:ea typeface="Tahoma" panose="020B0604030504040204" pitchFamily="34" charset="0"/>
                          <a:cs typeface="Tahoma" panose="020B0604030504040204" pitchFamily="34" charset="0"/>
                        </a:rPr>
                        <a:t>=</a:t>
                      </a:r>
                    </a:p>
                  </a:txBody>
                  <a:tcPr anchor="ctr"/>
                </a:tc>
                <a:tc rowSpan="2">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Gán</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giá</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trị</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của</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toán</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hạng</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bên</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phải</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cho</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toán</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hạng</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thứ</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1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bên</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trái</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a:t>
                      </a:r>
                    </a:p>
                  </a:txBody>
                  <a:tcPr anchor="ctr"/>
                </a:tc>
                <a:tc>
                  <a:txBody>
                    <a:bodyPr/>
                    <a:lstStyle/>
                    <a:p>
                      <a:pPr marL="0" lvl="2" algn="just" defTabSz="914400" rtl="0" eaLnBrk="1" latinLnBrk="0" hangingPunct="1">
                        <a:lnSpc>
                          <a:spcPct val="100000"/>
                        </a:lnSpc>
                        <a:spcBef>
                          <a:spcPts val="0"/>
                        </a:spcBef>
                        <a:spcAft>
                          <a:spcPts val="0"/>
                        </a:spcAft>
                      </a:pPr>
                      <a:r>
                        <a:rPr lang="en-US" altLang="en-US" sz="1600" kern="0" dirty="0">
                          <a:solidFill>
                            <a:schemeClr val="dk1"/>
                          </a:solidFill>
                          <a:latin typeface="Consolas" panose="020B0609020204030204" pitchFamily="49" charset="0"/>
                          <a:ea typeface="+mn-ea"/>
                          <a:cs typeface="Courier New" panose="02070309020205020404" pitchFamily="49" charset="0"/>
                        </a:rPr>
                        <a:t>a = b</a:t>
                      </a:r>
                    </a:p>
                  </a:txBody>
                  <a:tcPr anchor="ctr"/>
                </a:tc>
                <a:extLst>
                  <a:ext uri="{0D108BD9-81ED-4DB2-BD59-A6C34878D82A}">
                    <a16:rowId xmlns:a16="http://schemas.microsoft.com/office/drawing/2014/main" val="3967982125"/>
                  </a:ext>
                </a:extLst>
              </a:tr>
              <a:tr h="344697">
                <a:tc vMerge="1">
                  <a:txBody>
                    <a:bodyPr/>
                    <a:lstStyle/>
                    <a:p>
                      <a:endParaRPr lang="en-US"/>
                    </a:p>
                  </a:txBody>
                  <a:tcPr/>
                </a:tc>
                <a:tc vMerge="1">
                  <a:txBody>
                    <a:bodyPr/>
                    <a:lstStyle/>
                    <a:p>
                      <a:endParaRPr lang="en-US"/>
                    </a:p>
                  </a:txBody>
                  <a:tcPr/>
                </a:tc>
                <a:tc>
                  <a:txBody>
                    <a:bodyPr/>
                    <a:lstStyle/>
                    <a:p>
                      <a:pPr marL="0" lvl="2" algn="just" defTabSz="914400" rtl="0" eaLnBrk="1" latinLnBrk="0" hangingPunct="1">
                        <a:lnSpc>
                          <a:spcPct val="100000"/>
                        </a:lnSpc>
                        <a:spcBef>
                          <a:spcPts val="0"/>
                        </a:spcBef>
                        <a:spcAft>
                          <a:spcPts val="0"/>
                        </a:spcAft>
                      </a:pPr>
                      <a:r>
                        <a:rPr lang="en-US" altLang="en-US" sz="1600" kern="0">
                          <a:solidFill>
                            <a:schemeClr val="dk1"/>
                          </a:solidFill>
                          <a:latin typeface="Consolas" panose="020B0609020204030204" pitchFamily="49" charset="0"/>
                          <a:ea typeface="+mn-ea"/>
                          <a:cs typeface="Courier New" panose="02070309020205020404" pitchFamily="49" charset="0"/>
                        </a:rPr>
                        <a:t>Kết quả: 2</a:t>
                      </a:r>
                    </a:p>
                  </a:txBody>
                  <a:tcPr anchor="ctr"/>
                </a:tc>
                <a:extLst>
                  <a:ext uri="{0D108BD9-81ED-4DB2-BD59-A6C34878D82A}">
                    <a16:rowId xmlns:a16="http://schemas.microsoft.com/office/drawing/2014/main" val="3785261639"/>
                  </a:ext>
                </a:extLst>
              </a:tr>
              <a:tr h="344697">
                <a:tc rowSpan="2">
                  <a:txBody>
                    <a:bodyPr/>
                    <a:lstStyle/>
                    <a:p>
                      <a:pPr marL="0" lvl="2" algn="ctr" eaLnBrk="1" hangingPunct="1">
                        <a:lnSpc>
                          <a:spcPct val="100000"/>
                        </a:lnSpc>
                        <a:spcBef>
                          <a:spcPts val="0"/>
                        </a:spcBef>
                        <a:spcAft>
                          <a:spcPts val="0"/>
                        </a:spcAft>
                      </a:pPr>
                      <a:r>
                        <a:rPr lang="en-US" altLang="en-US" sz="1600" b="0">
                          <a:latin typeface="Tahoma" panose="020B0604030504040204" pitchFamily="34" charset="0"/>
                          <a:ea typeface="Tahoma" panose="020B0604030504040204" pitchFamily="34" charset="0"/>
                          <a:cs typeface="Tahoma" panose="020B0604030504040204" pitchFamily="34" charset="0"/>
                        </a:rPr>
                        <a:t>+=</a:t>
                      </a:r>
                    </a:p>
                  </a:txBody>
                  <a:tcPr anchor="ctr"/>
                </a:tc>
                <a:tc rowSpan="2">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Cộng</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giá</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trị</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của</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toán</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hạng</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sau</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vào</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toán</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hạng</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đầu</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và</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gán</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kết</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quả</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cho</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toán</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hạng</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đầu</a:t>
                      </a:r>
                      <a:endPar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a:solidFill>
                            <a:schemeClr val="dk1"/>
                          </a:solidFill>
                          <a:latin typeface="Consolas" panose="020B0609020204030204" pitchFamily="49" charset="0"/>
                          <a:ea typeface="+mn-ea"/>
                          <a:cs typeface="Courier New" panose="02070309020205020404" pitchFamily="49" charset="0"/>
                        </a:rPr>
                        <a:t>a += b  </a:t>
                      </a:r>
                      <a:r>
                        <a:rPr lang="en-US" sz="1600">
                          <a:effectLst/>
                          <a:latin typeface="Consolas" panose="020B0609020204030204" pitchFamily="49" charset="0"/>
                          <a:cs typeface="Courier New" panose="02070309020205020404" pitchFamily="49" charset="0"/>
                          <a:sym typeface="Symbol" panose="05050102010706020507" pitchFamily="18" charset="2"/>
                        </a:rPr>
                        <a:t>  a = a + b</a:t>
                      </a:r>
                      <a:endParaRPr lang="en-US" altLang="en-US" sz="1600" kern="0">
                        <a:solidFill>
                          <a:schemeClr val="dk1"/>
                        </a:solidFill>
                        <a:latin typeface="Consolas" panose="020B0609020204030204" pitchFamily="49" charset="0"/>
                        <a:ea typeface="+mn-ea"/>
                        <a:cs typeface="Courier New" panose="02070309020205020404" pitchFamily="49" charset="0"/>
                      </a:endParaRPr>
                    </a:p>
                  </a:txBody>
                  <a:tcPr anchor="ctr"/>
                </a:tc>
                <a:extLst>
                  <a:ext uri="{0D108BD9-81ED-4DB2-BD59-A6C34878D82A}">
                    <a16:rowId xmlns:a16="http://schemas.microsoft.com/office/drawing/2014/main" val="3629402551"/>
                  </a:ext>
                </a:extLst>
              </a:tr>
              <a:tr h="344697">
                <a:tc vMerge="1">
                  <a:txBody>
                    <a:bodyPr/>
                    <a:lstStyle/>
                    <a:p>
                      <a:endParaRPr lang="en-US"/>
                    </a:p>
                  </a:txBody>
                  <a:tcPr/>
                </a:tc>
                <a:tc vMerge="1">
                  <a:txBody>
                    <a:bodyPr/>
                    <a:lstStyle/>
                    <a:p>
                      <a:endParaRPr lang="en-US"/>
                    </a:p>
                  </a:txBody>
                  <a:tcP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a:solidFill>
                            <a:schemeClr val="dk1"/>
                          </a:solidFill>
                          <a:latin typeface="Consolas" panose="020B0609020204030204" pitchFamily="49" charset="0"/>
                          <a:ea typeface="+mn-ea"/>
                          <a:cs typeface="Courier New" panose="02070309020205020404" pitchFamily="49" charset="0"/>
                        </a:rPr>
                        <a:t>Kết quả: 7</a:t>
                      </a:r>
                    </a:p>
                  </a:txBody>
                  <a:tcPr anchor="ctr"/>
                </a:tc>
                <a:extLst>
                  <a:ext uri="{0D108BD9-81ED-4DB2-BD59-A6C34878D82A}">
                    <a16:rowId xmlns:a16="http://schemas.microsoft.com/office/drawing/2014/main" val="2612324341"/>
                  </a:ext>
                </a:extLst>
              </a:tr>
              <a:tr h="344697">
                <a:tc rowSpan="2">
                  <a:txBody>
                    <a:bodyPr/>
                    <a:lstStyle/>
                    <a:p>
                      <a:pPr marL="0" lvl="2" algn="ctr" eaLnBrk="1" hangingPunct="1">
                        <a:lnSpc>
                          <a:spcPct val="100000"/>
                        </a:lnSpc>
                        <a:spcBef>
                          <a:spcPts val="0"/>
                        </a:spcBef>
                        <a:spcAft>
                          <a:spcPts val="0"/>
                        </a:spcAft>
                      </a:pPr>
                      <a:r>
                        <a:rPr lang="en-US" altLang="en-US" sz="1600" b="0">
                          <a:latin typeface="Tahoma" panose="020B0604030504040204" pitchFamily="34" charset="0"/>
                          <a:ea typeface="Tahoma" panose="020B0604030504040204" pitchFamily="34" charset="0"/>
                          <a:cs typeface="Tahoma" panose="020B0604030504040204" pitchFamily="34" charset="0"/>
                        </a:rPr>
                        <a:t>-=</a:t>
                      </a:r>
                    </a:p>
                  </a:txBody>
                  <a:tcPr anchor="ctr"/>
                </a:tc>
                <a:tc rowSpan="2">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Trừ</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giá</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trị</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của</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toán</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hạng</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sau</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khỏi</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toán</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hạng</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đầu</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và</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gán</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kết</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quả</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cho</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toán</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hạng</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đầu</a:t>
                      </a:r>
                      <a:endPar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a:solidFill>
                            <a:schemeClr val="dk1"/>
                          </a:solidFill>
                          <a:latin typeface="Consolas" panose="020B0609020204030204" pitchFamily="49" charset="0"/>
                          <a:ea typeface="+mn-ea"/>
                          <a:cs typeface="Courier New" panose="02070309020205020404" pitchFamily="49" charset="0"/>
                        </a:rPr>
                        <a:t>a -= b  </a:t>
                      </a:r>
                      <a:r>
                        <a:rPr lang="en-US" sz="1600">
                          <a:effectLst/>
                          <a:latin typeface="Consolas" panose="020B0609020204030204" pitchFamily="49" charset="0"/>
                          <a:cs typeface="Courier New" panose="02070309020205020404" pitchFamily="49" charset="0"/>
                          <a:sym typeface="Symbol" panose="05050102010706020507" pitchFamily="18" charset="2"/>
                        </a:rPr>
                        <a:t>  a = a - b</a:t>
                      </a:r>
                      <a:endParaRPr lang="en-US" altLang="en-US" sz="1600" kern="0">
                        <a:solidFill>
                          <a:schemeClr val="dk1"/>
                        </a:solidFill>
                        <a:latin typeface="Consolas" panose="020B0609020204030204" pitchFamily="49" charset="0"/>
                        <a:ea typeface="+mn-ea"/>
                        <a:cs typeface="Courier New" panose="02070309020205020404" pitchFamily="49" charset="0"/>
                      </a:endParaRPr>
                    </a:p>
                  </a:txBody>
                  <a:tcPr anchor="ctr"/>
                </a:tc>
                <a:extLst>
                  <a:ext uri="{0D108BD9-81ED-4DB2-BD59-A6C34878D82A}">
                    <a16:rowId xmlns:a16="http://schemas.microsoft.com/office/drawing/2014/main" val="1358491362"/>
                  </a:ext>
                </a:extLst>
              </a:tr>
              <a:tr h="344697">
                <a:tc vMerge="1">
                  <a:txBody>
                    <a:bodyPr/>
                    <a:lstStyle/>
                    <a:p>
                      <a:endParaRPr lang="en-US"/>
                    </a:p>
                  </a:txBody>
                  <a:tcPr/>
                </a:tc>
                <a:tc vMerge="1">
                  <a:txBody>
                    <a:bodyPr/>
                    <a:lstStyle/>
                    <a:p>
                      <a:endParaRPr lang="en-US"/>
                    </a:p>
                  </a:txBody>
                  <a:tcP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a:solidFill>
                            <a:schemeClr val="dk1"/>
                          </a:solidFill>
                          <a:latin typeface="Consolas" panose="020B0609020204030204" pitchFamily="49" charset="0"/>
                          <a:ea typeface="+mn-ea"/>
                          <a:cs typeface="Courier New" panose="02070309020205020404" pitchFamily="49" charset="0"/>
                        </a:rPr>
                        <a:t>Kết quả: 3</a:t>
                      </a:r>
                    </a:p>
                  </a:txBody>
                  <a:tcPr anchor="ctr"/>
                </a:tc>
                <a:extLst>
                  <a:ext uri="{0D108BD9-81ED-4DB2-BD59-A6C34878D82A}">
                    <a16:rowId xmlns:a16="http://schemas.microsoft.com/office/drawing/2014/main" val="3975658759"/>
                  </a:ext>
                </a:extLst>
              </a:tr>
              <a:tr h="344697">
                <a:tc rowSpan="2">
                  <a:txBody>
                    <a:bodyPr/>
                    <a:lstStyle/>
                    <a:p>
                      <a:pPr marL="0" lvl="2" algn="ctr" eaLnBrk="1" hangingPunct="1">
                        <a:lnSpc>
                          <a:spcPct val="100000"/>
                        </a:lnSpc>
                        <a:spcBef>
                          <a:spcPts val="0"/>
                        </a:spcBef>
                        <a:spcAft>
                          <a:spcPts val="0"/>
                        </a:spcAft>
                      </a:pPr>
                      <a:r>
                        <a:rPr lang="en-US" altLang="en-US" sz="1600" b="0" dirty="0">
                          <a:latin typeface="Tahoma" panose="020B0604030504040204" pitchFamily="34" charset="0"/>
                          <a:ea typeface="Tahoma" panose="020B0604030504040204" pitchFamily="34" charset="0"/>
                          <a:cs typeface="Tahoma" panose="020B0604030504040204" pitchFamily="34" charset="0"/>
                        </a:rPr>
                        <a:t>*=</a:t>
                      </a:r>
                    </a:p>
                  </a:txBody>
                  <a:tcPr anchor="ctr"/>
                </a:tc>
                <a:tc rowSpan="2">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Nhân</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giá</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trị</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của</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toán</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hạng</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sau</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với</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toán</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hạng</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đầu</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và</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gán</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kết</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quả</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cho</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toán</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hạng</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đầu</a:t>
                      </a:r>
                      <a:endPar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a:solidFill>
                            <a:schemeClr val="dk1"/>
                          </a:solidFill>
                          <a:latin typeface="Consolas" panose="020B0609020204030204" pitchFamily="49" charset="0"/>
                          <a:ea typeface="+mn-ea"/>
                          <a:cs typeface="Courier New" panose="02070309020205020404" pitchFamily="49" charset="0"/>
                        </a:rPr>
                        <a:t>a *= b  </a:t>
                      </a:r>
                      <a:r>
                        <a:rPr lang="en-US" sz="1600">
                          <a:effectLst/>
                          <a:latin typeface="Consolas" panose="020B0609020204030204" pitchFamily="49" charset="0"/>
                          <a:cs typeface="Courier New" panose="02070309020205020404" pitchFamily="49" charset="0"/>
                          <a:sym typeface="Symbol" panose="05050102010706020507" pitchFamily="18" charset="2"/>
                        </a:rPr>
                        <a:t>  a = a * b</a:t>
                      </a:r>
                      <a:endParaRPr lang="en-US" altLang="en-US" sz="1600" kern="0">
                        <a:solidFill>
                          <a:schemeClr val="dk1"/>
                        </a:solidFill>
                        <a:latin typeface="Consolas" panose="020B0609020204030204" pitchFamily="49" charset="0"/>
                        <a:ea typeface="+mn-ea"/>
                        <a:cs typeface="Courier New" panose="02070309020205020404" pitchFamily="49" charset="0"/>
                      </a:endParaRPr>
                    </a:p>
                  </a:txBody>
                  <a:tcPr anchor="ctr"/>
                </a:tc>
                <a:extLst>
                  <a:ext uri="{0D108BD9-81ED-4DB2-BD59-A6C34878D82A}">
                    <a16:rowId xmlns:a16="http://schemas.microsoft.com/office/drawing/2014/main" val="2687388748"/>
                  </a:ext>
                </a:extLst>
              </a:tr>
              <a:tr h="344697">
                <a:tc vMerge="1">
                  <a:txBody>
                    <a:bodyPr/>
                    <a:lstStyle/>
                    <a:p>
                      <a:endParaRPr lang="en-US"/>
                    </a:p>
                  </a:txBody>
                  <a:tcPr/>
                </a:tc>
                <a:tc vMerge="1">
                  <a:txBody>
                    <a:bodyPr/>
                    <a:lstStyle/>
                    <a:p>
                      <a:endParaRPr lang="en-US"/>
                    </a:p>
                  </a:txBody>
                  <a:tcP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dirty="0" err="1">
                          <a:solidFill>
                            <a:schemeClr val="dk1"/>
                          </a:solidFill>
                          <a:latin typeface="Consolas" panose="020B0609020204030204" pitchFamily="49" charset="0"/>
                          <a:ea typeface="+mn-ea"/>
                          <a:cs typeface="Courier New" panose="02070309020205020404" pitchFamily="49" charset="0"/>
                        </a:rPr>
                        <a:t>Kết</a:t>
                      </a:r>
                      <a:r>
                        <a:rPr lang="en-US" altLang="en-US" sz="1600" kern="0" dirty="0">
                          <a:solidFill>
                            <a:schemeClr val="dk1"/>
                          </a:solidFill>
                          <a:latin typeface="Consolas" panose="020B0609020204030204" pitchFamily="49" charset="0"/>
                          <a:ea typeface="+mn-ea"/>
                          <a:cs typeface="Courier New" panose="02070309020205020404" pitchFamily="49" charset="0"/>
                        </a:rPr>
                        <a:t> </a:t>
                      </a:r>
                      <a:r>
                        <a:rPr lang="en-US" altLang="en-US" sz="1600" kern="0" dirty="0" err="1">
                          <a:solidFill>
                            <a:schemeClr val="dk1"/>
                          </a:solidFill>
                          <a:latin typeface="Consolas" panose="020B0609020204030204" pitchFamily="49" charset="0"/>
                          <a:ea typeface="+mn-ea"/>
                          <a:cs typeface="Courier New" panose="02070309020205020404" pitchFamily="49" charset="0"/>
                        </a:rPr>
                        <a:t>quả</a:t>
                      </a:r>
                      <a:r>
                        <a:rPr lang="en-US" altLang="en-US" sz="1600" kern="0" dirty="0">
                          <a:solidFill>
                            <a:schemeClr val="dk1"/>
                          </a:solidFill>
                          <a:latin typeface="Consolas" panose="020B0609020204030204" pitchFamily="49" charset="0"/>
                          <a:ea typeface="+mn-ea"/>
                          <a:cs typeface="Courier New" panose="02070309020205020404" pitchFamily="49" charset="0"/>
                        </a:rPr>
                        <a:t>: 10</a:t>
                      </a:r>
                    </a:p>
                  </a:txBody>
                  <a:tcPr anchor="ctr"/>
                </a:tc>
                <a:extLst>
                  <a:ext uri="{0D108BD9-81ED-4DB2-BD59-A6C34878D82A}">
                    <a16:rowId xmlns:a16="http://schemas.microsoft.com/office/drawing/2014/main" val="61655353"/>
                  </a:ext>
                </a:extLst>
              </a:tr>
              <a:tr h="344697">
                <a:tc rowSpan="2">
                  <a:txBody>
                    <a:bodyPr/>
                    <a:lstStyle/>
                    <a:p>
                      <a:pPr marL="0" lvl="2" algn="ctr" eaLnBrk="1" hangingPunct="1">
                        <a:lnSpc>
                          <a:spcPct val="100000"/>
                        </a:lnSpc>
                        <a:spcBef>
                          <a:spcPts val="0"/>
                        </a:spcBef>
                        <a:spcAft>
                          <a:spcPts val="0"/>
                        </a:spcAft>
                      </a:pPr>
                      <a:r>
                        <a:rPr lang="en-US" altLang="en-US" sz="1600" b="0">
                          <a:latin typeface="Tahoma" panose="020B0604030504040204" pitchFamily="34" charset="0"/>
                          <a:ea typeface="Tahoma" panose="020B0604030504040204" pitchFamily="34" charset="0"/>
                          <a:cs typeface="Tahoma" panose="020B0604030504040204" pitchFamily="34" charset="0"/>
                        </a:rPr>
                        <a:t>/=</a:t>
                      </a:r>
                    </a:p>
                  </a:txBody>
                  <a:tcPr anchor="ctr"/>
                </a:tc>
                <a:tc rowSpan="2">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sz="1600" b="0" kern="1200">
                          <a:solidFill>
                            <a:schemeClr val="tx1"/>
                          </a:solidFill>
                          <a:effectLst/>
                          <a:latin typeface="Tahoma" panose="020B0604030504040204" pitchFamily="34" charset="0"/>
                          <a:ea typeface="Tahoma" panose="020B0604030504040204" pitchFamily="34" charset="0"/>
                          <a:cs typeface="Tahoma" panose="020B0604030504040204" pitchFamily="34" charset="0"/>
                        </a:rPr>
                        <a:t>Chia giá trị của toán hạng đầu cho giá trị của toán hạng sau và gán kết quả cho toán hạng đầu</a:t>
                      </a:r>
                    </a:p>
                  </a:txBody>
                  <a:tcPr anchor="ct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dirty="0">
                          <a:solidFill>
                            <a:schemeClr val="dk1"/>
                          </a:solidFill>
                          <a:latin typeface="Consolas" panose="020B0609020204030204" pitchFamily="49" charset="0"/>
                          <a:ea typeface="+mn-ea"/>
                          <a:cs typeface="Courier New" panose="02070309020205020404" pitchFamily="49" charset="0"/>
                        </a:rPr>
                        <a:t>a /= b  </a:t>
                      </a:r>
                      <a:r>
                        <a:rPr lang="en-US" sz="1600" dirty="0">
                          <a:effectLst/>
                          <a:latin typeface="Consolas" panose="020B0609020204030204" pitchFamily="49" charset="0"/>
                          <a:cs typeface="Courier New" panose="02070309020205020404" pitchFamily="49" charset="0"/>
                          <a:sym typeface="Symbol" panose="05050102010706020507" pitchFamily="18" charset="2"/>
                        </a:rPr>
                        <a:t>  a = a / b</a:t>
                      </a:r>
                      <a:endParaRPr lang="en-US" altLang="en-US" sz="1600" kern="0" dirty="0">
                        <a:solidFill>
                          <a:schemeClr val="dk1"/>
                        </a:solidFill>
                        <a:latin typeface="Consolas" panose="020B0609020204030204" pitchFamily="49" charset="0"/>
                        <a:ea typeface="+mn-ea"/>
                        <a:cs typeface="Courier New" panose="02070309020205020404" pitchFamily="49" charset="0"/>
                      </a:endParaRPr>
                    </a:p>
                  </a:txBody>
                  <a:tcPr anchor="ctr"/>
                </a:tc>
                <a:extLst>
                  <a:ext uri="{0D108BD9-81ED-4DB2-BD59-A6C34878D82A}">
                    <a16:rowId xmlns:a16="http://schemas.microsoft.com/office/drawing/2014/main" val="3464945750"/>
                  </a:ext>
                </a:extLst>
              </a:tr>
              <a:tr h="344697">
                <a:tc vMerge="1">
                  <a:txBody>
                    <a:bodyPr/>
                    <a:lstStyle/>
                    <a:p>
                      <a:endParaRPr lang="en-US"/>
                    </a:p>
                  </a:txBody>
                  <a:tcPr/>
                </a:tc>
                <a:tc vMerge="1">
                  <a:txBody>
                    <a:bodyPr/>
                    <a:lstStyle/>
                    <a:p>
                      <a:endParaRPr lang="en-US"/>
                    </a:p>
                  </a:txBody>
                  <a:tcP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dirty="0" err="1">
                          <a:solidFill>
                            <a:schemeClr val="dk1"/>
                          </a:solidFill>
                          <a:latin typeface="Consolas" panose="020B0609020204030204" pitchFamily="49" charset="0"/>
                          <a:ea typeface="+mn-ea"/>
                          <a:cs typeface="Courier New" panose="02070309020205020404" pitchFamily="49" charset="0"/>
                        </a:rPr>
                        <a:t>Kết</a:t>
                      </a:r>
                      <a:r>
                        <a:rPr lang="en-US" altLang="en-US" sz="1600" kern="0" dirty="0">
                          <a:solidFill>
                            <a:schemeClr val="dk1"/>
                          </a:solidFill>
                          <a:latin typeface="Consolas" panose="020B0609020204030204" pitchFamily="49" charset="0"/>
                          <a:ea typeface="+mn-ea"/>
                          <a:cs typeface="Courier New" panose="02070309020205020404" pitchFamily="49" charset="0"/>
                        </a:rPr>
                        <a:t> </a:t>
                      </a:r>
                      <a:r>
                        <a:rPr lang="en-US" altLang="en-US" sz="1600" kern="0" dirty="0" err="1">
                          <a:solidFill>
                            <a:schemeClr val="dk1"/>
                          </a:solidFill>
                          <a:latin typeface="Consolas" panose="020B0609020204030204" pitchFamily="49" charset="0"/>
                          <a:ea typeface="+mn-ea"/>
                          <a:cs typeface="Courier New" panose="02070309020205020404" pitchFamily="49" charset="0"/>
                        </a:rPr>
                        <a:t>quả</a:t>
                      </a:r>
                      <a:r>
                        <a:rPr lang="en-US" altLang="en-US" sz="1600" kern="0" dirty="0">
                          <a:solidFill>
                            <a:schemeClr val="dk1"/>
                          </a:solidFill>
                          <a:latin typeface="Consolas" panose="020B0609020204030204" pitchFamily="49" charset="0"/>
                          <a:ea typeface="+mn-ea"/>
                          <a:cs typeface="Courier New" panose="02070309020205020404" pitchFamily="49" charset="0"/>
                        </a:rPr>
                        <a:t>: 2.5</a:t>
                      </a:r>
                    </a:p>
                  </a:txBody>
                  <a:tcPr anchor="ctr"/>
                </a:tc>
                <a:extLst>
                  <a:ext uri="{0D108BD9-81ED-4DB2-BD59-A6C34878D82A}">
                    <a16:rowId xmlns:a16="http://schemas.microsoft.com/office/drawing/2014/main" val="997688767"/>
                  </a:ext>
                </a:extLst>
              </a:tr>
            </a:tbl>
          </a:graphicData>
        </a:graphic>
      </p:graphicFrame>
    </p:spTree>
    <p:custDataLst>
      <p:tags r:id="rId1"/>
    </p:custDataLst>
    <p:extLst>
      <p:ext uri="{BB962C8B-B14F-4D97-AF65-F5344CB8AC3E}">
        <p14:creationId xmlns:p14="http://schemas.microsoft.com/office/powerpoint/2010/main" val="1653601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2. Toán tử gán</a:t>
            </a:r>
          </a:p>
        </p:txBody>
      </p:sp>
      <p:sp>
        <p:nvSpPr>
          <p:cNvPr id="3" name="Content Placeholder 2">
            <a:extLst>
              <a:ext uri="{FF2B5EF4-FFF2-40B4-BE49-F238E27FC236}">
                <a16:creationId xmlns:a16="http://schemas.microsoft.com/office/drawing/2014/main" id="{C24C85FB-0603-58BF-03A1-260458082AB0}"/>
              </a:ext>
            </a:extLst>
          </p:cNvPr>
          <p:cNvSpPr>
            <a:spLocks noGrp="1"/>
          </p:cNvSpPr>
          <p:nvPr>
            <p:ph idx="1"/>
          </p:nvPr>
        </p:nvSpPr>
        <p:spPr/>
        <p:txBody>
          <a:bodyPr/>
          <a:lstStyle/>
          <a:p>
            <a:endParaRPr lang="en-US" dirty="0"/>
          </a:p>
        </p:txBody>
      </p:sp>
      <p:graphicFrame>
        <p:nvGraphicFramePr>
          <p:cNvPr id="5" name="Table 2">
            <a:extLst>
              <a:ext uri="{FF2B5EF4-FFF2-40B4-BE49-F238E27FC236}">
                <a16:creationId xmlns:a16="http://schemas.microsoft.com/office/drawing/2014/main" id="{BFB70113-D0AA-438E-990E-E41E8C4DD264}"/>
              </a:ext>
            </a:extLst>
          </p:cNvPr>
          <p:cNvGraphicFramePr>
            <a:graphicFrameLocks noGrp="1"/>
          </p:cNvGraphicFramePr>
          <p:nvPr>
            <p:extLst>
              <p:ext uri="{D42A27DB-BD31-4B8C-83A1-F6EECF244321}">
                <p14:modId xmlns:p14="http://schemas.microsoft.com/office/powerpoint/2010/main" val="449621100"/>
              </p:ext>
            </p:extLst>
          </p:nvPr>
        </p:nvGraphicFramePr>
        <p:xfrm>
          <a:off x="551384" y="1196182"/>
          <a:ext cx="9984679" cy="2682240"/>
        </p:xfrm>
        <a:graphic>
          <a:graphicData uri="http://schemas.openxmlformats.org/drawingml/2006/table">
            <a:tbl>
              <a:tblPr firstRow="1" bandRow="1">
                <a:tableStyleId>{93296810-A885-4BE3-A3E7-6D5BEEA58F35}</a:tableStyleId>
              </a:tblPr>
              <a:tblGrid>
                <a:gridCol w="1199703">
                  <a:extLst>
                    <a:ext uri="{9D8B030D-6E8A-4147-A177-3AD203B41FA5}">
                      <a16:colId xmlns:a16="http://schemas.microsoft.com/office/drawing/2014/main" val="4122184696"/>
                    </a:ext>
                  </a:extLst>
                </a:gridCol>
                <a:gridCol w="5550019">
                  <a:extLst>
                    <a:ext uri="{9D8B030D-6E8A-4147-A177-3AD203B41FA5}">
                      <a16:colId xmlns:a16="http://schemas.microsoft.com/office/drawing/2014/main" val="1439014570"/>
                    </a:ext>
                  </a:extLst>
                </a:gridCol>
                <a:gridCol w="3234957">
                  <a:extLst>
                    <a:ext uri="{9D8B030D-6E8A-4147-A177-3AD203B41FA5}">
                      <a16:colId xmlns:a16="http://schemas.microsoft.com/office/drawing/2014/main" val="2457100674"/>
                    </a:ext>
                  </a:extLst>
                </a:gridCol>
              </a:tblGrid>
              <a:tr h="363353">
                <a:tc>
                  <a:txBody>
                    <a:bodyPr/>
                    <a:lstStyle/>
                    <a:p>
                      <a:pPr algn="ctr">
                        <a:spcBef>
                          <a:spcPts val="0"/>
                        </a:spcBef>
                        <a:spcAft>
                          <a:spcPts val="0"/>
                        </a:spcAft>
                      </a:pPr>
                      <a:r>
                        <a:rPr lang="en-US" dirty="0" err="1"/>
                        <a:t>Toán</a:t>
                      </a:r>
                      <a:r>
                        <a:rPr lang="en-US" dirty="0"/>
                        <a:t> </a:t>
                      </a:r>
                      <a:r>
                        <a:rPr lang="en-US" dirty="0" err="1"/>
                        <a:t>tử</a:t>
                      </a:r>
                      <a:endParaRPr lang="en-US" dirty="0"/>
                    </a:p>
                  </a:txBody>
                  <a:tcPr anchor="ctr"/>
                </a:tc>
                <a:tc>
                  <a:txBody>
                    <a:bodyPr/>
                    <a:lstStyle/>
                    <a:p>
                      <a:pPr algn="ctr">
                        <a:spcBef>
                          <a:spcPts val="0"/>
                        </a:spcBef>
                        <a:spcAft>
                          <a:spcPts val="0"/>
                        </a:spcAft>
                      </a:pPr>
                      <a:r>
                        <a:rPr lang="en-US" dirty="0" err="1"/>
                        <a:t>Mô</a:t>
                      </a:r>
                      <a:r>
                        <a:rPr lang="en-US" dirty="0"/>
                        <a:t> </a:t>
                      </a:r>
                      <a:r>
                        <a:rPr lang="en-US" dirty="0" err="1"/>
                        <a:t>tả</a:t>
                      </a:r>
                      <a:endParaRPr lang="en-US" dirty="0"/>
                    </a:p>
                  </a:txBody>
                  <a:tcPr anchor="ctr"/>
                </a:tc>
                <a:tc>
                  <a:txBody>
                    <a:bodyPr/>
                    <a:lstStyle/>
                    <a:p>
                      <a:pPr algn="ctr">
                        <a:spcBef>
                          <a:spcPts val="0"/>
                        </a:spcBef>
                        <a:spcAft>
                          <a:spcPts val="0"/>
                        </a:spcAft>
                      </a:pPr>
                      <a:r>
                        <a:rPr lang="en-US" dirty="0" err="1"/>
                        <a:t>Ví</a:t>
                      </a:r>
                      <a:r>
                        <a:rPr lang="en-US" dirty="0"/>
                        <a:t> </a:t>
                      </a:r>
                      <a:r>
                        <a:rPr lang="en-US" dirty="0" err="1"/>
                        <a:t>dụ</a:t>
                      </a:r>
                      <a:endParaRPr lang="en-US" dirty="0"/>
                    </a:p>
                    <a:p>
                      <a:pPr algn="ctr">
                        <a:spcBef>
                          <a:spcPts val="0"/>
                        </a:spcBef>
                        <a:spcAft>
                          <a:spcPts val="0"/>
                        </a:spcAft>
                      </a:pPr>
                      <a:r>
                        <a:rPr lang="en-US" dirty="0" err="1"/>
                        <a:t>cho</a:t>
                      </a:r>
                      <a:r>
                        <a:rPr lang="en-US" dirty="0"/>
                        <a:t> </a:t>
                      </a:r>
                      <a:r>
                        <a:rPr lang="en-US" dirty="0">
                          <a:solidFill>
                            <a:schemeClr val="accent1">
                              <a:lumMod val="40000"/>
                              <a:lumOff val="60000"/>
                            </a:schemeClr>
                          </a:solidFill>
                        </a:rPr>
                        <a:t>a = 5</a:t>
                      </a:r>
                      <a:r>
                        <a:rPr lang="en-US" dirty="0"/>
                        <a:t>, </a:t>
                      </a:r>
                      <a:r>
                        <a:rPr lang="en-US" dirty="0">
                          <a:solidFill>
                            <a:schemeClr val="accent1">
                              <a:lumMod val="40000"/>
                              <a:lumOff val="60000"/>
                            </a:schemeClr>
                          </a:solidFill>
                        </a:rPr>
                        <a:t>b = 2</a:t>
                      </a:r>
                    </a:p>
                  </a:txBody>
                  <a:tcPr anchor="ctr"/>
                </a:tc>
                <a:extLst>
                  <a:ext uri="{0D108BD9-81ED-4DB2-BD59-A6C34878D82A}">
                    <a16:rowId xmlns:a16="http://schemas.microsoft.com/office/drawing/2014/main" val="4026491541"/>
                  </a:ext>
                </a:extLst>
              </a:tr>
              <a:tr h="175260">
                <a:tc rowSpan="2">
                  <a:txBody>
                    <a:bodyPr/>
                    <a:lstStyle/>
                    <a:p>
                      <a:pPr marL="0" lvl="2" algn="ctr" eaLnBrk="1" hangingPunct="1">
                        <a:lnSpc>
                          <a:spcPct val="100000"/>
                        </a:lnSpc>
                        <a:spcBef>
                          <a:spcPts val="0"/>
                        </a:spcBef>
                        <a:spcAft>
                          <a:spcPts val="0"/>
                        </a:spcAft>
                      </a:pPr>
                      <a:r>
                        <a:rPr lang="en-US" altLang="en-US" sz="1600" b="0" dirty="0">
                          <a:latin typeface="Tahoma" panose="020B0604030504040204" pitchFamily="34" charset="0"/>
                          <a:ea typeface="Tahoma" panose="020B0604030504040204" pitchFamily="34" charset="0"/>
                          <a:cs typeface="Tahoma" panose="020B0604030504040204" pitchFamily="34" charset="0"/>
                        </a:rPr>
                        <a:t>%=</a:t>
                      </a:r>
                    </a:p>
                  </a:txBody>
                  <a:tcPr anchor="ctr"/>
                </a:tc>
                <a:tc rowSpan="2">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Thực</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hiện</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phép</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chia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lấy</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dư</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giữa</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toán</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hạng</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đầu</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và</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toán</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hạng</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sau</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và</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gán</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kết</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quả</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cho</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toán</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hạng</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đầu</a:t>
                      </a:r>
                      <a:endPar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a:solidFill>
                            <a:schemeClr val="dk1"/>
                          </a:solidFill>
                          <a:latin typeface="Consolas" panose="020B0609020204030204" pitchFamily="49" charset="0"/>
                          <a:ea typeface="+mn-ea"/>
                          <a:cs typeface="Courier New" panose="02070309020205020404" pitchFamily="49" charset="0"/>
                        </a:rPr>
                        <a:t>a %= b  </a:t>
                      </a:r>
                      <a:r>
                        <a:rPr lang="en-US" sz="1600">
                          <a:effectLst/>
                          <a:latin typeface="Consolas" panose="020B0609020204030204" pitchFamily="49" charset="0"/>
                          <a:cs typeface="Courier New" panose="02070309020205020404" pitchFamily="49" charset="0"/>
                          <a:sym typeface="Symbol" panose="05050102010706020507" pitchFamily="18" charset="2"/>
                        </a:rPr>
                        <a:t>  a = a % b</a:t>
                      </a:r>
                      <a:endParaRPr lang="en-US" altLang="en-US" sz="1600" kern="0">
                        <a:solidFill>
                          <a:schemeClr val="dk1"/>
                        </a:solidFill>
                        <a:latin typeface="Consolas" panose="020B0609020204030204" pitchFamily="49" charset="0"/>
                        <a:ea typeface="+mn-ea"/>
                        <a:cs typeface="Courier New" panose="02070309020205020404" pitchFamily="49" charset="0"/>
                      </a:endParaRPr>
                    </a:p>
                  </a:txBody>
                  <a:tcPr anchor="ctr"/>
                </a:tc>
                <a:extLst>
                  <a:ext uri="{0D108BD9-81ED-4DB2-BD59-A6C34878D82A}">
                    <a16:rowId xmlns:a16="http://schemas.microsoft.com/office/drawing/2014/main" val="2302287781"/>
                  </a:ext>
                </a:extLst>
              </a:tr>
              <a:tr h="175260">
                <a:tc vMerge="1">
                  <a:txBody>
                    <a:bodyPr/>
                    <a:lstStyle/>
                    <a:p>
                      <a:endParaRPr lang="en-US"/>
                    </a:p>
                  </a:txBody>
                  <a:tcPr/>
                </a:tc>
                <a:tc vMerge="1">
                  <a:txBody>
                    <a:bodyPr/>
                    <a:lstStyle/>
                    <a:p>
                      <a:endParaRPr lang="en-US"/>
                    </a:p>
                  </a:txBody>
                  <a:tcP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dirty="0" err="1">
                          <a:solidFill>
                            <a:schemeClr val="dk1"/>
                          </a:solidFill>
                          <a:latin typeface="Consolas" panose="020B0609020204030204" pitchFamily="49" charset="0"/>
                          <a:ea typeface="+mn-ea"/>
                          <a:cs typeface="Courier New" panose="02070309020205020404" pitchFamily="49" charset="0"/>
                        </a:rPr>
                        <a:t>Kết</a:t>
                      </a:r>
                      <a:r>
                        <a:rPr lang="en-US" altLang="en-US" sz="1600" kern="0" dirty="0">
                          <a:solidFill>
                            <a:schemeClr val="dk1"/>
                          </a:solidFill>
                          <a:latin typeface="Consolas" panose="020B0609020204030204" pitchFamily="49" charset="0"/>
                          <a:ea typeface="+mn-ea"/>
                          <a:cs typeface="Courier New" panose="02070309020205020404" pitchFamily="49" charset="0"/>
                        </a:rPr>
                        <a:t> </a:t>
                      </a:r>
                      <a:r>
                        <a:rPr lang="en-US" altLang="en-US" sz="1600" kern="0" dirty="0" err="1">
                          <a:solidFill>
                            <a:schemeClr val="dk1"/>
                          </a:solidFill>
                          <a:latin typeface="Consolas" panose="020B0609020204030204" pitchFamily="49" charset="0"/>
                          <a:ea typeface="+mn-ea"/>
                          <a:cs typeface="Courier New" panose="02070309020205020404" pitchFamily="49" charset="0"/>
                        </a:rPr>
                        <a:t>quả</a:t>
                      </a:r>
                      <a:r>
                        <a:rPr lang="en-US" altLang="en-US" sz="1600" kern="0" dirty="0">
                          <a:solidFill>
                            <a:schemeClr val="dk1"/>
                          </a:solidFill>
                          <a:latin typeface="Consolas" panose="020B0609020204030204" pitchFamily="49" charset="0"/>
                          <a:ea typeface="+mn-ea"/>
                          <a:cs typeface="Courier New" panose="02070309020205020404" pitchFamily="49" charset="0"/>
                        </a:rPr>
                        <a:t>: 1</a:t>
                      </a:r>
                    </a:p>
                  </a:txBody>
                  <a:tcPr anchor="ctr"/>
                </a:tc>
                <a:extLst>
                  <a:ext uri="{0D108BD9-81ED-4DB2-BD59-A6C34878D82A}">
                    <a16:rowId xmlns:a16="http://schemas.microsoft.com/office/drawing/2014/main" val="3038289135"/>
                  </a:ext>
                </a:extLst>
              </a:tr>
              <a:tr h="228600">
                <a:tc rowSpan="2">
                  <a:txBody>
                    <a:bodyPr/>
                    <a:lstStyle/>
                    <a:p>
                      <a:pPr marL="0" lvl="2" algn="ctr" eaLnBrk="1" hangingPunct="1">
                        <a:lnSpc>
                          <a:spcPct val="100000"/>
                        </a:lnSpc>
                        <a:spcBef>
                          <a:spcPts val="0"/>
                        </a:spcBef>
                        <a:spcAft>
                          <a:spcPts val="0"/>
                        </a:spcAft>
                      </a:pPr>
                      <a:r>
                        <a:rPr lang="en-US" altLang="en-US" sz="1600" b="0">
                          <a:latin typeface="Tahoma" panose="020B0604030504040204" pitchFamily="34" charset="0"/>
                          <a:ea typeface="Tahoma" panose="020B0604030504040204" pitchFamily="34" charset="0"/>
                          <a:cs typeface="Tahoma" panose="020B0604030504040204" pitchFamily="34" charset="0"/>
                        </a:rPr>
                        <a:t>**=</a:t>
                      </a:r>
                    </a:p>
                  </a:txBody>
                  <a:tcPr anchor="ctr"/>
                </a:tc>
                <a:tc rowSpan="2">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Thực</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hiện</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phép</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tính</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số</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mũ</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và</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gán</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kết</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quả</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cho</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toán</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hạng</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đầu</a:t>
                      </a:r>
                      <a:endPar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dirty="0">
                          <a:solidFill>
                            <a:schemeClr val="dk1"/>
                          </a:solidFill>
                          <a:latin typeface="Consolas" panose="020B0609020204030204" pitchFamily="49" charset="0"/>
                          <a:ea typeface="+mn-ea"/>
                          <a:cs typeface="Courier New" panose="02070309020205020404" pitchFamily="49" charset="0"/>
                        </a:rPr>
                        <a:t>a **= b  </a:t>
                      </a:r>
                      <a:r>
                        <a:rPr lang="en-US" sz="1600" dirty="0">
                          <a:effectLst/>
                          <a:latin typeface="Consolas" panose="020B0609020204030204" pitchFamily="49" charset="0"/>
                          <a:cs typeface="Courier New" panose="02070309020205020404" pitchFamily="49" charset="0"/>
                          <a:sym typeface="Symbol" panose="05050102010706020507" pitchFamily="18" charset="2"/>
                        </a:rPr>
                        <a:t>  a = a ** b</a:t>
                      </a:r>
                      <a:endParaRPr lang="en-US" altLang="en-US" sz="1600" kern="0" dirty="0">
                        <a:solidFill>
                          <a:schemeClr val="dk1"/>
                        </a:solidFill>
                        <a:latin typeface="Consolas" panose="020B0609020204030204" pitchFamily="49" charset="0"/>
                        <a:ea typeface="+mn-ea"/>
                        <a:cs typeface="Courier New" panose="02070309020205020404" pitchFamily="49" charset="0"/>
                      </a:endParaRPr>
                    </a:p>
                  </a:txBody>
                  <a:tcPr anchor="ctr"/>
                </a:tc>
                <a:extLst>
                  <a:ext uri="{0D108BD9-81ED-4DB2-BD59-A6C34878D82A}">
                    <a16:rowId xmlns:a16="http://schemas.microsoft.com/office/drawing/2014/main" val="2697519428"/>
                  </a:ext>
                </a:extLst>
              </a:tr>
              <a:tr h="228600">
                <a:tc vMerge="1">
                  <a:txBody>
                    <a:bodyPr/>
                    <a:lstStyle/>
                    <a:p>
                      <a:endParaRPr lang="en-US"/>
                    </a:p>
                  </a:txBody>
                  <a:tcPr/>
                </a:tc>
                <a:tc vMerge="1">
                  <a:txBody>
                    <a:bodyPr/>
                    <a:lstStyle/>
                    <a:p>
                      <a:endParaRPr lang="en-US"/>
                    </a:p>
                  </a:txBody>
                  <a:tcP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dirty="0" err="1">
                          <a:solidFill>
                            <a:schemeClr val="dk1"/>
                          </a:solidFill>
                          <a:latin typeface="Consolas" panose="020B0609020204030204" pitchFamily="49" charset="0"/>
                          <a:ea typeface="+mn-ea"/>
                          <a:cs typeface="Courier New" panose="02070309020205020404" pitchFamily="49" charset="0"/>
                        </a:rPr>
                        <a:t>Kết</a:t>
                      </a:r>
                      <a:r>
                        <a:rPr lang="en-US" altLang="en-US" sz="1600" kern="0" dirty="0">
                          <a:solidFill>
                            <a:schemeClr val="dk1"/>
                          </a:solidFill>
                          <a:latin typeface="Consolas" panose="020B0609020204030204" pitchFamily="49" charset="0"/>
                          <a:ea typeface="+mn-ea"/>
                          <a:cs typeface="Courier New" panose="02070309020205020404" pitchFamily="49" charset="0"/>
                        </a:rPr>
                        <a:t> </a:t>
                      </a:r>
                      <a:r>
                        <a:rPr lang="en-US" altLang="en-US" sz="1600" kern="0" dirty="0" err="1">
                          <a:solidFill>
                            <a:schemeClr val="dk1"/>
                          </a:solidFill>
                          <a:latin typeface="Consolas" panose="020B0609020204030204" pitchFamily="49" charset="0"/>
                          <a:ea typeface="+mn-ea"/>
                          <a:cs typeface="Courier New" panose="02070309020205020404" pitchFamily="49" charset="0"/>
                        </a:rPr>
                        <a:t>quả</a:t>
                      </a:r>
                      <a:r>
                        <a:rPr lang="en-US" altLang="en-US" sz="1600" kern="0" dirty="0">
                          <a:solidFill>
                            <a:schemeClr val="dk1"/>
                          </a:solidFill>
                          <a:latin typeface="Consolas" panose="020B0609020204030204" pitchFamily="49" charset="0"/>
                          <a:ea typeface="+mn-ea"/>
                          <a:cs typeface="Courier New" panose="02070309020205020404" pitchFamily="49" charset="0"/>
                        </a:rPr>
                        <a:t>: 25</a:t>
                      </a:r>
                    </a:p>
                  </a:txBody>
                  <a:tcPr anchor="ctr"/>
                </a:tc>
                <a:extLst>
                  <a:ext uri="{0D108BD9-81ED-4DB2-BD59-A6C34878D82A}">
                    <a16:rowId xmlns:a16="http://schemas.microsoft.com/office/drawing/2014/main" val="1774927265"/>
                  </a:ext>
                </a:extLst>
              </a:tr>
              <a:tr h="350520">
                <a:tc rowSpan="2">
                  <a:txBody>
                    <a:bodyPr/>
                    <a:lstStyle/>
                    <a:p>
                      <a:pPr marL="0" lvl="2" algn="ctr" eaLnBrk="1" hangingPunct="1">
                        <a:lnSpc>
                          <a:spcPct val="100000"/>
                        </a:lnSpc>
                        <a:spcBef>
                          <a:spcPts val="0"/>
                        </a:spcBef>
                        <a:spcAft>
                          <a:spcPts val="0"/>
                        </a:spcAft>
                      </a:pPr>
                      <a:r>
                        <a:rPr lang="en-US" altLang="en-US" sz="1600" b="0">
                          <a:latin typeface="Tahoma" panose="020B0604030504040204" pitchFamily="34" charset="0"/>
                          <a:ea typeface="Tahoma" panose="020B0604030504040204" pitchFamily="34" charset="0"/>
                          <a:cs typeface="Tahoma" panose="020B0604030504040204" pitchFamily="34" charset="0"/>
                        </a:rPr>
                        <a:t>//=</a:t>
                      </a:r>
                    </a:p>
                  </a:txBody>
                  <a:tcPr anchor="ctr"/>
                </a:tc>
                <a:tc rowSpan="2">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Thực</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hiện</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phép</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chia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lấy</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cận</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dưới</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giữa</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toán</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hạng</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đầu</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và</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toán</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hạng</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sau</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và</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gán</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kết</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quả</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cho</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toán</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hạng</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đầu</a:t>
                      </a:r>
                      <a:endPar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dirty="0">
                          <a:solidFill>
                            <a:schemeClr val="dk1"/>
                          </a:solidFill>
                          <a:latin typeface="Consolas" panose="020B0609020204030204" pitchFamily="49" charset="0"/>
                          <a:ea typeface="+mn-ea"/>
                          <a:cs typeface="Courier New" panose="02070309020205020404" pitchFamily="49" charset="0"/>
                        </a:rPr>
                        <a:t>a //= b  </a:t>
                      </a:r>
                      <a:r>
                        <a:rPr lang="en-US" sz="1600" dirty="0">
                          <a:effectLst/>
                          <a:latin typeface="Consolas" panose="020B0609020204030204" pitchFamily="49" charset="0"/>
                          <a:cs typeface="Courier New" panose="02070309020205020404" pitchFamily="49" charset="0"/>
                          <a:sym typeface="Symbol" panose="05050102010706020507" pitchFamily="18" charset="2"/>
                        </a:rPr>
                        <a:t>  a = a // b</a:t>
                      </a:r>
                      <a:endParaRPr lang="en-US" altLang="en-US" sz="1600" kern="0" dirty="0">
                        <a:solidFill>
                          <a:schemeClr val="dk1"/>
                        </a:solidFill>
                        <a:latin typeface="Consolas" panose="020B0609020204030204" pitchFamily="49" charset="0"/>
                        <a:ea typeface="+mn-ea"/>
                        <a:cs typeface="Courier New" panose="02070309020205020404" pitchFamily="49" charset="0"/>
                      </a:endParaRPr>
                    </a:p>
                  </a:txBody>
                  <a:tcPr anchor="ctr"/>
                </a:tc>
                <a:extLst>
                  <a:ext uri="{0D108BD9-81ED-4DB2-BD59-A6C34878D82A}">
                    <a16:rowId xmlns:a16="http://schemas.microsoft.com/office/drawing/2014/main" val="2994256039"/>
                  </a:ext>
                </a:extLst>
              </a:tr>
              <a:tr h="350520">
                <a:tc vMerge="1">
                  <a:txBody>
                    <a:bodyPr/>
                    <a:lstStyle/>
                    <a:p>
                      <a:endParaRPr lang="en-US"/>
                    </a:p>
                  </a:txBody>
                  <a:tcPr/>
                </a:tc>
                <a:tc vMerge="1">
                  <a:txBody>
                    <a:bodyPr/>
                    <a:lstStyle/>
                    <a:p>
                      <a:endParaRPr lang="en-US"/>
                    </a:p>
                  </a:txBody>
                  <a:tcP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dirty="0" err="1">
                          <a:solidFill>
                            <a:schemeClr val="dk1"/>
                          </a:solidFill>
                          <a:latin typeface="Consolas" panose="020B0609020204030204" pitchFamily="49" charset="0"/>
                          <a:ea typeface="+mn-ea"/>
                          <a:cs typeface="Courier New" panose="02070309020205020404" pitchFamily="49" charset="0"/>
                        </a:rPr>
                        <a:t>Kết</a:t>
                      </a:r>
                      <a:r>
                        <a:rPr lang="en-US" altLang="en-US" sz="1600" kern="0" dirty="0">
                          <a:solidFill>
                            <a:schemeClr val="dk1"/>
                          </a:solidFill>
                          <a:latin typeface="Consolas" panose="020B0609020204030204" pitchFamily="49" charset="0"/>
                          <a:ea typeface="+mn-ea"/>
                          <a:cs typeface="Courier New" panose="02070309020205020404" pitchFamily="49" charset="0"/>
                        </a:rPr>
                        <a:t> </a:t>
                      </a:r>
                      <a:r>
                        <a:rPr lang="en-US" altLang="en-US" sz="1600" kern="0" dirty="0" err="1">
                          <a:solidFill>
                            <a:schemeClr val="dk1"/>
                          </a:solidFill>
                          <a:latin typeface="Consolas" panose="020B0609020204030204" pitchFamily="49" charset="0"/>
                          <a:ea typeface="+mn-ea"/>
                          <a:cs typeface="Courier New" panose="02070309020205020404" pitchFamily="49" charset="0"/>
                        </a:rPr>
                        <a:t>quả</a:t>
                      </a:r>
                      <a:r>
                        <a:rPr lang="en-US" altLang="en-US" sz="1600" kern="0" dirty="0">
                          <a:solidFill>
                            <a:schemeClr val="dk1"/>
                          </a:solidFill>
                          <a:latin typeface="Consolas" panose="020B0609020204030204" pitchFamily="49" charset="0"/>
                          <a:ea typeface="+mn-ea"/>
                          <a:cs typeface="Courier New" panose="02070309020205020404" pitchFamily="49" charset="0"/>
                        </a:rPr>
                        <a:t>: 2</a:t>
                      </a:r>
                    </a:p>
                  </a:txBody>
                  <a:tcPr anchor="ctr"/>
                </a:tc>
                <a:extLst>
                  <a:ext uri="{0D108BD9-81ED-4DB2-BD59-A6C34878D82A}">
                    <a16:rowId xmlns:a16="http://schemas.microsoft.com/office/drawing/2014/main" val="1162744318"/>
                  </a:ext>
                </a:extLst>
              </a:tr>
            </a:tbl>
          </a:graphicData>
        </a:graphic>
      </p:graphicFrame>
    </p:spTree>
    <p:custDataLst>
      <p:tags r:id="rId1"/>
    </p:custDataLst>
    <p:extLst>
      <p:ext uri="{BB962C8B-B14F-4D97-AF65-F5344CB8AC3E}">
        <p14:creationId xmlns:p14="http://schemas.microsoft.com/office/powerpoint/2010/main" val="3369379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A484D824-ADE3-47A8-8EC6-50E82BBD4419}"/>
              </a:ext>
            </a:extLst>
          </p:cNvPr>
          <p:cNvSpPr>
            <a:spLocks noGrp="1" noChangeArrowheads="1"/>
          </p:cNvSpPr>
          <p:nvPr>
            <p:ph type="title"/>
          </p:nvPr>
        </p:nvSpPr>
        <p:spPr/>
        <p:txBody>
          <a:bodyPr/>
          <a:lstStyle/>
          <a:p>
            <a:r>
              <a:rPr lang="en-US" altLang="en-US" dirty="0" err="1"/>
              <a:t>Nội</a:t>
            </a:r>
            <a:r>
              <a:rPr lang="en-US" altLang="en-US" dirty="0"/>
              <a:t> dung</a:t>
            </a:r>
          </a:p>
        </p:txBody>
      </p:sp>
      <p:sp>
        <p:nvSpPr>
          <p:cNvPr id="18434" name="Rectangle 2">
            <a:extLst>
              <a:ext uri="{FF2B5EF4-FFF2-40B4-BE49-F238E27FC236}">
                <a16:creationId xmlns:a16="http://schemas.microsoft.com/office/drawing/2014/main" id="{032E1408-A026-44A6-958E-6AF5B411C266}"/>
              </a:ext>
            </a:extLst>
          </p:cNvPr>
          <p:cNvSpPr>
            <a:spLocks noGrp="1" noChangeArrowheads="1"/>
          </p:cNvSpPr>
          <p:nvPr>
            <p:ph idx="1"/>
          </p:nvPr>
        </p:nvSpPr>
        <p:spPr/>
        <p:txBody>
          <a:bodyPr/>
          <a:lstStyle/>
          <a:p>
            <a:pPr marL="450850">
              <a:lnSpc>
                <a:spcPct val="100000"/>
              </a:lnSpc>
              <a:buFont typeface="+mj-lt"/>
              <a:buAutoNum type="arabicPeriod"/>
            </a:pPr>
            <a:r>
              <a:rPr lang="en-US" dirty="0" err="1">
                <a:solidFill>
                  <a:schemeClr val="bg2">
                    <a:lumMod val="75000"/>
                  </a:schemeClr>
                </a:solidFill>
              </a:rPr>
              <a:t>Toán</a:t>
            </a:r>
            <a:r>
              <a:rPr lang="en-US" dirty="0">
                <a:solidFill>
                  <a:schemeClr val="bg2">
                    <a:lumMod val="75000"/>
                  </a:schemeClr>
                </a:solidFill>
              </a:rPr>
              <a:t> </a:t>
            </a:r>
            <a:r>
              <a:rPr lang="en-US" dirty="0" err="1">
                <a:solidFill>
                  <a:schemeClr val="bg2">
                    <a:lumMod val="75000"/>
                  </a:schemeClr>
                </a:solidFill>
              </a:rPr>
              <a:t>tử</a:t>
            </a:r>
            <a:r>
              <a:rPr lang="en-US" dirty="0">
                <a:solidFill>
                  <a:schemeClr val="bg2">
                    <a:lumMod val="75000"/>
                  </a:schemeClr>
                </a:solidFill>
              </a:rPr>
              <a:t> </a:t>
            </a:r>
            <a:r>
              <a:rPr lang="en-US" dirty="0" err="1">
                <a:solidFill>
                  <a:schemeClr val="bg2">
                    <a:lumMod val="75000"/>
                  </a:schemeClr>
                </a:solidFill>
              </a:rPr>
              <a:t>số</a:t>
            </a:r>
            <a:r>
              <a:rPr lang="en-US" dirty="0">
                <a:solidFill>
                  <a:schemeClr val="bg2">
                    <a:lumMod val="75000"/>
                  </a:schemeClr>
                </a:solidFill>
              </a:rPr>
              <a:t> </a:t>
            </a:r>
            <a:r>
              <a:rPr lang="en-US" dirty="0" err="1">
                <a:solidFill>
                  <a:schemeClr val="bg2">
                    <a:lumMod val="75000"/>
                  </a:schemeClr>
                </a:solidFill>
              </a:rPr>
              <a:t>học</a:t>
            </a:r>
            <a:r>
              <a:rPr lang="en-US" dirty="0">
                <a:solidFill>
                  <a:schemeClr val="bg2">
                    <a:lumMod val="75000"/>
                  </a:schemeClr>
                </a:solidFill>
              </a:rPr>
              <a:t> (Arithmetic Operators)</a:t>
            </a:r>
          </a:p>
          <a:p>
            <a:pPr marL="450850">
              <a:lnSpc>
                <a:spcPct val="100000"/>
              </a:lnSpc>
              <a:buFont typeface="+mj-lt"/>
              <a:buAutoNum type="arabicPeriod"/>
            </a:pPr>
            <a:r>
              <a:rPr lang="en-US" dirty="0" err="1">
                <a:solidFill>
                  <a:schemeClr val="bg2">
                    <a:lumMod val="75000"/>
                  </a:schemeClr>
                </a:solidFill>
              </a:rPr>
              <a:t>Toán</a:t>
            </a:r>
            <a:r>
              <a:rPr lang="en-US" dirty="0">
                <a:solidFill>
                  <a:schemeClr val="bg2">
                    <a:lumMod val="75000"/>
                  </a:schemeClr>
                </a:solidFill>
              </a:rPr>
              <a:t> </a:t>
            </a:r>
            <a:r>
              <a:rPr lang="en-US" dirty="0" err="1">
                <a:solidFill>
                  <a:schemeClr val="bg2">
                    <a:lumMod val="75000"/>
                  </a:schemeClr>
                </a:solidFill>
              </a:rPr>
              <a:t>tử</a:t>
            </a:r>
            <a:r>
              <a:rPr lang="en-US" dirty="0">
                <a:solidFill>
                  <a:schemeClr val="bg2">
                    <a:lumMod val="75000"/>
                  </a:schemeClr>
                </a:solidFill>
              </a:rPr>
              <a:t> </a:t>
            </a:r>
            <a:r>
              <a:rPr lang="en-US" dirty="0" err="1">
                <a:solidFill>
                  <a:schemeClr val="bg2">
                    <a:lumMod val="75000"/>
                  </a:schemeClr>
                </a:solidFill>
              </a:rPr>
              <a:t>gán</a:t>
            </a:r>
            <a:r>
              <a:rPr lang="en-US" dirty="0">
                <a:solidFill>
                  <a:schemeClr val="bg2">
                    <a:lumMod val="75000"/>
                  </a:schemeClr>
                </a:solidFill>
              </a:rPr>
              <a:t> (Assignment Operators)</a:t>
            </a:r>
          </a:p>
          <a:p>
            <a:pPr marL="450850">
              <a:lnSpc>
                <a:spcPct val="100000"/>
              </a:lnSpc>
              <a:buFont typeface="+mj-lt"/>
              <a:buAutoNum type="arabicPeriod"/>
            </a:pPr>
            <a:r>
              <a:rPr lang="en-US" dirty="0" err="1"/>
              <a:t>Toán</a:t>
            </a:r>
            <a:r>
              <a:rPr lang="en-US" dirty="0"/>
              <a:t> </a:t>
            </a:r>
            <a:r>
              <a:rPr lang="en-US" dirty="0" err="1"/>
              <a:t>tử</a:t>
            </a:r>
            <a:r>
              <a:rPr lang="en-US" dirty="0"/>
              <a:t> so </a:t>
            </a:r>
            <a:r>
              <a:rPr lang="en-US" dirty="0" err="1"/>
              <a:t>sánh</a:t>
            </a:r>
            <a:r>
              <a:rPr lang="en-US" dirty="0"/>
              <a:t> (Comparison Operators)</a:t>
            </a:r>
          </a:p>
          <a:p>
            <a:pPr marL="450850">
              <a:lnSpc>
                <a:spcPct val="100000"/>
              </a:lnSpc>
              <a:buFont typeface="+mj-lt"/>
              <a:buAutoNum type="arabicPeriod"/>
            </a:pPr>
            <a:r>
              <a:rPr lang="en-US" dirty="0" err="1">
                <a:solidFill>
                  <a:schemeClr val="bg2">
                    <a:lumMod val="75000"/>
                  </a:schemeClr>
                </a:solidFill>
              </a:rPr>
              <a:t>Toán</a:t>
            </a:r>
            <a:r>
              <a:rPr lang="en-US" dirty="0">
                <a:solidFill>
                  <a:schemeClr val="bg2">
                    <a:lumMod val="75000"/>
                  </a:schemeClr>
                </a:solidFill>
              </a:rPr>
              <a:t> </a:t>
            </a:r>
            <a:r>
              <a:rPr lang="en-US" dirty="0" err="1">
                <a:solidFill>
                  <a:schemeClr val="bg2">
                    <a:lumMod val="75000"/>
                  </a:schemeClr>
                </a:solidFill>
              </a:rPr>
              <a:t>tử</a:t>
            </a:r>
            <a:r>
              <a:rPr lang="en-US" dirty="0">
                <a:solidFill>
                  <a:schemeClr val="bg2">
                    <a:lumMod val="75000"/>
                  </a:schemeClr>
                </a:solidFill>
              </a:rPr>
              <a:t> logic (Logical Operators)</a:t>
            </a:r>
          </a:p>
          <a:p>
            <a:pPr marL="450850">
              <a:lnSpc>
                <a:spcPct val="100000"/>
              </a:lnSpc>
              <a:buFont typeface="+mj-lt"/>
              <a:buAutoNum type="arabicPeriod"/>
            </a:pPr>
            <a:r>
              <a:rPr lang="en-US" dirty="0" err="1">
                <a:solidFill>
                  <a:schemeClr val="bg2">
                    <a:lumMod val="75000"/>
                  </a:schemeClr>
                </a:solidFill>
              </a:rPr>
              <a:t>Toán</a:t>
            </a:r>
            <a:r>
              <a:rPr lang="en-US" dirty="0">
                <a:solidFill>
                  <a:schemeClr val="bg2">
                    <a:lumMod val="75000"/>
                  </a:schemeClr>
                </a:solidFill>
              </a:rPr>
              <a:t> </a:t>
            </a:r>
            <a:r>
              <a:rPr lang="en-US" dirty="0" err="1">
                <a:solidFill>
                  <a:schemeClr val="bg2">
                    <a:lumMod val="75000"/>
                  </a:schemeClr>
                </a:solidFill>
              </a:rPr>
              <a:t>tử</a:t>
            </a:r>
            <a:r>
              <a:rPr lang="en-US" dirty="0">
                <a:solidFill>
                  <a:schemeClr val="bg2">
                    <a:lumMod val="75000"/>
                  </a:schemeClr>
                </a:solidFill>
              </a:rPr>
              <a:t> Bitwise (Bitwise Operators)</a:t>
            </a:r>
          </a:p>
          <a:p>
            <a:pPr marL="450850">
              <a:lnSpc>
                <a:spcPct val="100000"/>
              </a:lnSpc>
              <a:buFont typeface="+mj-lt"/>
              <a:buAutoNum type="arabicPeriod"/>
            </a:pPr>
            <a:r>
              <a:rPr lang="en-US" dirty="0" err="1">
                <a:solidFill>
                  <a:schemeClr val="bg2">
                    <a:lumMod val="75000"/>
                  </a:schemeClr>
                </a:solidFill>
              </a:rPr>
              <a:t>Toán</a:t>
            </a:r>
            <a:r>
              <a:rPr lang="en-US" dirty="0">
                <a:solidFill>
                  <a:schemeClr val="bg2">
                    <a:lumMod val="75000"/>
                  </a:schemeClr>
                </a:solidFill>
              </a:rPr>
              <a:t> </a:t>
            </a:r>
            <a:r>
              <a:rPr lang="en-US" dirty="0" err="1">
                <a:solidFill>
                  <a:schemeClr val="bg2">
                    <a:lumMod val="75000"/>
                  </a:schemeClr>
                </a:solidFill>
              </a:rPr>
              <a:t>tử</a:t>
            </a:r>
            <a:r>
              <a:rPr lang="en-US" dirty="0">
                <a:solidFill>
                  <a:schemeClr val="bg2">
                    <a:lumMod val="75000"/>
                  </a:schemeClr>
                </a:solidFill>
              </a:rPr>
              <a:t> </a:t>
            </a:r>
            <a:r>
              <a:rPr lang="en-US" dirty="0" err="1">
                <a:solidFill>
                  <a:schemeClr val="bg2">
                    <a:lumMod val="75000"/>
                  </a:schemeClr>
                </a:solidFill>
              </a:rPr>
              <a:t>thành</a:t>
            </a:r>
            <a:r>
              <a:rPr lang="en-US" dirty="0">
                <a:solidFill>
                  <a:schemeClr val="bg2">
                    <a:lumMod val="75000"/>
                  </a:schemeClr>
                </a:solidFill>
              </a:rPr>
              <a:t> </a:t>
            </a:r>
            <a:r>
              <a:rPr lang="en-US" dirty="0" err="1">
                <a:solidFill>
                  <a:schemeClr val="bg2">
                    <a:lumMod val="75000"/>
                  </a:schemeClr>
                </a:solidFill>
              </a:rPr>
              <a:t>phần</a:t>
            </a:r>
            <a:r>
              <a:rPr lang="en-US" dirty="0">
                <a:solidFill>
                  <a:schemeClr val="bg2">
                    <a:lumMod val="75000"/>
                  </a:schemeClr>
                </a:solidFill>
              </a:rPr>
              <a:t> (Membership Operators)</a:t>
            </a:r>
          </a:p>
          <a:p>
            <a:pPr marL="450850">
              <a:lnSpc>
                <a:spcPct val="100000"/>
              </a:lnSpc>
              <a:buFont typeface="+mj-lt"/>
              <a:buAutoNum type="arabicPeriod"/>
            </a:pPr>
            <a:r>
              <a:rPr lang="en-US" dirty="0" err="1">
                <a:solidFill>
                  <a:schemeClr val="bg2">
                    <a:lumMod val="75000"/>
                  </a:schemeClr>
                </a:solidFill>
              </a:rPr>
              <a:t>Toán</a:t>
            </a:r>
            <a:r>
              <a:rPr lang="en-US" dirty="0">
                <a:solidFill>
                  <a:schemeClr val="bg2">
                    <a:lumMod val="75000"/>
                  </a:schemeClr>
                </a:solidFill>
              </a:rPr>
              <a:t> </a:t>
            </a:r>
            <a:r>
              <a:rPr lang="en-US" dirty="0" err="1">
                <a:solidFill>
                  <a:schemeClr val="bg2">
                    <a:lumMod val="75000"/>
                  </a:schemeClr>
                </a:solidFill>
              </a:rPr>
              <a:t>tử</a:t>
            </a:r>
            <a:r>
              <a:rPr lang="en-US" dirty="0">
                <a:solidFill>
                  <a:schemeClr val="bg2">
                    <a:lumMod val="75000"/>
                  </a:schemeClr>
                </a:solidFill>
              </a:rPr>
              <a:t> </a:t>
            </a:r>
            <a:r>
              <a:rPr lang="en-US" dirty="0" err="1">
                <a:solidFill>
                  <a:schemeClr val="bg2">
                    <a:lumMod val="75000"/>
                  </a:schemeClr>
                </a:solidFill>
              </a:rPr>
              <a:t>định</a:t>
            </a:r>
            <a:r>
              <a:rPr lang="en-US" dirty="0">
                <a:solidFill>
                  <a:schemeClr val="bg2">
                    <a:lumMod val="75000"/>
                  </a:schemeClr>
                </a:solidFill>
              </a:rPr>
              <a:t> </a:t>
            </a:r>
            <a:r>
              <a:rPr lang="en-US" dirty="0" err="1">
                <a:solidFill>
                  <a:schemeClr val="bg2">
                    <a:lumMod val="75000"/>
                  </a:schemeClr>
                </a:solidFill>
              </a:rPr>
              <a:t>danh</a:t>
            </a:r>
            <a:r>
              <a:rPr lang="en-US" dirty="0">
                <a:solidFill>
                  <a:schemeClr val="bg2">
                    <a:lumMod val="75000"/>
                  </a:schemeClr>
                </a:solidFill>
              </a:rPr>
              <a:t> (Identity Operators)</a:t>
            </a:r>
          </a:p>
          <a:p>
            <a:pPr marL="450850">
              <a:lnSpc>
                <a:spcPct val="100000"/>
              </a:lnSpc>
              <a:buFont typeface="+mj-lt"/>
              <a:buAutoNum type="arabicPeriod"/>
            </a:pPr>
            <a:r>
              <a:rPr lang="en-US" dirty="0" err="1">
                <a:solidFill>
                  <a:schemeClr val="bg2">
                    <a:lumMod val="75000"/>
                  </a:schemeClr>
                </a:solidFill>
              </a:rPr>
              <a:t>Độ</a:t>
            </a:r>
            <a:r>
              <a:rPr lang="en-US" dirty="0">
                <a:solidFill>
                  <a:schemeClr val="bg2">
                    <a:lumMod val="75000"/>
                  </a:schemeClr>
                </a:solidFill>
              </a:rPr>
              <a:t> </a:t>
            </a:r>
            <a:r>
              <a:rPr lang="en-US" dirty="0" err="1">
                <a:solidFill>
                  <a:schemeClr val="bg2">
                    <a:lumMod val="75000"/>
                  </a:schemeClr>
                </a:solidFill>
              </a:rPr>
              <a:t>ưu</a:t>
            </a:r>
            <a:r>
              <a:rPr lang="en-US" dirty="0">
                <a:solidFill>
                  <a:schemeClr val="bg2">
                    <a:lumMod val="75000"/>
                  </a:schemeClr>
                </a:solidFill>
              </a:rPr>
              <a:t> </a:t>
            </a:r>
            <a:r>
              <a:rPr lang="en-US" dirty="0" err="1">
                <a:solidFill>
                  <a:schemeClr val="bg2">
                    <a:lumMod val="75000"/>
                  </a:schemeClr>
                </a:solidFill>
              </a:rPr>
              <a:t>tiên</a:t>
            </a:r>
            <a:r>
              <a:rPr lang="en-US" dirty="0">
                <a:solidFill>
                  <a:schemeClr val="bg2">
                    <a:lumMod val="75000"/>
                  </a:schemeClr>
                </a:solidFill>
              </a:rPr>
              <a:t> </a:t>
            </a:r>
            <a:r>
              <a:rPr lang="en-US" dirty="0" err="1">
                <a:solidFill>
                  <a:schemeClr val="bg2">
                    <a:lumMod val="75000"/>
                  </a:schemeClr>
                </a:solidFill>
              </a:rPr>
              <a:t>toán</a:t>
            </a:r>
            <a:r>
              <a:rPr lang="en-US" dirty="0">
                <a:solidFill>
                  <a:schemeClr val="bg2">
                    <a:lumMod val="75000"/>
                  </a:schemeClr>
                </a:solidFill>
              </a:rPr>
              <a:t> </a:t>
            </a:r>
            <a:r>
              <a:rPr lang="en-US" dirty="0" err="1">
                <a:solidFill>
                  <a:schemeClr val="bg2">
                    <a:lumMod val="75000"/>
                  </a:schemeClr>
                </a:solidFill>
              </a:rPr>
              <a:t>tử</a:t>
            </a:r>
            <a:r>
              <a:rPr lang="en-US" dirty="0">
                <a:solidFill>
                  <a:schemeClr val="bg2">
                    <a:lumMod val="75000"/>
                  </a:schemeClr>
                </a:solidFill>
              </a:rPr>
              <a:t> (Operators Precedence)</a:t>
            </a:r>
          </a:p>
        </p:txBody>
      </p:sp>
    </p:spTree>
    <p:custDataLst>
      <p:tags r:id="rId1"/>
    </p:custDataLst>
    <p:extLst>
      <p:ext uri="{BB962C8B-B14F-4D97-AF65-F5344CB8AC3E}">
        <p14:creationId xmlns:p14="http://schemas.microsoft.com/office/powerpoint/2010/main" val="1498691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dirty="0"/>
              <a:t>3. </a:t>
            </a:r>
            <a:r>
              <a:rPr lang="en-US" altLang="en-US" dirty="0" err="1"/>
              <a:t>Toán</a:t>
            </a:r>
            <a:r>
              <a:rPr lang="en-US" altLang="en-US" dirty="0"/>
              <a:t> </a:t>
            </a:r>
            <a:r>
              <a:rPr lang="en-US" altLang="en-US" dirty="0" err="1"/>
              <a:t>tử</a:t>
            </a:r>
            <a:r>
              <a:rPr lang="en-US" altLang="en-US" dirty="0"/>
              <a:t> so </a:t>
            </a:r>
            <a:r>
              <a:rPr lang="en-US" altLang="en-US" dirty="0" err="1"/>
              <a:t>sánh</a:t>
            </a:r>
            <a:endParaRPr lang="en-US" altLang="en-US" dirty="0"/>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b="0" dirty="0"/>
              <a:t>So </a:t>
            </a:r>
            <a:r>
              <a:rPr lang="en-US" b="0" dirty="0" err="1"/>
              <a:t>sánh</a:t>
            </a:r>
            <a:r>
              <a:rPr lang="en-US" b="0" dirty="0"/>
              <a:t> </a:t>
            </a:r>
            <a:r>
              <a:rPr lang="en-US" b="0" dirty="0" err="1"/>
              <a:t>giá</a:t>
            </a:r>
            <a:r>
              <a:rPr lang="en-US" b="0" dirty="0"/>
              <a:t> </a:t>
            </a:r>
            <a:r>
              <a:rPr lang="en-US" b="0" dirty="0" err="1"/>
              <a:t>trị</a:t>
            </a:r>
            <a:r>
              <a:rPr lang="en-US" b="0" dirty="0"/>
              <a:t> </a:t>
            </a:r>
            <a:r>
              <a:rPr lang="en-US" b="0" dirty="0" err="1"/>
              <a:t>của</a:t>
            </a:r>
            <a:r>
              <a:rPr lang="en-US" b="0" dirty="0"/>
              <a:t> </a:t>
            </a:r>
            <a:r>
              <a:rPr lang="en-US" b="0" dirty="0" err="1"/>
              <a:t>hai</a:t>
            </a:r>
            <a:r>
              <a:rPr lang="en-US" b="0" dirty="0"/>
              <a:t> </a:t>
            </a:r>
            <a:r>
              <a:rPr lang="en-US" b="0" dirty="0" err="1"/>
              <a:t>toán</a:t>
            </a:r>
            <a:r>
              <a:rPr lang="en-US" b="0" dirty="0"/>
              <a:t> </a:t>
            </a:r>
            <a:r>
              <a:rPr lang="en-US" b="0" dirty="0" err="1"/>
              <a:t>hạng</a:t>
            </a:r>
            <a:r>
              <a:rPr lang="en-US" b="0" dirty="0"/>
              <a:t> (</a:t>
            </a:r>
            <a:r>
              <a:rPr lang="en-US" b="0" dirty="0" err="1"/>
              <a:t>hoặc</a:t>
            </a:r>
            <a:r>
              <a:rPr lang="en-US" b="0" dirty="0"/>
              <a:t> </a:t>
            </a:r>
            <a:r>
              <a:rPr lang="en-US" b="0" dirty="0" err="1"/>
              <a:t>biểu</a:t>
            </a:r>
            <a:r>
              <a:rPr lang="en-US" b="0" dirty="0"/>
              <a:t> </a:t>
            </a:r>
            <a:r>
              <a:rPr lang="en-US" b="0" dirty="0" err="1"/>
              <a:t>thức</a:t>
            </a:r>
            <a:r>
              <a:rPr lang="en-US" b="0" dirty="0"/>
              <a:t>), </a:t>
            </a:r>
            <a:r>
              <a:rPr lang="en-US" b="0" dirty="0" err="1"/>
              <a:t>kết</a:t>
            </a:r>
            <a:r>
              <a:rPr lang="en-US" b="0" dirty="0"/>
              <a:t> </a:t>
            </a:r>
            <a:r>
              <a:rPr lang="en-US" b="0" dirty="0" err="1"/>
              <a:t>quả</a:t>
            </a:r>
            <a:r>
              <a:rPr lang="en-US" b="0" dirty="0"/>
              <a:t> </a:t>
            </a:r>
            <a:r>
              <a:rPr lang="en-US" b="0" dirty="0" err="1"/>
              <a:t>trả</a:t>
            </a:r>
            <a:r>
              <a:rPr lang="en-US" b="0" dirty="0"/>
              <a:t> </a:t>
            </a:r>
            <a:r>
              <a:rPr lang="en-US" b="0" dirty="0" err="1"/>
              <a:t>về</a:t>
            </a:r>
            <a:r>
              <a:rPr lang="en-US" b="0" dirty="0"/>
              <a:t> </a:t>
            </a:r>
            <a:r>
              <a:rPr lang="en-US" b="0" dirty="0" err="1"/>
              <a:t>là</a:t>
            </a:r>
            <a:r>
              <a:rPr lang="en-US" b="0" dirty="0"/>
              <a:t> </a:t>
            </a:r>
            <a:r>
              <a:rPr lang="en-US" b="0" dirty="0" err="1"/>
              <a:t>kiểu</a:t>
            </a:r>
            <a:r>
              <a:rPr lang="en-US" b="0" dirty="0"/>
              <a:t> </a:t>
            </a:r>
            <a:r>
              <a:rPr lang="en-US" dirty="0"/>
              <a:t>Boolean</a:t>
            </a:r>
            <a:r>
              <a:rPr lang="en-US" b="0" dirty="0"/>
              <a:t> (True </a:t>
            </a:r>
            <a:r>
              <a:rPr lang="en-US" b="0" dirty="0" err="1"/>
              <a:t>hoặc</a:t>
            </a:r>
            <a:r>
              <a:rPr lang="en-US" b="0" dirty="0"/>
              <a:t> False).</a:t>
            </a:r>
          </a:p>
          <a:p>
            <a:r>
              <a:rPr lang="en-US" b="0" dirty="0" err="1"/>
              <a:t>Ứng</a:t>
            </a:r>
            <a:r>
              <a:rPr lang="en-US" b="0" dirty="0"/>
              <a:t> </a:t>
            </a:r>
            <a:r>
              <a:rPr lang="en-US" b="0" dirty="0" err="1"/>
              <a:t>dụng</a:t>
            </a:r>
            <a:r>
              <a:rPr lang="en-US" b="0" dirty="0"/>
              <a:t> </a:t>
            </a:r>
            <a:r>
              <a:rPr lang="en-US" b="0" dirty="0" err="1"/>
              <a:t>khi</a:t>
            </a:r>
            <a:r>
              <a:rPr lang="en-US" b="0" dirty="0"/>
              <a:t> </a:t>
            </a:r>
            <a:r>
              <a:rPr lang="en-US" b="0" dirty="0" err="1"/>
              <a:t>cần</a:t>
            </a:r>
            <a:r>
              <a:rPr lang="en-US" b="0" dirty="0"/>
              <a:t> so </a:t>
            </a:r>
            <a:r>
              <a:rPr lang="en-US" b="0" dirty="0" err="1"/>
              <a:t>sánh</a:t>
            </a:r>
            <a:r>
              <a:rPr lang="en-US" b="0" dirty="0"/>
              <a:t> </a:t>
            </a:r>
            <a:r>
              <a:rPr lang="en-US" b="0" dirty="0" err="1"/>
              <a:t>trên</a:t>
            </a:r>
            <a:r>
              <a:rPr lang="en-US" b="0" dirty="0"/>
              <a:t> </a:t>
            </a:r>
            <a:r>
              <a:rPr lang="en-US" b="0" dirty="0" err="1"/>
              <a:t>hai</a:t>
            </a:r>
            <a:r>
              <a:rPr lang="en-US" b="0" dirty="0"/>
              <a:t> </a:t>
            </a:r>
            <a:r>
              <a:rPr lang="en-US" b="0" dirty="0" err="1"/>
              <a:t>toán</a:t>
            </a:r>
            <a:r>
              <a:rPr lang="en-US" b="0" dirty="0"/>
              <a:t> </a:t>
            </a:r>
            <a:r>
              <a:rPr lang="en-US" b="0" dirty="0" err="1"/>
              <a:t>hạng</a:t>
            </a:r>
            <a:r>
              <a:rPr lang="en-US" b="0" dirty="0"/>
              <a:t> (</a:t>
            </a:r>
            <a:r>
              <a:rPr lang="en-US" b="0" dirty="0" err="1"/>
              <a:t>hoặc</a:t>
            </a:r>
            <a:r>
              <a:rPr lang="en-US" b="0" dirty="0"/>
              <a:t> </a:t>
            </a:r>
            <a:r>
              <a:rPr lang="en-US" b="0" dirty="0" err="1"/>
              <a:t>biểu</a:t>
            </a:r>
            <a:r>
              <a:rPr lang="en-US" b="0" dirty="0"/>
              <a:t> </a:t>
            </a:r>
            <a:r>
              <a:rPr lang="en-US" b="0" dirty="0" err="1"/>
              <a:t>thức</a:t>
            </a:r>
            <a:r>
              <a:rPr lang="en-US" b="0" dirty="0"/>
              <a:t>) </a:t>
            </a:r>
            <a:r>
              <a:rPr lang="en-US" b="0" dirty="0" err="1"/>
              <a:t>có</a:t>
            </a:r>
            <a:r>
              <a:rPr lang="en-US" b="0" dirty="0"/>
              <a:t> </a:t>
            </a:r>
            <a:r>
              <a:rPr lang="en-US" b="0" dirty="0" err="1"/>
              <a:t>kiểu</a:t>
            </a:r>
            <a:r>
              <a:rPr lang="en-US" b="0" dirty="0"/>
              <a:t> </a:t>
            </a:r>
            <a:r>
              <a:rPr lang="en-US" b="0" dirty="0" err="1"/>
              <a:t>số</a:t>
            </a:r>
            <a:r>
              <a:rPr lang="en-US" b="0" dirty="0"/>
              <a:t> </a:t>
            </a:r>
            <a:r>
              <a:rPr lang="en-US" b="0" dirty="0" err="1"/>
              <a:t>hoặc</a:t>
            </a:r>
            <a:r>
              <a:rPr lang="en-US" b="0" dirty="0"/>
              <a:t> Boolean.</a:t>
            </a:r>
          </a:p>
          <a:p>
            <a:r>
              <a:rPr lang="en-US" altLang="en-US" b="0" dirty="0" err="1"/>
              <a:t>Được</a:t>
            </a:r>
            <a:r>
              <a:rPr lang="en-US" altLang="en-US" b="0" dirty="0"/>
              <a:t> </a:t>
            </a:r>
            <a:r>
              <a:rPr lang="en-US" altLang="en-US" b="0" dirty="0" err="1"/>
              <a:t>sử</a:t>
            </a:r>
            <a:r>
              <a:rPr lang="en-US" altLang="en-US" b="0" dirty="0"/>
              <a:t> </a:t>
            </a:r>
            <a:r>
              <a:rPr lang="en-US" altLang="en-US" b="0" dirty="0" err="1"/>
              <a:t>dụng</a:t>
            </a:r>
            <a:r>
              <a:rPr lang="en-US" altLang="en-US" b="0" dirty="0"/>
              <a:t> </a:t>
            </a:r>
            <a:r>
              <a:rPr lang="en-US" altLang="en-US" b="0" dirty="0" err="1"/>
              <a:t>trong</a:t>
            </a:r>
            <a:r>
              <a:rPr lang="en-US" altLang="en-US" b="0" dirty="0"/>
              <a:t> </a:t>
            </a:r>
            <a:r>
              <a:rPr lang="en-US" altLang="en-US" b="0" dirty="0" err="1"/>
              <a:t>các</a:t>
            </a:r>
            <a:r>
              <a:rPr lang="en-US" altLang="en-US" b="0" dirty="0"/>
              <a:t> </a:t>
            </a:r>
            <a:r>
              <a:rPr lang="en-US" altLang="en-US" dirty="0" err="1"/>
              <a:t>cấu</a:t>
            </a:r>
            <a:r>
              <a:rPr lang="en-US" altLang="en-US" dirty="0"/>
              <a:t> </a:t>
            </a:r>
            <a:r>
              <a:rPr lang="en-US" altLang="en-US" dirty="0" err="1"/>
              <a:t>trúc</a:t>
            </a:r>
            <a:r>
              <a:rPr lang="en-US" altLang="en-US" dirty="0"/>
              <a:t> </a:t>
            </a:r>
            <a:r>
              <a:rPr lang="en-US" altLang="en-US" dirty="0" err="1"/>
              <a:t>điều</a:t>
            </a:r>
            <a:r>
              <a:rPr lang="en-US" altLang="en-US" dirty="0"/>
              <a:t> </a:t>
            </a:r>
            <a:r>
              <a:rPr lang="en-US" altLang="en-US" dirty="0" err="1"/>
              <a:t>kiện</a:t>
            </a:r>
            <a:r>
              <a:rPr lang="en-US" altLang="en-US" dirty="0"/>
              <a:t> </a:t>
            </a:r>
            <a:r>
              <a:rPr lang="en-US" altLang="en-US" b="0" dirty="0" err="1"/>
              <a:t>và</a:t>
            </a:r>
            <a:r>
              <a:rPr lang="en-US" altLang="en-US" b="0" dirty="0"/>
              <a:t> </a:t>
            </a:r>
            <a:r>
              <a:rPr lang="en-US" altLang="en-US" dirty="0" err="1"/>
              <a:t>cấu</a:t>
            </a:r>
            <a:r>
              <a:rPr lang="en-US" altLang="en-US" dirty="0"/>
              <a:t> </a:t>
            </a:r>
            <a:r>
              <a:rPr lang="en-US" altLang="en-US" dirty="0" err="1"/>
              <a:t>trúc</a:t>
            </a:r>
            <a:r>
              <a:rPr lang="en-US" altLang="en-US" dirty="0"/>
              <a:t> </a:t>
            </a:r>
            <a:r>
              <a:rPr lang="en-US" altLang="en-US" dirty="0" err="1"/>
              <a:t>lặp</a:t>
            </a:r>
            <a:r>
              <a:rPr lang="en-US" altLang="en-US" dirty="0"/>
              <a:t> </a:t>
            </a:r>
            <a:r>
              <a:rPr lang="en-US" altLang="en-US" b="0" dirty="0"/>
              <a:t>(if, while </a:t>
            </a:r>
            <a:r>
              <a:rPr lang="en-US" altLang="en-US" b="0" dirty="0" err="1"/>
              <a:t>và</a:t>
            </a:r>
            <a:r>
              <a:rPr lang="en-US" altLang="en-US" b="0" dirty="0"/>
              <a:t> for).</a:t>
            </a:r>
          </a:p>
          <a:p>
            <a:endParaRPr lang="en-US" altLang="en-US" dirty="0"/>
          </a:p>
        </p:txBody>
      </p:sp>
    </p:spTree>
    <p:custDataLst>
      <p:tags r:id="rId1"/>
    </p:custDataLst>
    <p:extLst>
      <p:ext uri="{BB962C8B-B14F-4D97-AF65-F5344CB8AC3E}">
        <p14:creationId xmlns:p14="http://schemas.microsoft.com/office/powerpoint/2010/main" val="2224602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3. Toán tử so sánh</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err="1"/>
              <a:t>Các</a:t>
            </a:r>
            <a:r>
              <a:rPr lang="en-US" altLang="en-US" dirty="0"/>
              <a:t> </a:t>
            </a:r>
            <a:r>
              <a:rPr lang="en-US" altLang="en-US" dirty="0" err="1"/>
              <a:t>phép</a:t>
            </a:r>
            <a:r>
              <a:rPr lang="en-US" altLang="en-US" dirty="0"/>
              <a:t> so </a:t>
            </a:r>
            <a:r>
              <a:rPr lang="en-US" altLang="en-US" dirty="0" err="1"/>
              <a:t>sánh</a:t>
            </a:r>
            <a:r>
              <a:rPr lang="en-US" altLang="en-US" dirty="0"/>
              <a:t>:</a:t>
            </a:r>
          </a:p>
        </p:txBody>
      </p:sp>
      <p:graphicFrame>
        <p:nvGraphicFramePr>
          <p:cNvPr id="5" name="Table 2">
            <a:extLst>
              <a:ext uri="{FF2B5EF4-FFF2-40B4-BE49-F238E27FC236}">
                <a16:creationId xmlns:a16="http://schemas.microsoft.com/office/drawing/2014/main" id="{BF0DC296-40A2-4D92-ABE8-422EF9B237F5}"/>
              </a:ext>
            </a:extLst>
          </p:cNvPr>
          <p:cNvGraphicFramePr>
            <a:graphicFrameLocks noGrp="1"/>
          </p:cNvGraphicFramePr>
          <p:nvPr>
            <p:extLst>
              <p:ext uri="{D42A27DB-BD31-4B8C-83A1-F6EECF244321}">
                <p14:modId xmlns:p14="http://schemas.microsoft.com/office/powerpoint/2010/main" val="3906689130"/>
              </p:ext>
            </p:extLst>
          </p:nvPr>
        </p:nvGraphicFramePr>
        <p:xfrm>
          <a:off x="3071664" y="1666779"/>
          <a:ext cx="6840760" cy="4714178"/>
        </p:xfrm>
        <a:graphic>
          <a:graphicData uri="http://schemas.openxmlformats.org/drawingml/2006/table">
            <a:tbl>
              <a:tblPr firstRow="1" bandRow="1">
                <a:tableStyleId>{93296810-A885-4BE3-A3E7-6D5BEEA58F35}</a:tableStyleId>
              </a:tblPr>
              <a:tblGrid>
                <a:gridCol w="1133599">
                  <a:extLst>
                    <a:ext uri="{9D8B030D-6E8A-4147-A177-3AD203B41FA5}">
                      <a16:colId xmlns:a16="http://schemas.microsoft.com/office/drawing/2014/main" val="4122184696"/>
                    </a:ext>
                  </a:extLst>
                </a:gridCol>
                <a:gridCol w="2692298">
                  <a:extLst>
                    <a:ext uri="{9D8B030D-6E8A-4147-A177-3AD203B41FA5}">
                      <a16:colId xmlns:a16="http://schemas.microsoft.com/office/drawing/2014/main" val="1439014570"/>
                    </a:ext>
                  </a:extLst>
                </a:gridCol>
                <a:gridCol w="3014863">
                  <a:extLst>
                    <a:ext uri="{9D8B030D-6E8A-4147-A177-3AD203B41FA5}">
                      <a16:colId xmlns:a16="http://schemas.microsoft.com/office/drawing/2014/main" val="2457100674"/>
                    </a:ext>
                  </a:extLst>
                </a:gridCol>
              </a:tblGrid>
              <a:tr h="645372">
                <a:tc>
                  <a:txBody>
                    <a:bodyPr/>
                    <a:lstStyle/>
                    <a:p>
                      <a:pPr algn="ctr">
                        <a:spcBef>
                          <a:spcPts val="0"/>
                        </a:spcBef>
                        <a:spcAft>
                          <a:spcPts val="0"/>
                        </a:spcAft>
                      </a:pPr>
                      <a:r>
                        <a:rPr lang="en-US" dirty="0" err="1"/>
                        <a:t>Toán</a:t>
                      </a:r>
                      <a:r>
                        <a:rPr lang="en-US" dirty="0"/>
                        <a:t> </a:t>
                      </a:r>
                      <a:r>
                        <a:rPr lang="en-US" dirty="0" err="1"/>
                        <a:t>tử</a:t>
                      </a:r>
                      <a:endParaRPr lang="en-US" dirty="0"/>
                    </a:p>
                  </a:txBody>
                  <a:tcPr anchor="ctr"/>
                </a:tc>
                <a:tc>
                  <a:txBody>
                    <a:bodyPr/>
                    <a:lstStyle/>
                    <a:p>
                      <a:pPr algn="ctr">
                        <a:spcBef>
                          <a:spcPts val="0"/>
                        </a:spcBef>
                        <a:spcAft>
                          <a:spcPts val="0"/>
                        </a:spcAft>
                      </a:pPr>
                      <a:r>
                        <a:rPr lang="en-US" dirty="0" err="1"/>
                        <a:t>Mô</a:t>
                      </a:r>
                      <a:r>
                        <a:rPr lang="en-US" dirty="0"/>
                        <a:t> </a:t>
                      </a:r>
                      <a:r>
                        <a:rPr lang="en-US" dirty="0" err="1"/>
                        <a:t>tả</a:t>
                      </a:r>
                      <a:endParaRPr lang="en-US" dirty="0"/>
                    </a:p>
                  </a:txBody>
                  <a:tcPr anchor="ctr"/>
                </a:tc>
                <a:tc>
                  <a:txBody>
                    <a:bodyPr/>
                    <a:lstStyle/>
                    <a:p>
                      <a:pPr algn="ctr">
                        <a:spcBef>
                          <a:spcPts val="0"/>
                        </a:spcBef>
                        <a:spcAft>
                          <a:spcPts val="0"/>
                        </a:spcAft>
                      </a:pPr>
                      <a:r>
                        <a:rPr lang="en-US" dirty="0" err="1"/>
                        <a:t>Ví</a:t>
                      </a:r>
                      <a:r>
                        <a:rPr lang="en-US" dirty="0"/>
                        <a:t> </a:t>
                      </a:r>
                      <a:r>
                        <a:rPr lang="en-US" dirty="0" err="1"/>
                        <a:t>dụ</a:t>
                      </a:r>
                      <a:endParaRPr lang="en-US" dirty="0"/>
                    </a:p>
                    <a:p>
                      <a:pPr algn="ctr">
                        <a:spcBef>
                          <a:spcPts val="0"/>
                        </a:spcBef>
                        <a:spcAft>
                          <a:spcPts val="0"/>
                        </a:spcAft>
                      </a:pPr>
                      <a:r>
                        <a:rPr lang="en-US" dirty="0" err="1"/>
                        <a:t>cho</a:t>
                      </a:r>
                      <a:r>
                        <a:rPr lang="en-US" dirty="0"/>
                        <a:t> </a:t>
                      </a:r>
                      <a:r>
                        <a:rPr lang="en-US" dirty="0">
                          <a:solidFill>
                            <a:schemeClr val="accent1">
                              <a:lumMod val="60000"/>
                              <a:lumOff val="40000"/>
                            </a:schemeClr>
                          </a:solidFill>
                        </a:rPr>
                        <a:t>a = 5, b = 2</a:t>
                      </a:r>
                    </a:p>
                  </a:txBody>
                  <a:tcPr anchor="ctr"/>
                </a:tc>
                <a:extLst>
                  <a:ext uri="{0D108BD9-81ED-4DB2-BD59-A6C34878D82A}">
                    <a16:rowId xmlns:a16="http://schemas.microsoft.com/office/drawing/2014/main" val="4026491541"/>
                  </a:ext>
                </a:extLst>
              </a:tr>
              <a:tr h="338052">
                <a:tc rowSpan="2">
                  <a:txBody>
                    <a:bodyPr/>
                    <a:lstStyle/>
                    <a:p>
                      <a:pPr marL="0" lvl="2" algn="ctr" eaLnBrk="1" hangingPunct="1">
                        <a:lnSpc>
                          <a:spcPct val="100000"/>
                        </a:lnSpc>
                        <a:spcBef>
                          <a:spcPts val="0"/>
                        </a:spcBef>
                        <a:spcAft>
                          <a:spcPts val="0"/>
                        </a:spcAft>
                      </a:pPr>
                      <a:r>
                        <a:rPr lang="en-US" altLang="en-US" sz="1600" b="0" dirty="0">
                          <a:latin typeface="Tahoma" panose="020B0604030504040204" pitchFamily="34" charset="0"/>
                          <a:ea typeface="Tahoma" panose="020B0604030504040204" pitchFamily="34" charset="0"/>
                          <a:cs typeface="Tahoma" panose="020B0604030504040204" pitchFamily="34" charset="0"/>
                        </a:rPr>
                        <a:t>==</a:t>
                      </a:r>
                    </a:p>
                  </a:txBody>
                  <a:tcPr anchor="ctr"/>
                </a:tc>
                <a:tc rowSpan="2">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Bằng</a:t>
                      </a:r>
                      <a:endPar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a:solidFill>
                            <a:schemeClr val="dk1"/>
                          </a:solidFill>
                          <a:latin typeface="Consolas" panose="020B0609020204030204" pitchFamily="49" charset="0"/>
                          <a:ea typeface="+mn-ea"/>
                          <a:cs typeface="Courier New" panose="02070309020205020404" pitchFamily="49" charset="0"/>
                        </a:rPr>
                        <a:t>a == b</a:t>
                      </a:r>
                    </a:p>
                  </a:txBody>
                  <a:tcPr anchor="ctr"/>
                </a:tc>
                <a:extLst>
                  <a:ext uri="{0D108BD9-81ED-4DB2-BD59-A6C34878D82A}">
                    <a16:rowId xmlns:a16="http://schemas.microsoft.com/office/drawing/2014/main" val="2302287781"/>
                  </a:ext>
                </a:extLst>
              </a:tr>
              <a:tr h="338052">
                <a:tc vMerge="1">
                  <a:txBody>
                    <a:bodyPr/>
                    <a:lstStyle/>
                    <a:p>
                      <a:endParaRPr lang="en-US"/>
                    </a:p>
                  </a:txBody>
                  <a:tcPr/>
                </a:tc>
                <a:tc vMerge="1">
                  <a:txBody>
                    <a:bodyPr/>
                    <a:lstStyle/>
                    <a:p>
                      <a:endParaRPr lang="en-US"/>
                    </a:p>
                  </a:txBody>
                  <a:tcP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a:solidFill>
                            <a:schemeClr val="dk1"/>
                          </a:solidFill>
                          <a:latin typeface="Consolas" panose="020B0609020204030204" pitchFamily="49" charset="0"/>
                          <a:ea typeface="+mn-ea"/>
                          <a:cs typeface="Courier New" panose="02070309020205020404" pitchFamily="49" charset="0"/>
                        </a:rPr>
                        <a:t>Kết quả: False</a:t>
                      </a:r>
                    </a:p>
                  </a:txBody>
                  <a:tcPr anchor="ctr"/>
                </a:tc>
                <a:extLst>
                  <a:ext uri="{0D108BD9-81ED-4DB2-BD59-A6C34878D82A}">
                    <a16:rowId xmlns:a16="http://schemas.microsoft.com/office/drawing/2014/main" val="3038289135"/>
                  </a:ext>
                </a:extLst>
              </a:tr>
              <a:tr h="338052">
                <a:tc rowSpan="2">
                  <a:txBody>
                    <a:bodyPr/>
                    <a:lstStyle/>
                    <a:p>
                      <a:pPr marL="0" lvl="2" algn="ctr" eaLnBrk="1" hangingPunct="1">
                        <a:lnSpc>
                          <a:spcPct val="100000"/>
                        </a:lnSpc>
                        <a:spcBef>
                          <a:spcPts val="0"/>
                        </a:spcBef>
                        <a:spcAft>
                          <a:spcPts val="0"/>
                        </a:spcAft>
                      </a:pPr>
                      <a:r>
                        <a:rPr lang="en-US" altLang="en-US" sz="1600" b="0" dirty="0">
                          <a:latin typeface="Tahoma" panose="020B0604030504040204" pitchFamily="34" charset="0"/>
                          <a:ea typeface="Tahoma" panose="020B0604030504040204" pitchFamily="34" charset="0"/>
                          <a:cs typeface="Tahoma" panose="020B0604030504040204" pitchFamily="34" charset="0"/>
                        </a:rPr>
                        <a:t>!=</a:t>
                      </a:r>
                    </a:p>
                  </a:txBody>
                  <a:tcPr anchor="ctr"/>
                </a:tc>
                <a:tc rowSpan="2">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Khác</a:t>
                      </a:r>
                      <a:endPar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a:solidFill>
                            <a:schemeClr val="dk1"/>
                          </a:solidFill>
                          <a:latin typeface="Consolas" panose="020B0609020204030204" pitchFamily="49" charset="0"/>
                          <a:ea typeface="+mn-ea"/>
                          <a:cs typeface="Courier New" panose="02070309020205020404" pitchFamily="49" charset="0"/>
                        </a:rPr>
                        <a:t>a != b</a:t>
                      </a:r>
                    </a:p>
                  </a:txBody>
                  <a:tcPr anchor="ctr"/>
                </a:tc>
                <a:extLst>
                  <a:ext uri="{0D108BD9-81ED-4DB2-BD59-A6C34878D82A}">
                    <a16:rowId xmlns:a16="http://schemas.microsoft.com/office/drawing/2014/main" val="2697519428"/>
                  </a:ext>
                </a:extLst>
              </a:tr>
              <a:tr h="338052">
                <a:tc vMerge="1">
                  <a:txBody>
                    <a:bodyPr/>
                    <a:lstStyle/>
                    <a:p>
                      <a:endParaRPr lang="en-US"/>
                    </a:p>
                  </a:txBody>
                  <a:tcPr/>
                </a:tc>
                <a:tc vMerge="1">
                  <a:txBody>
                    <a:bodyPr/>
                    <a:lstStyle/>
                    <a:p>
                      <a:endParaRPr lang="en-US"/>
                    </a:p>
                  </a:txBody>
                  <a:tcP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a:solidFill>
                            <a:schemeClr val="dk1"/>
                          </a:solidFill>
                          <a:latin typeface="Consolas" panose="020B0609020204030204" pitchFamily="49" charset="0"/>
                          <a:ea typeface="+mn-ea"/>
                          <a:cs typeface="Courier New" panose="02070309020205020404" pitchFamily="49" charset="0"/>
                        </a:rPr>
                        <a:t>Kết quả: True</a:t>
                      </a:r>
                    </a:p>
                  </a:txBody>
                  <a:tcPr anchor="ctr"/>
                </a:tc>
                <a:extLst>
                  <a:ext uri="{0D108BD9-81ED-4DB2-BD59-A6C34878D82A}">
                    <a16:rowId xmlns:a16="http://schemas.microsoft.com/office/drawing/2014/main" val="1774927265"/>
                  </a:ext>
                </a:extLst>
              </a:tr>
              <a:tr h="344143">
                <a:tc rowSpan="2">
                  <a:txBody>
                    <a:bodyPr/>
                    <a:lstStyle/>
                    <a:p>
                      <a:pPr marL="0" lvl="2" algn="ctr" eaLnBrk="1" hangingPunct="1">
                        <a:lnSpc>
                          <a:spcPct val="100000"/>
                        </a:lnSpc>
                        <a:spcBef>
                          <a:spcPts val="0"/>
                        </a:spcBef>
                        <a:spcAft>
                          <a:spcPts val="0"/>
                        </a:spcAft>
                      </a:pPr>
                      <a:r>
                        <a:rPr lang="en-US" altLang="en-US" sz="1600" b="0" dirty="0">
                          <a:latin typeface="Tahoma" panose="020B0604030504040204" pitchFamily="34" charset="0"/>
                          <a:ea typeface="Tahoma" panose="020B0604030504040204" pitchFamily="34" charset="0"/>
                          <a:cs typeface="Tahoma" panose="020B0604030504040204" pitchFamily="34" charset="0"/>
                        </a:rPr>
                        <a:t>&gt;</a:t>
                      </a:r>
                    </a:p>
                  </a:txBody>
                  <a:tcPr anchor="ctr"/>
                </a:tc>
                <a:tc rowSpan="2">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Lớn</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hơn</a:t>
                      </a:r>
                      <a:endPar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a:solidFill>
                            <a:schemeClr val="dk1"/>
                          </a:solidFill>
                          <a:latin typeface="Consolas" panose="020B0609020204030204" pitchFamily="49" charset="0"/>
                          <a:ea typeface="+mn-ea"/>
                          <a:cs typeface="Courier New" panose="02070309020205020404" pitchFamily="49" charset="0"/>
                        </a:rPr>
                        <a:t>a &gt; b</a:t>
                      </a:r>
                    </a:p>
                  </a:txBody>
                  <a:tcPr anchor="ctr"/>
                </a:tc>
                <a:extLst>
                  <a:ext uri="{0D108BD9-81ED-4DB2-BD59-A6C34878D82A}">
                    <a16:rowId xmlns:a16="http://schemas.microsoft.com/office/drawing/2014/main" val="2994256039"/>
                  </a:ext>
                </a:extLst>
              </a:tr>
              <a:tr h="344143">
                <a:tc vMerge="1">
                  <a:txBody>
                    <a:bodyPr/>
                    <a:lstStyle/>
                    <a:p>
                      <a:endParaRPr lang="en-US"/>
                    </a:p>
                  </a:txBody>
                  <a:tcPr/>
                </a:tc>
                <a:tc vMerge="1">
                  <a:txBody>
                    <a:bodyPr/>
                    <a:lstStyle/>
                    <a:p>
                      <a:endParaRPr lang="en-US"/>
                    </a:p>
                  </a:txBody>
                  <a:tcP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dirty="0" err="1">
                          <a:solidFill>
                            <a:schemeClr val="dk1"/>
                          </a:solidFill>
                          <a:latin typeface="Consolas" panose="020B0609020204030204" pitchFamily="49" charset="0"/>
                          <a:ea typeface="+mn-ea"/>
                          <a:cs typeface="Courier New" panose="02070309020205020404" pitchFamily="49" charset="0"/>
                        </a:rPr>
                        <a:t>Kết</a:t>
                      </a:r>
                      <a:r>
                        <a:rPr lang="en-US" altLang="en-US" sz="1600" kern="0" dirty="0">
                          <a:solidFill>
                            <a:schemeClr val="dk1"/>
                          </a:solidFill>
                          <a:latin typeface="Consolas" panose="020B0609020204030204" pitchFamily="49" charset="0"/>
                          <a:ea typeface="+mn-ea"/>
                          <a:cs typeface="Courier New" panose="02070309020205020404" pitchFamily="49" charset="0"/>
                        </a:rPr>
                        <a:t> </a:t>
                      </a:r>
                      <a:r>
                        <a:rPr lang="en-US" altLang="en-US" sz="1600" kern="0" dirty="0" err="1">
                          <a:solidFill>
                            <a:schemeClr val="dk1"/>
                          </a:solidFill>
                          <a:latin typeface="Consolas" panose="020B0609020204030204" pitchFamily="49" charset="0"/>
                          <a:ea typeface="+mn-ea"/>
                          <a:cs typeface="Courier New" panose="02070309020205020404" pitchFamily="49" charset="0"/>
                        </a:rPr>
                        <a:t>quả</a:t>
                      </a:r>
                      <a:r>
                        <a:rPr lang="en-US" altLang="en-US" sz="1600" kern="0" dirty="0">
                          <a:solidFill>
                            <a:schemeClr val="dk1"/>
                          </a:solidFill>
                          <a:latin typeface="Consolas" panose="020B0609020204030204" pitchFamily="49" charset="0"/>
                          <a:ea typeface="+mn-ea"/>
                          <a:cs typeface="Courier New" panose="02070309020205020404" pitchFamily="49" charset="0"/>
                        </a:rPr>
                        <a:t>: True</a:t>
                      </a:r>
                    </a:p>
                  </a:txBody>
                  <a:tcPr anchor="ctr"/>
                </a:tc>
                <a:extLst>
                  <a:ext uri="{0D108BD9-81ED-4DB2-BD59-A6C34878D82A}">
                    <a16:rowId xmlns:a16="http://schemas.microsoft.com/office/drawing/2014/main" val="1162744318"/>
                  </a:ext>
                </a:extLst>
              </a:tr>
              <a:tr h="338052">
                <a:tc rowSpan="2">
                  <a:txBody>
                    <a:bodyPr/>
                    <a:lstStyle/>
                    <a:p>
                      <a:pPr marL="0" lvl="2" algn="ctr" eaLnBrk="1" hangingPunct="1">
                        <a:lnSpc>
                          <a:spcPct val="100000"/>
                        </a:lnSpc>
                        <a:spcBef>
                          <a:spcPts val="0"/>
                        </a:spcBef>
                        <a:spcAft>
                          <a:spcPts val="0"/>
                        </a:spcAft>
                      </a:pPr>
                      <a:r>
                        <a:rPr lang="en-US" altLang="en-US" sz="1600" b="0" dirty="0">
                          <a:latin typeface="Tahoma" panose="020B0604030504040204" pitchFamily="34" charset="0"/>
                          <a:ea typeface="Tahoma" panose="020B0604030504040204" pitchFamily="34" charset="0"/>
                          <a:cs typeface="Tahoma" panose="020B0604030504040204" pitchFamily="34" charset="0"/>
                        </a:rPr>
                        <a:t>&lt;</a:t>
                      </a:r>
                    </a:p>
                  </a:txBody>
                  <a:tcPr anchor="ctr"/>
                </a:tc>
                <a:tc rowSpan="2">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Bé</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hơn</a:t>
                      </a:r>
                      <a:endPar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dirty="0">
                          <a:solidFill>
                            <a:schemeClr val="dk1"/>
                          </a:solidFill>
                          <a:latin typeface="Consolas" panose="020B0609020204030204" pitchFamily="49" charset="0"/>
                          <a:ea typeface="+mn-ea"/>
                          <a:cs typeface="Courier New" panose="02070309020205020404" pitchFamily="49" charset="0"/>
                        </a:rPr>
                        <a:t>a &lt; b</a:t>
                      </a:r>
                    </a:p>
                  </a:txBody>
                  <a:tcPr anchor="ctr"/>
                </a:tc>
                <a:extLst>
                  <a:ext uri="{0D108BD9-81ED-4DB2-BD59-A6C34878D82A}">
                    <a16:rowId xmlns:a16="http://schemas.microsoft.com/office/drawing/2014/main" val="2324216245"/>
                  </a:ext>
                </a:extLst>
              </a:tr>
              <a:tr h="338052">
                <a:tc vMerge="1">
                  <a:txBody>
                    <a:bodyPr/>
                    <a:lstStyle/>
                    <a:p>
                      <a:endParaRPr lang="en-US"/>
                    </a:p>
                  </a:txBody>
                  <a:tcPr/>
                </a:tc>
                <a:tc vMerge="1">
                  <a:txBody>
                    <a:bodyPr/>
                    <a:lstStyle/>
                    <a:p>
                      <a:endParaRPr lang="en-US"/>
                    </a:p>
                  </a:txBody>
                  <a:tcP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dirty="0" err="1">
                          <a:solidFill>
                            <a:schemeClr val="dk1"/>
                          </a:solidFill>
                          <a:latin typeface="Consolas" panose="020B0609020204030204" pitchFamily="49" charset="0"/>
                          <a:ea typeface="+mn-ea"/>
                          <a:cs typeface="Courier New" panose="02070309020205020404" pitchFamily="49" charset="0"/>
                        </a:rPr>
                        <a:t>Kết</a:t>
                      </a:r>
                      <a:r>
                        <a:rPr lang="en-US" altLang="en-US" sz="1600" kern="0" dirty="0">
                          <a:solidFill>
                            <a:schemeClr val="dk1"/>
                          </a:solidFill>
                          <a:latin typeface="Consolas" panose="020B0609020204030204" pitchFamily="49" charset="0"/>
                          <a:ea typeface="+mn-ea"/>
                          <a:cs typeface="Courier New" panose="02070309020205020404" pitchFamily="49" charset="0"/>
                        </a:rPr>
                        <a:t> </a:t>
                      </a:r>
                      <a:r>
                        <a:rPr lang="en-US" altLang="en-US" sz="1600" kern="0" dirty="0" err="1">
                          <a:solidFill>
                            <a:schemeClr val="dk1"/>
                          </a:solidFill>
                          <a:latin typeface="Consolas" panose="020B0609020204030204" pitchFamily="49" charset="0"/>
                          <a:ea typeface="+mn-ea"/>
                          <a:cs typeface="Courier New" panose="02070309020205020404" pitchFamily="49" charset="0"/>
                        </a:rPr>
                        <a:t>quả</a:t>
                      </a:r>
                      <a:r>
                        <a:rPr lang="en-US" altLang="en-US" sz="1600" kern="0" dirty="0">
                          <a:solidFill>
                            <a:schemeClr val="dk1"/>
                          </a:solidFill>
                          <a:latin typeface="Consolas" panose="020B0609020204030204" pitchFamily="49" charset="0"/>
                          <a:ea typeface="+mn-ea"/>
                          <a:cs typeface="Courier New" panose="02070309020205020404" pitchFamily="49" charset="0"/>
                        </a:rPr>
                        <a:t>: False</a:t>
                      </a:r>
                    </a:p>
                  </a:txBody>
                  <a:tcPr anchor="ctr"/>
                </a:tc>
                <a:extLst>
                  <a:ext uri="{0D108BD9-81ED-4DB2-BD59-A6C34878D82A}">
                    <a16:rowId xmlns:a16="http://schemas.microsoft.com/office/drawing/2014/main" val="2277868873"/>
                  </a:ext>
                </a:extLst>
              </a:tr>
              <a:tr h="338052">
                <a:tc rowSpan="2">
                  <a:txBody>
                    <a:bodyPr/>
                    <a:lstStyle/>
                    <a:p>
                      <a:pPr marL="0" lvl="2" algn="ctr" eaLnBrk="1" hangingPunct="1">
                        <a:lnSpc>
                          <a:spcPct val="100000"/>
                        </a:lnSpc>
                        <a:spcBef>
                          <a:spcPts val="0"/>
                        </a:spcBef>
                        <a:spcAft>
                          <a:spcPts val="0"/>
                        </a:spcAft>
                      </a:pPr>
                      <a:r>
                        <a:rPr lang="en-US" altLang="en-US" sz="1600" b="0">
                          <a:latin typeface="Tahoma" panose="020B0604030504040204" pitchFamily="34" charset="0"/>
                          <a:ea typeface="Tahoma" panose="020B0604030504040204" pitchFamily="34" charset="0"/>
                          <a:cs typeface="Tahoma" panose="020B0604030504040204" pitchFamily="34" charset="0"/>
                        </a:rPr>
                        <a:t>&gt;=</a:t>
                      </a:r>
                    </a:p>
                  </a:txBody>
                  <a:tcPr anchor="ctr"/>
                </a:tc>
                <a:tc rowSpan="2">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Lớn</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hơn</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hoặc</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bằng</a:t>
                      </a:r>
                      <a:endPar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dirty="0">
                          <a:solidFill>
                            <a:schemeClr val="dk1"/>
                          </a:solidFill>
                          <a:latin typeface="Consolas" panose="020B0609020204030204" pitchFamily="49" charset="0"/>
                          <a:ea typeface="+mn-ea"/>
                          <a:cs typeface="Courier New" panose="02070309020205020404" pitchFamily="49" charset="0"/>
                        </a:rPr>
                        <a:t>a &gt;= b</a:t>
                      </a:r>
                    </a:p>
                  </a:txBody>
                  <a:tcPr anchor="ctr"/>
                </a:tc>
                <a:extLst>
                  <a:ext uri="{0D108BD9-81ED-4DB2-BD59-A6C34878D82A}">
                    <a16:rowId xmlns:a16="http://schemas.microsoft.com/office/drawing/2014/main" val="2765311915"/>
                  </a:ext>
                </a:extLst>
              </a:tr>
              <a:tr h="338052">
                <a:tc vMerge="1">
                  <a:txBody>
                    <a:bodyPr/>
                    <a:lstStyle/>
                    <a:p>
                      <a:endParaRPr lang="en-US"/>
                    </a:p>
                  </a:txBody>
                  <a:tcPr/>
                </a:tc>
                <a:tc vMerge="1">
                  <a:txBody>
                    <a:bodyPr/>
                    <a:lstStyle/>
                    <a:p>
                      <a:endParaRPr lang="en-US"/>
                    </a:p>
                  </a:txBody>
                  <a:tcP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dirty="0" err="1">
                          <a:solidFill>
                            <a:schemeClr val="dk1"/>
                          </a:solidFill>
                          <a:latin typeface="Consolas" panose="020B0609020204030204" pitchFamily="49" charset="0"/>
                          <a:ea typeface="+mn-ea"/>
                          <a:cs typeface="Courier New" panose="02070309020205020404" pitchFamily="49" charset="0"/>
                        </a:rPr>
                        <a:t>Kết</a:t>
                      </a:r>
                      <a:r>
                        <a:rPr lang="en-US" altLang="en-US" sz="1600" kern="0" dirty="0">
                          <a:solidFill>
                            <a:schemeClr val="dk1"/>
                          </a:solidFill>
                          <a:latin typeface="Consolas" panose="020B0609020204030204" pitchFamily="49" charset="0"/>
                          <a:ea typeface="+mn-ea"/>
                          <a:cs typeface="Courier New" panose="02070309020205020404" pitchFamily="49" charset="0"/>
                        </a:rPr>
                        <a:t> </a:t>
                      </a:r>
                      <a:r>
                        <a:rPr lang="en-US" altLang="en-US" sz="1600" kern="0" dirty="0" err="1">
                          <a:solidFill>
                            <a:schemeClr val="dk1"/>
                          </a:solidFill>
                          <a:latin typeface="Consolas" panose="020B0609020204030204" pitchFamily="49" charset="0"/>
                          <a:ea typeface="+mn-ea"/>
                          <a:cs typeface="Courier New" panose="02070309020205020404" pitchFamily="49" charset="0"/>
                        </a:rPr>
                        <a:t>quả</a:t>
                      </a:r>
                      <a:r>
                        <a:rPr lang="en-US" altLang="en-US" sz="1600" kern="0" dirty="0">
                          <a:solidFill>
                            <a:schemeClr val="dk1"/>
                          </a:solidFill>
                          <a:latin typeface="Consolas" panose="020B0609020204030204" pitchFamily="49" charset="0"/>
                          <a:ea typeface="+mn-ea"/>
                          <a:cs typeface="Courier New" panose="02070309020205020404" pitchFamily="49" charset="0"/>
                        </a:rPr>
                        <a:t>: True</a:t>
                      </a:r>
                    </a:p>
                  </a:txBody>
                  <a:tcPr anchor="ctr"/>
                </a:tc>
                <a:extLst>
                  <a:ext uri="{0D108BD9-81ED-4DB2-BD59-A6C34878D82A}">
                    <a16:rowId xmlns:a16="http://schemas.microsoft.com/office/drawing/2014/main" val="587821684"/>
                  </a:ext>
                </a:extLst>
              </a:tr>
              <a:tr h="338052">
                <a:tc rowSpan="2">
                  <a:txBody>
                    <a:bodyPr/>
                    <a:lstStyle/>
                    <a:p>
                      <a:pPr marL="0" lvl="2" algn="ctr" eaLnBrk="1" hangingPunct="1">
                        <a:lnSpc>
                          <a:spcPct val="100000"/>
                        </a:lnSpc>
                        <a:spcBef>
                          <a:spcPts val="0"/>
                        </a:spcBef>
                        <a:spcAft>
                          <a:spcPts val="0"/>
                        </a:spcAft>
                      </a:pPr>
                      <a:r>
                        <a:rPr lang="en-US" altLang="en-US" sz="1600" b="0">
                          <a:latin typeface="Tahoma" panose="020B0604030504040204" pitchFamily="34" charset="0"/>
                          <a:ea typeface="Tahoma" panose="020B0604030504040204" pitchFamily="34" charset="0"/>
                          <a:cs typeface="Tahoma" panose="020B0604030504040204" pitchFamily="34" charset="0"/>
                        </a:rPr>
                        <a:t>&lt;=</a:t>
                      </a:r>
                    </a:p>
                  </a:txBody>
                  <a:tcPr anchor="ctr"/>
                </a:tc>
                <a:tc rowSpan="2">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Bé</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hơn</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hoặc</a:t>
                      </a:r>
                      <a:r>
                        <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kern="12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bằng</a:t>
                      </a:r>
                      <a:endParaRPr lang="en-US" sz="1600" b="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dirty="0">
                          <a:solidFill>
                            <a:schemeClr val="dk1"/>
                          </a:solidFill>
                          <a:latin typeface="Consolas" panose="020B0609020204030204" pitchFamily="49" charset="0"/>
                          <a:ea typeface="+mn-ea"/>
                          <a:cs typeface="Courier New" panose="02070309020205020404" pitchFamily="49" charset="0"/>
                        </a:rPr>
                        <a:t>a &lt;= b</a:t>
                      </a:r>
                    </a:p>
                  </a:txBody>
                  <a:tcPr anchor="ctr"/>
                </a:tc>
                <a:extLst>
                  <a:ext uri="{0D108BD9-81ED-4DB2-BD59-A6C34878D82A}">
                    <a16:rowId xmlns:a16="http://schemas.microsoft.com/office/drawing/2014/main" val="3763063745"/>
                  </a:ext>
                </a:extLst>
              </a:tr>
              <a:tr h="338052">
                <a:tc vMerge="1">
                  <a:txBody>
                    <a:bodyPr/>
                    <a:lstStyle/>
                    <a:p>
                      <a:endParaRPr lang="en-US"/>
                    </a:p>
                  </a:txBody>
                  <a:tcPr/>
                </a:tc>
                <a:tc vMerge="1">
                  <a:txBody>
                    <a:bodyPr/>
                    <a:lstStyle/>
                    <a:p>
                      <a:endParaRPr lang="en-US"/>
                    </a:p>
                  </a:txBody>
                  <a:tcPr/>
                </a:tc>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kern="0" dirty="0" err="1">
                          <a:solidFill>
                            <a:schemeClr val="dk1"/>
                          </a:solidFill>
                          <a:latin typeface="Consolas" panose="020B0609020204030204" pitchFamily="49" charset="0"/>
                          <a:ea typeface="+mn-ea"/>
                          <a:cs typeface="Courier New" panose="02070309020205020404" pitchFamily="49" charset="0"/>
                        </a:rPr>
                        <a:t>Kết</a:t>
                      </a:r>
                      <a:r>
                        <a:rPr lang="en-US" altLang="en-US" sz="1600" kern="0" dirty="0">
                          <a:solidFill>
                            <a:schemeClr val="dk1"/>
                          </a:solidFill>
                          <a:latin typeface="Consolas" panose="020B0609020204030204" pitchFamily="49" charset="0"/>
                          <a:ea typeface="+mn-ea"/>
                          <a:cs typeface="Courier New" panose="02070309020205020404" pitchFamily="49" charset="0"/>
                        </a:rPr>
                        <a:t> </a:t>
                      </a:r>
                      <a:r>
                        <a:rPr lang="en-US" altLang="en-US" sz="1600" kern="0" dirty="0" err="1">
                          <a:solidFill>
                            <a:schemeClr val="dk1"/>
                          </a:solidFill>
                          <a:latin typeface="Consolas" panose="020B0609020204030204" pitchFamily="49" charset="0"/>
                          <a:ea typeface="+mn-ea"/>
                          <a:cs typeface="Courier New" panose="02070309020205020404" pitchFamily="49" charset="0"/>
                        </a:rPr>
                        <a:t>quả</a:t>
                      </a:r>
                      <a:r>
                        <a:rPr lang="en-US" altLang="en-US" sz="1600" kern="0" dirty="0">
                          <a:solidFill>
                            <a:schemeClr val="dk1"/>
                          </a:solidFill>
                          <a:latin typeface="Consolas" panose="020B0609020204030204" pitchFamily="49" charset="0"/>
                          <a:ea typeface="+mn-ea"/>
                          <a:cs typeface="Courier New" panose="02070309020205020404" pitchFamily="49" charset="0"/>
                        </a:rPr>
                        <a:t>: False</a:t>
                      </a:r>
                    </a:p>
                  </a:txBody>
                  <a:tcPr anchor="ctr"/>
                </a:tc>
                <a:extLst>
                  <a:ext uri="{0D108BD9-81ED-4DB2-BD59-A6C34878D82A}">
                    <a16:rowId xmlns:a16="http://schemas.microsoft.com/office/drawing/2014/main" val="4020576786"/>
                  </a:ext>
                </a:extLst>
              </a:tr>
            </a:tbl>
          </a:graphicData>
        </a:graphic>
      </p:graphicFrame>
    </p:spTree>
    <p:custDataLst>
      <p:tags r:id="rId1"/>
    </p:custDataLst>
    <p:extLst>
      <p:ext uri="{BB962C8B-B14F-4D97-AF65-F5344CB8AC3E}">
        <p14:creationId xmlns:p14="http://schemas.microsoft.com/office/powerpoint/2010/main" val="37346051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THEME_BG_IMAGE" val=""/>
  <p:tag name="MMPROD_TAG_VCONFIG" val="PD94bWwgdmVyc2lvbj0iMS4wIiBlbmNvZGluZz0idXRmLTgiPz4NCjxjb25maWd1cmF0aW9uPg0KCTxicmFuZGluZz4NCgkJPHVpZm9udCBuYW1lPSJGT05UX05PVEVTX1RFWFQiIHZhbHVlPSJWZXJkYW5hLDksZmFsc2UsZmFsc2UsZmFsc2UiLz4NCgk8L2JyYW5kaW5nPg0KCTxjb2xvcnM+DQoJCTx1aWNvbG9yIG5hbWU9InByaW1hcnkiIHZhbHVlPSIweDZGODQ4OCIvPg0KCQk8dWljb2xvciBuYW1lPSJnbG93IiB2YWx1ZT0iMHgzNUQzMzQiLz4NCgkJPHVpY29sb3IgbmFtZT0idGV4dCIgdmFsdWU9IjB4RkZGRkZGIi8+DQoJCTx1aWNvbG9yIG5hbWU9ImxpZ2h0IiB2YWx1ZT0iMHg0RTVENjAiLz4NCgkJPHVpY29sb3IgbmFtZT0ic2hhZG93IiB2YWx1ZT0iMHgwMDAwMDAiLz4NCgkJPHVpY29sb3IgbmFtZT0iYmFja2dyb3VuZCIgdmFsdWU9IjB4NzI3OTcxIi8+DQoJPC9jb2xvcnM+DQoJPGxheW91dD4NCgkJPHVpc2hvdyBuYW1lPSJwcmVzZW50YXRpb250aXRsZSIgdmFsdWU9InRydWUiLz48dWlzaG93IG5hbWU9InByZXNlbnRlcnBob3RvIiB2YWx1ZT0idHJ1ZSIvPjx1aXNob3cgbmFtZT0icHJlc2VudGVybmFtZSIgdmFsdWU9InRydWUiLz48dWlzaG93IG5hbWU9InByZXNlbnRlcnRpdGxlIiB2YWx1ZT0idHJ1ZSIvPjx1aXNob3cgbmFtZT0icHJlc2VudGVyZW1haWwiIHZhbHVlPSJ0cnVlIi8+PHVpc2hvdyBuYW1lPSJwcmVzZW50ZXJiaW8iIHZhbHVlPSJ0cnVlIi8+PHVpc2hvdyBuYW1lPSJjb21wYW55bG9nbyIgdmFsdWU9InRydWUiLz48dWlzaG93IG5hbWU9InNpZGViYXIiIHZhbHVlPSJ0cnVlIi8+PHVpc2hvdyBuYW1lPSJvdXRsaW5lIiB2YWx1ZT0idHJ1ZSIvPjx1aXNob3cgbmFtZT0idGh1bWJuYWlsIiB2YWx1ZT0idHJ1ZSIvPg0KCQk8dWlzaG93IG5hbWU9Im5vdGVzIiB2YWx1ZT0idHJ1ZSIvPjx1aXNob3cgbmFtZT0ic2VhcmNoIiB2YWx1ZT0idHJ1ZSIvPjx1aXNob3cgbmFtZT0icXVpeiIgdmFsdWU9InRydWUiLz48dWlzaG93IG5hbWU9ImF0dGFjaG1lbnRzIiB2YWx1ZT0idHJ1ZSIvPjx1aXNob3cgbmFtZT0idXRpbHMiIHZhbHVlPSJ0cnVlIi8+PHVpc2hvdyBuYW1lPSJ2b2x1bWUiIHZhbHVlPSJ0cnVlIi8+PHVpc2hvdyBuYW1lPSJwbGF5YmFyIiB2YWx1ZT0idHJ1ZSIvPjx1aXNob3cgbmFtZT0idGFsa2luZ2hlYWQiIHZhbHVlPSJ0cnVlIi8+PHVpc2hvdyBuYW1lPSJzaWRlYmFyb25yaWdodCIgdmFsdWU9InRydWUiLz48dWlzaG93IG5hbWU9InZpZXdjaGFuZ2UiIHZhbHVlPSJ0cnVlIi8+PHVpc2hvdyBuYW1lPSJhbHdheXNTY3J1bmNoIiB2YWx1ZT0iZmFsc2UiLz48dWlzaG93IG5hbWU9ImluaXRpYWxkaXNwbGF5bW9kZWlzbm9ybWFsIiB2YWx1ZT0idHJ1ZSIvPjx1aXJlcGxhY2UgbmFtZT0ibG9nbyIgdmFsdWU9IiIvPjx1aXJlcGxhY2UgbmFtZT0iYmdpbWFnZSIgdmFsdWU9IiIvPjx1aXJlcGxhY2UgbmFtZT0iaW5pdGlhbHRhYiIgdmFsdWU9Im91dGxpbmUiLz48L2xheW91dD4NCgk8bGFuZ3VhZ2UgaWQ9ImVu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DQoJCTx1aXRleHQgbmFtZT0iVEFCX1FVSVoiIHZhbHVlPSJRdWl6Ii8+DQoJCTx1aXRleHQgbmFtZT0iVEFCX09VVExJTkUiIHZhbHVlPSJPdXRsaW5lIi8+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DQoJCTx1aXRleHQgbmFtZT0iU0xJREVfTk9URVMiIHZhbHVlPSJTbGlkZSBOb3RlcyIvPg0KCQk8IS0tcXVpeiBwb2QgYW5kIG1lc3NhZ2UgYm94IHRleHRzLS0+DQoJCTx1aXRleHQgbmFtZT0iUVVJWlBPRF9RVUlaX0FUVEVNUFQiIHZhbHVlPSJRdWl6IEF0dGVtcHQ6Ii8+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DQoJCTx1aXRleHQgbmFtZT0iUVVJWlBPRF9RVUVTQVRNUFRfU1RSIiB2YWx1ZT0iQXR0ZW1wdDogJW4gb2YgJXQiLz4NCgkJPHVpdGV4dCBuYW1lPSJRVUlaUE9EX1FVRVNUWVBFX1NUUiIgdmFsdWU9IlR5cGU6ICVzIi8+DQoJCTx1aXRleHQgbmFtZT0iUVVJWlBPRF9RVUVTVFlQRV9HUkQiIHZhbHVlPSJHcmFkZWQiLz4NCgkJPHVpdGV4dCBuYW1lPSJRVUlaUE9EX1FVRVNUWVBFX1NWWSIgdmFsdWU9IlN1cnZleSIvPg0KCQk8dWl0ZXh0IG5hbWU9IlFVSVpQT0RfUVVJWkFUTVBUX0lORiIgdmFsdWU9IkluZmluaXRlIi8+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DQoJCTx1aXRleHQgbmFtZT0iRE9DV1JBUF9NU0ciIHZhbHVlPSJTYXZlIHRvIE15IENvbXB1dGVyIi8+DQoJCTx1aXRleHQgbmFtZT0iRE9DV1JBUF9QUk9NUFQiIHZhbHVlPSJDbGljayB0byBEb3dubG9hZCIvPg0KCTwvbGFuZ3VhZ2U+DQoJPGxhbmd1YWdlIGlkPSJkZ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Gb2xpZSAlbiIvPg0KCQk8IS0tIHN1YnN0aXR1dGlvbjogJW4gPT0gc2xpZGUgbnVtYmVyIC0tPg0KCQk8IS0tIHN1YnN0aXR1dGlvbjogJXQgPT0gdG90YWwgc2xpZGUgY291bnQgLS0+DQoJCTx1aXRleHQgbmFtZT0iU0NSVUJCQVJTVEFUVVNfU0xJREVJTkZPIiB2YWx1ZT0iRm9saWUgJW4gLyAldCB8ICIvPg0KCQk8dWl0ZXh0IG5hbWU9IlNDUlVCQkFSU1RBVFVTX1NUT1BQRUQiIHZhbHVlPSJCZWVuZGV0Ii8+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DQoJCTx1aXRleHQgbmFtZT0iU0NSVUJCQVJTVEFUVVNfUVVFU1RJT04iIHZhbHVlPSJGcmFnZSBiZWFudHdvcnRlbiIvPg0KCQk8dWl0ZXh0IG5hbWU9IlNDUlVCQkFSU1RBVFVTX1JFVklFV1FVSVoiIHZhbHVlPSJOb2NobWFscyBkdXJjaHNlaGVuIi8+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DQoJCTx1aXRleHQgbmFtZT0iQklPV0lOX1RJVExFIiB2YWx1ZT0iU3ByZWNoZXI6ICVwIi8+DQoJCTx1aXRleHQgbmFtZT0iQklPQlROX1RJVExFIiB2YWx1ZT0iU3ByZWNoZXIiLz4NCgkJPHVpdGV4dCBuYW1lPSJESVZJREVSQlROX1RJVExFIiB2YWx1ZT0ifCIvPg0KCQk8dWl0ZXh0IG5hbWU9IkNPTlRBQ1RCVE5fVElUTEUiIHZhbHVlPSJLb250YWt0Ii8+DQoJCTx1aXRleHQgbmFtZT0iVEFCX1FVSVoiIHZhbHVlPSJRdWl6Ii8+DQoJCTx1aXRleHQgbmFtZT0iVEFCX09VVExJTkUiIHZhbHVlPSJTdHJ1a3R1ciIvPg0KCQk8dWl0ZXh0IG5hbWU9IlRBQl9USFVNQiIgdmFsdWU9Ik1pbmlhdHVyIi8+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DQoJCTx1aXRleHQgbmFtZT0iUVVJWlBPRF9RVUVTQVRNUFRfU1RSIiB2YWx1ZT0iVmVyc3VjaDogJW4gdm9uICV0Ii8+DQoJCTx1aXRleHQgbmFtZT0iUVVJWlBPRF9RVUVTVFlQRV9TVFIiIHZhbHVlPSJUeXA6ICVzIi8+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DQoJCTx1aXRleHQgbmFtZT0iU0NSVUJCQVJTVEFUVVNfQlVGRkVSSU5HIiB2YWx1ZT0iTWlzZSBlbiBtw6ltb2lyZSIvPg0KCQk8dWl0ZXh0IG5hbWU9IlNDUlVCQkFSU1RBVFVTX1FVRVNUSU9OIiB2YWx1ZT0iUsOpcG9uZHJlIMOgIGxhIHF1ZXN0aW9uIi8+DQoJCTx1aXRleHQgbmFtZT0iU0NSVUJCQVJTVEFUVVNfUkVWSUVXUVVJWiIgdmFsdWU9IlLDqXZpc2lvbiBkdSBxdWVzdGlvbm5haXJlIi8+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DQoJCTx1aXRleHQgbmFtZT0iQVRUQUNITUVOVFMiIHZhbHVlPSJQacOoY2VzIGpvaW50ZXMiLz4NCgkJPCEtLSBzdWJzdGl0dXRpb246ICVwID09IGN1cnJlbnQgc3BlYWtlcidzIHRpdGxlIC0tPg0KCQk8dWl0ZXh0IG5hbWU9IkJJT1dJTl9USVRMRSIgdmFsdWU9IkJpbyA6ICVwIi8+DQoJCTx1aXRleHQgbmFtZT0iQklPQlROX1RJVExFIiB2YWx1ZT0iQmlvIDoiLz4NCgkJPHVpdGV4dCBuYW1lPSJESVZJREVSQlROX1RJVExFIiB2YWx1ZT0ifCIvPg0KCQk8dWl0ZXh0IG5hbWU9IkNPTlRBQ1RCVE5fVElUTEUiIHZhbHVlPSJDb250YWN0Ii8+DQoJCTx1aXRleHQgbmFtZT0iVEFCX1FVSVoiIHZhbHVlPSJRdWl6Ii8+DQoJCTx1aXRleHQgbmFtZT0iVEFCX09VVExJTkUiIHZhbHVlPSJQbGFuIi8+DQoJCTx1aXRleHQgbmFtZT0iVEFCX1RIVU1CIiB2YWx1ZT0iRGlhcG9zIi8+DQoJCTx1aXRleHQgbmFtZT0iVEFCX05PVEVTIiB2YWx1ZT0iTm90ZXMiLz4NCgkJPHVpdGV4dCBuYW1lPSJUQUJfU0VBUkNIIiB2YWx1ZT0iUmVjaGVyY2hlIi8+DQoJCTx1aXRleHQgbmFtZT0iU0xJREVfSEVBRElORyIgdmFsdWU9IlRpdHJlIGRlIGxhIGRpYXBvc2l0aXZlIi8+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DQoJCTx1aXRleHQgbmFtZT0iQVRUQUNITkFNRV9IRUFESU5HIiB2YWx1ZT0iTm9tIGRlIGZpY2hpZXIiLz4NCgkJPHVpdGV4dCBuYW1lPSJBVFRBQ0hTSVpFX0hFQURJTkciIHZhbHVlPSJUYWlsbGUiLz4NCgkJPHVpdGV4dCBuYW1lPSJTTElERV9OT1RFUyIgdmFsdWU9IkNvbW1lbnRhaXJlcyBkZXMgZGlhcG9zaXRpdmVzIi8+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250cmVyIGwnZW5jYWRyw6kgYXV4IHBhcnRpY2lwYW50cyIvPg0KCQk8dWl0ZXh0IG5hbWU9Ik1VVEUiIHZhbHVlPSJNdWV0Ii8+DQoJCTx1aXRleHQgbmFtZT0iRE9DV1JBUF9USVRMRSIgdmFsdWU9IlBpw6hjZSBqb2ludGUgUHJlc2VudGVyIi8+DQoJCTx1aXRleHQgbmFtZT0iRE9DV1JBUF9NU0ciIHZhbHVlPSJFbnJlZ2lzdHJlciBzdXIgbW9uIG9yZGluYXRldXIiLz4NCgkJPHVpdGV4dCBuYW1lPSJET0NXUkFQX1BST01QVCIgdmFsdWU9IkNsaXF1ZXIgcG91ciB0w6lsw6ljaGFyZ2VyIi8+DQoJPC9sYW5ndWFnZT4NCgk8bGFuZ3VhZ2UgaWQ9Imph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iYjeEE7JiN4QTs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7Iqs65287J2065OcICVuIi8+DQoJCTwhLS0gc3Vic3RpdHV0aW9uOiAlbiA9PSBzbGlkZSBudW1iZXIgLS0+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DQoJCTx1aXRleHQgbmFtZT0iU0NSVUJCQVJTVEFUVVNfTk9BVURJTyIgdmFsdWU9IuyYpOuUlOyYpCDsl4bsnYwiLz4NCgkJPHVpdGV4dCBuYW1lPSJTQ1JVQkJBUlNUQVRVU19WSURQTEFZSU5HIiB2YWx1ZT0i67mE65SU7JikIOyerOyDnSDspJEiLz4NCgkJPHVpdGV4dCBuYW1lPSJTQ1JVQkJBUlNUQVRVU19MT0FESU5HIiB2YWx1ZT0i66Gc65SpIi8+DQoJCTx1aXRleHQgbmFtZT0iU0NSVUJCQVJTVEFUVVNfQlVGRkVSSU5HIiB2YWx1ZT0i67KE7Y2866eBIi8+DQoJCTx1aXRleHQgbmFtZT0iU0NSVUJCQVJTVEFUVVNfUVVFU1RJT04iIHZhbHVlPSLsp4jrrLjsl5Ag64u17ZWY6riwIi8+DQoJCTx1aXRleHQgbmFtZT0iU0NSVUJCQVJTVEFUVVNfUkVWSUVXUVVJWiIgdmFsdWU9IuyniOusuCDri6Tsi5zrs7TquLAiLz4NCgkJPCEtLSBzdWJzdGl0dXRpb246ICVtID09IG1pbnV0ZXMgcmVtYWluaW5nIC0tPg0KCQk8IS0tIHN1YnN0aXR1dGlvbjogJXMgPT0gc2Vjb25kcyByZW1haW5pbmcgLS0+DQoJCTx1aXRleHQgbmFtZT0iRUxBUFNFRCIgdmFsdWU9IiVt67aEICVz7LSIIOuCqOydjCIvPg0KCQk8dWl0ZXh0IG5hbWU9Ik5PVEZPVU5EIiB2YWx1ZT0i7JeG7J2MIi8+DQoJCTx1aXRleHQgbmFtZT0iQVRUQUNITUVOVFMiIHZhbHVlPSLssqjrtoAg7YyM7J28Ii8+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DQoJCTx1aXRleHQgbmFtZT0iVEFCX1RIVU1CIiB2YWx1ZT0i7LaV7IaM7YyQIi8+DQoJCTx1aXRleHQgbmFtZT0iVEFCX05PVEVTIiB2YWx1ZT0i64W47Yq4Ii8+DQoJCTx1aXRleHQgbmFtZT0iVEFCX1NFQVJDSCIgdmFsdWU9IuqygOyDiSIvPg0KCQk8dWl0ZXh0IG5hbWU9IlNMSURFX0hFQURJTkciIHZhbHVlPSLsiqzrnbzsnbTrk5wg7KCc66qpIi8+DQoJCTx1aXRleHQgbmFtZT0iRFVSQVRJT05fSEVBRElORyIgdmFsdWU9IuyerOyDneyLnOqwhCIvPg0KCQk8dWl0ZXh0IG5hbWU9IlNFQVJDSF9IRUFESU5HIiB2YWx1ZT0i7YWN7Iqk7Yq4IOqygOyDiToiLz4NCgkJPHVpdGV4dCBuYW1lPSJUSFVNQl9IRUFESU5HIiB2YWx1ZT0i7Iqs65287J2065OcIi8+DQoJCTx1aXRleHQgbmFtZT0iVEhVTUJfSU5GTyIgdmFsdWU9IuygnOuqqS/snqzsg53si5zqsIQiLz4NCgkJPHVpdGV4dCBuYW1lPSJBVFRBQ0hOQU1FX0hFQURJTkciIHZhbHVlPSLtjIzsnbwg7J2066aEIi8+DQoJCTx1aXRleHQgbmFtZT0iQVRUQUNIU0laRV9IRUFESU5HIiB2YWx1ZT0i7YGs6riwIi8+DQoJCTx1aXRleHQgbmFtZT0iU0xJREVfTk9URVMiIHZhbHVlPSLsiqzrnbzsnbTrk5wg64W47Yq4Ii8+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DQoJCTx1aXRleHQgbmFtZT0iUVVJWlBPRF9RVUlaX1BBU1NTQ09SRSIgdmFsdWU9Iu2GteqzvCDsoJDsiJg6Ii8+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E7ZWY7KeAIOyViuydgCDsp4jrrLjsnbQg7J6I7Iq164uI64ukLiYjeEE7JiN4QTvtgLTspojrpbwg7KKF66OM7ZWY66Ck66m0IFvsmIhd66W8IO2BtOumre2VmOqzoCwg7YC07KaI66W8IOqzhOyGje2VmOugpOuptCBb7JWE64uI7JikXeulvCDtgbTrpq3tlZjsi63si5zsmKQuIi8+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DQoJCTx1aXRleHQgbmFtZT0iRE9DV1JBUF9QUk9NUFQiIHZhbHVlPSLtgbTrpq3tlZjsl6wg64uk7Jq066Gc65OcIi8+DQoJPC9sYW5ndWFnZT4NCgk8bGFuZ3VhZ2UgaWQ9ImVz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RldGVuaWRhIi8+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DQoJCTx1aXRleHQgbmFtZT0iU0NSVUJCQVJTVEFUVVNfUkVWSUVXUVVJWiIgdmFsdWU9IlJldmlzYW5kbyBwcnVlYmEiLz4NCgkJPCEtLSBzdWJzdGl0dXRpb246ICVtID09IG1pbnV0ZXMgcmVtYWluaW5nIC0tPg0KCQk8IS0tIHN1YnN0aXR1dGlvbjogJXMgPT0gc2Vjb25kcyByZW1haW5pbmcgLS0+DQoJCTx1aXRleHQgbmFtZT0iRUxBUFNFRCIgdmFsdWU9IiVtIG1pbnV0b3MgJXMgc2VndW5kb3MgcmVzdGFudGVzIi8+DQoJCTx1aXRleHQgbmFtZT0iTk9URk9VTkQiIHZhbHVlPSJObyBzZSBoYSBlbmNvbnRyYWRvIG5hZGEiLz4NCgkJPHVpdGV4dCBuYW1lPSJBVFRBQ0hNRU5UUyIgdmFsdWU9IkFyY2hpdm9zIGFkanVudG9zIi8+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DQoJCTx1aXRleHQgbmFtZT0iUVVJWlBPRF9RVUlaX0FUVEVNUFRfVkFMVUUiIHZhbHVlPSIlbiBkZSAldCIvPg0KCQk8dWl0ZXh0IG5hbWU9IlFVSVpQT0RfUVVJWl9TQ09SRSIgdmFsdWU9IlB1bnR1YWNpw7NuOiIvPg0KCQk8dWl0ZXh0IG5hbWU9IlFVSVpQT0RfUVVJWl9QQVNTU0NPUkUiIHZhbHVlPSJQdW50dWFjacOzbiBwYXJhIGFwcm9iYXI6Ii8+DQoJCTx1aXRleHQgbmFtZT0iUVVJWlBPRF9RVUlaX01BWFNDT1JFIiB2YWx1ZT0iUHVudHVhY2nDs24gbcOheGltYToiLz4NCgkJPHVpdGV4dCBuYW1lPSJRVUlaUE9EX1FVRVNBVE1QVF9TVFIiIHZhbHVlPSJJbnRlbnRvczogJW4gZGUgJXQiLz4NCgkJPHVpdGV4dCBuYW1lPSJRVUlaUE9EX1FVRVNUWVBFX1NUUiIgdmFsdWU9IlRpcG86ICVzIi8+DQoJCTx1aXRleHQgbmFtZT0iUVVJWlBPRF9RVUVTVFlQRV9HUkQiIHZhbHVlPSJDb24gcHVudHVhY2nDs24iLz4NCgkJPHVpdGV4dCBuYW1lPSJRVUlaUE9EX1FVRVNUWVBFX1NWWSIgdmFsdWU9IkVuY3Vlc3RhIi8+DQoJCTx1aXRleHQgbmFtZT0iUVVJWlBPRF9RVUlaQVRNUFRfSU5GIiB2YWx1ZT0iSW5maW5pdG8iLz4NCgkJPHVpdGV4dCBuYW1lPSJRVUlaUE9EX1FVRVNBVE1QVF9JTkYiIHZhbHVlPSJJbmZpbml0byIvPg0KCQk8dWl0ZXh0IG5hbWU9IldBUk5JTkdNU0dfWUVTU1RSSU5HIiB2YWx1ZT0iU8OtIi8+DQoJCTx1aXRleHQgbmFtZT0iV0FSTklOR01TR19OT1NUUklORyIgdmFsdWU9Ik5vIi8+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DQoJCTwhLS0gc3Vic3RpdHV0aW9uOiAlcCA9PSBwcmVzZW50YXRpb24gdGl0bGUgLS0+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DQoJPGxhbmd1YWdlIGlkPSJw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QYXJhZG8iLz4NCgkJPHVpdGV4dCBuYW1lPSJTQ1JVQkJBUlNUQVRVU19QTEFZSU5HIiB2YWx1ZT0iUmVwcm9kdXppbmRvIi8+DQoJCTx1aXRleHQgbmFtZT0iU0NSVUJCQVJTVEFUVVNfTk9BVURJTyIgdmFsdWU9IlNlbSDDoXVkaW8iLz4NCgkJPHVpdGV4dCBuYW1lPSJTQ1JVQkJBUlNUQVRVU19WSURQTEFZSU5HIiB2YWx1ZT0iVsOtZGVvIGVtIHJlcHJvZHXDp8OjbyIvPg0KCQk8dWl0ZXh0IG5hbWU9IlNDUlVCQkFSU1RBVFVTX0xPQURJTkciIHZhbHVlPSJDYXJyZWdhbmRvIi8+DQoJCTx1aXRleHQgbmFtZT0iU0NSVUJCQVJTVEFUVVNfQlVGRkVSSU5HIiB2YWx1ZT0iQXJtYXplbmFuZG8gZW0gYnVmZmVyIi8+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DQoJCTx1aXRleHQgbmFtZT0iRUxBUFNFRCIgdmFsdWU9IiVtIG1pbnV0b3MgJXMgc2VndW5kb3MgcmVzdGFudGVzIi8+DQoJCTx1aXRleHQgbmFtZT0iTk9URk9VTkQiIHZhbHVlPSJOYWRhIGVuY29udHJhZG8iLz4NCgkJPHVpdGV4dCBuYW1lPSJBVFRBQ0hNRU5UUyIgdmFsdWU9IkFuZXhv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DQoJCTx1aXRleHQgbmFtZT0iRFVSQVRJT05fSEVBRElORyIgdmFsdWU9IkR1cmHDp8OjbyIvPg0KCQk8dWl0ZXh0IG5hbWU9IlNFQVJDSF9IRUFESU5HIiB2YWx1ZT0iUHJvY3VyYXIgdGV4dG86Ii8+DQoJCTx1aXRleHQgbmFtZT0iVEhVTUJfSEVBRElORyIgdmFsdWU9IlNsaWRlIi8+DQoJCTx1aXRleHQgbmFtZT0iVEhVTUJfSU5GTyIgdmFsdWU9IlTDrXR1bG8vRHVyYcOnw6NvIGRvIHNsaWRlIi8+DQoJCTx1aXRleHQgbmFtZT0iQVRUQUNITkFNRV9IRUFESU5HIiB2YWx1ZT0iTm9tZSBkbyBhcnF1aXZvIi8+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DQoJCTx1aXRleHQgbmFtZT0iUVVJWlBPRF9RVUVTVFlQRV9HUkQiIHZhbHVlPSJDbGFzc2lmaWNhdMOzcmlhIi8+DQoJCTx1aXRleHQgbmFtZT0iUVVJWlBPRF9RVUVTVFlQRV9TVlkiIHZhbHVlPSJQZXNxdWlzYSIvPg0KCQk8dWl0ZXh0IG5hbWU9IlFVSVpQT0RfUVVJWkFUTVBUX0lORiIgdmFsdWU9IkluZmluaXRvIi8+DQoJCTx1aXRleHQgbmFtZT0iUVVJWlBPRF9RVUVTQVRNUFRfSU5GIiB2YWx1ZT0iSW5maW5pdG8iLz4NCgkJPHVpdGV4dCBuYW1lPSJXQVJOSU5HTVNHX1lFU1NUUklORyIgdmFsdWU9IlNpbSIvPg0KCQk8dWl0ZXh0IG5hbWU9IldBUk5JTkdNU0dfTk9TVFJJTkciIHZhbHVlPSJOw6NvIi8+DQoJCTx1aXRleHQgbmFtZT0iV0FSTklOR01TR19USVRMRVNUUklORyIgdmFsdWU9IkFsZXJ0YSBkZSBuYXZlZ2HDp8OjbyBkbyBxdWVzdGlvbsOhcmlvIi8+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FyIGJhcnJhIGxhdGVyYWwgYW8gcGFydGljaXBhbnRlcyIvPg0KCQk8dWl0ZXh0IG5hbWU9Ik1VVEUiIHZhbHVlPSJNdWRvIi8+DQoJCTx1aXRleHQgbmFtZT0iRE9DV1JBUF9USVRMRSIgdmFsdWU9IkFuZXhvIGRlIGFycXVpdm8gZG8gUHJlc2VudGVyIi8+DQoJCTx1aXRleHQgbmFtZT0iRE9DV1JBUF9NU0ciIHZhbHVlPSJTYWx2YXIgZW0gTWV1IGNvbXB1dGFkb3IiLz4NCgkJPHVpdGV4dCBuYW1lPSJET0NXUkFQX1BST01QVCIgdmFsdWU9IkNsaXF1ZSBwYXJhIGJhaXhhciIvPg0KCTwvbGFuZ3VhZ2U+DQoJPGxhbmd1YWdlIGlkPSJp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JbnRlcnJvdHRvIi8+DQoJCTx1aXRleHQgbmFtZT0iU0NSVUJCQVJTVEFUVVNfUExBWUlORyIgdmFsdWU9IlJpcHJvZHV6aW9uZSIvPg0KCQk8dWl0ZXh0IG5hbWU9IlNDUlVCQkFSU1RBVFVTX05PQVVESU8iIHZhbHVlPSJBdWRpbyBpbmF0dC4iLz4NCgkJPHVpdGV4dCBuYW1lPSJTQ1JVQkJBUlNUQVRVU19WSURQTEFZSU5HIiB2YWx1ZT0iVmlkZW8gaW4gcmlwcm9kdXppb25lIi8+DQoJCTx1aXRleHQgbmFtZT0iU0NSVUJCQVJTVEFUVVNfTE9BRElORyIgdmFsdWU9IkNhcmljYW1lbnRvIi8+DQoJCTx1aXRleHQgbmFtZT0iU0NSVUJCQVJTVEFUVVNfQlVGRkVSSU5HIiB2YWx1ZT0iQnVmZmVyaW5nIi8+DQoJCTx1aXRleHQgbmFtZT0iU0NSVUJCQVJTVEFUVVNfUVVFU1RJT04iIHZhbHVlPSJSaXNwb25kaSBhIGRvbWFuZGEiLz4NCgkJPHVpdGV4dCBuYW1lPSJTQ1JVQkJBUlNUQVRVU19SRVZJRVdRVUlaIiB2YWx1ZT0iUmV2aXNpb25lIGRlbCBxdWl6Ii8+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DQoJCTx1aXRleHQgbmFtZT0iQVRUQUNITUVOVFMiIHZhbHVlPSJBbGxlZ2F0aS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QuIi8+DQoJCTx1aXRleHQgbmFtZT0iVEFCX1FVSVoiIHZhbHVlPSJRdWl6Ii8+DQoJCTx1aXRleHQgbmFtZT0iVEFCX09VVExJTkUiIHZhbHVlPSJTdHJ1dHR1cmEiLz4NCgkJPHVpdGV4dCBuYW1lPSJUQUJfVEhVTUIiIHZhbHVlPSJNaW5pYXR1cmUiLz4NCgkJPHVpdGV4dCBuYW1lPSJUQUJfTk9URVMiIHZhbHVlPSJOb3RlIi8+DQoJCTx1aXRleHQgbmFtZT0iVEFCX1NFQVJDSCIgdmFsdWU9IkNlcmNhIi8+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DQoJCTx1aXRleHQgbmFtZT0iU0xJREVfTk9URVMiIHZhbHVlPSJOb3RlIGRpYXBvc2l0aXZhIi8+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DQoJCTx1aXRleHQgbmFtZT0iUVVJWlBPRF9RVUlaX1BBU1NTQ09SRSIgdmFsdWU9IlB1bnRlZ2dpbyBtaW5pbW86Ii8+DQoJCTx1aXRleHQgbmFtZT0iUVVJWlBPRF9RVUlaX01BWFNDT1JFIiB2YWx1ZT0iUHVudGVnZ2lvIG1hc3NpbW86Ii8+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DQoJCTx1aXRleHQgbmFtZT0iV0FSTklOR01TR19ZRVNTVFJJTkciIHZhbHVlPSJTw6wiLz4NCgkJPHVpdGV4dCBuYW1lPSJXQVJOSU5HTVNHX05PU1RSSU5HIiB2YWx1ZT0iTm8iLz4NCgkJPHVpdGV4dCBuYW1lPSJXQVJOSU5HTVNHX1RJVExFU1RSSU5HIiB2YWx1ZT0iQXZ2ZXJ0ZW56YSBuYXZpZ2F6aW9uZSBxdWl6Ii8+DQoJCTx1aXRleHQgbmFtZT0iV0FSTklOR01TR19NU0dTVFJJTkciIHZhbHVlPSJPY2NvcnJlIGFuY29yYSByaXNwb25kZXJlIGFkIGFsY3VuZSBkb21hbmRlIGRlbCBxdWl6LiYjeEE7JiN4QTtTZSBmYXRlIGNsaWMgc3UgU8OsLCB1c2NpcmV0ZSBkYWwgcXVpei4gRmF0ZSBjbGljIHN1IE5vIHBlciBjb250aW51YXJlIGlsIHF1aXouIi8+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EgYmFycmEgbGF0ZXJhbGUgYWkgcGFydGVjaXBhbnRpIi8+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DQoJPGxhbmd1YWdlIGlkPSJub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DQoJCTx1aXRleHQgbmFtZT0iU0NSVUJCQVJTVEFUVVNfUVVFU1RJT04iIHZhbHVlPSJWcmFhZyBtZXQgYW50d29vcmQiLz4NCgkJPHVpdGV4dCBuYW1lPSJTQ1JVQkJBUlNUQVRVU19SRVZJRVdRVUlaIiB2YWx1ZT0iUXVpeiBjb250cm9sZXJlbiIvPg0KCQk8IS0tIHN1YnN0aXR1dGlvbjogJW0gPT0gbWludXRlcyByZW1haW5pbmcgLS0+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DQoJCTwhLS0gc3Vic3RpdHV0aW9uOiAlcCA9PSBjdXJyZW50IHNwZWFrZXIncyB0aXRsZSAtLT4NCgkJPHVpdGV4dCBuYW1lPSJCSU9XSU5fVElUTEUiIHZhbHVlPSJCaW9ncmFmaWU6ICVwIi8+DQoJCTx1aXRleHQgbmFtZT0iQklPQlROX1RJVExFIiB2YWx1ZT0iQmlvZ3JhZmllIi8+DQoJCTx1aXRleHQgbmFtZT0iRElWSURFUkJUTl9USVRMRSIgdmFsdWU9InwiLz4NCgkJPHVpdGV4dCBuYW1lPSJDT05UQUNUQlROX1RJVExFIiB2YWx1ZT0iQ29udGFjdCIvPg0KCQk8dWl0ZXh0IG5hbWU9IlRBQl9RVUlaIiB2YWx1ZT0iUXVpeiIvPg0KCQk8dWl0ZXh0IG5hbWU9IlRBQl9PVVRMSU5FIiB2YWx1ZT0iT3ZlcnppY2h0Ii8+DQoJCTx1aXRleHQgbmFtZT0iVEFCX1RIVU1CIiB2YWx1ZT0iTWluaWF0dXVyIi8+DQoJCTx1aXRleHQgbmFtZT0iVEFCX05PVEVTIiB2YWx1ZT0iTm90aXRpZXMiLz4NCgkJPHVpdGV4dCBuYW1lPSJUQUJfU0VBUkNIIiB2YWx1ZT0iWm9la2VuIi8+DQoJCTx1aXRleHQgbmFtZT0iU0xJREVfSEVBRElORyIgdmFsdWU9IlRpdGVsIHZhbiBkaWEiLz4NCgkJPHVpdGV4dCBuYW1lPSJEVVJBVElPTl9IRUFESU5HIiB2YWx1ZT0iRHV1ciIvPg0KCQk8dWl0ZXh0IG5hbWU9IlNFQVJDSF9IRUFESU5HIiB2YWx1ZT0iWm9la2VuIG5hYXIgdGVrc3Q6Ii8+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DQoJCTx1aXRleHQgbmFtZT0iU0xJREVfTk9URVMiIHZhbHVlPSJEaWFub3RpdGllcyIvPg0KCQk8IS0tcXVpeiBwb2QgYW5kIG1lc3NhZ2UgYm94IHRleHRzLS0+DQoJCTx1aXRleHQgbmFtZT0iUVVJWlBPRF9RVUlaX0FUVEVNUFQiIHZhbHVlPSJRdWl6cG9naW5nOiIvPg0KCQk8dWl0ZXh0IG5hbWU9IlFVSVpQT0RfUVVJWl9BVFRFTVBUX1ZBTFVFIiB2YWx1ZT0iJW4gdmFuICV0Ii8+DQoJCTx1aXRleHQgbmFtZT0iUVVJWlBPRF9RVUlaX1NDT1JFIiB2YWx1ZT0iQmVoYWFsZGUgc2NvcmU6Ii8+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DQoJCTx1aXRleHQgbmFtZT0iRE9DV1JBUF9USVRMRSIgdmFsdWU9IlByZXNlbnRlci1iZXN0YW5kc2JpamxhZ2UiLz4NCgkJPHVpdGV4dCBuYW1lPSJET0NXUkFQX01TRyIgdmFsdWU9Ik9wc2xhYW4gaW4gRGV6ZSBjb21wdXRlciIvPg0KCQk8dWl0ZXh0IG5hbWU9IkRPQ1dSQVBfUFJPTVBUIiB2YWx1ZT0iS2xpayBvbSB0ZSBkb3dubG9hZGVuIi8+DQoJPC9sYW5ndWFnZT4NCgk8bGFuZ3VhZ2UgaWQ9ImNuIj4NCgkJPCEtLSBmb3JtYXQgZm9yIHVpZm9udCB2YWx1ZSBpcyAiZm9udCxzaXplLGlzYm9sZCxpc2l0YWxpYyxpc3NoYWRvd2VkIiAtLT4NCgkJPHVpZm9udCBuYW1lPSJGT05UX1FVSVpaSU5HIiB2YWx1ZT0i5a6L5L2TLTE4MDMwLDEwLGZhbHNlLGZhbHNlLGZhbHNlIi8+DQoJCTx1aWZvbnQgbmFtZT0iRk9OVF9TQ1JVQlNUQVRVUyIgdmFsdWU9IuWui+S9ky0xODAzMCwxMCx0cnVlLGZhbHNlLHRydWUiLz4NCgkJPHVpZm9udCBuYW1lPSJGT05UX1NDUlVCVElNRSIgdmFsdWU9IuWui+S9ky0xODAzMCwxMCxmYWxzZSxmYWxzZSx0cnVlIi8+DQoJCTx1aWZvbnQgbmFtZT0iRk9OVF9FTEFQU0VEVElNRSIgdmFsdWU9IuWui+S9ky0xODAzMCwxMCx0cnVlLGZhbHNlLHRydWUiLz4NCgkJPHVpZm9udCBuYW1lPSJGT05UX1VUSUxTTUVOVSIgdmFsdWU9IuWui+S9ky0xODAzMCwxMCx0cnVlLGZhbHNlLGZhbHNlIi8+DQoJCTx1aWZvbnQgbmFtZT0iRk9OVF9UQUJTIiB2YWx1ZT0i5a6L5L2TLTE4MDMwLDE0LHRydWUsZmFsc2UsdHJ1ZSIvPg0KCQk8dWlmb250IG5hbWU9IkZPTlRfUFJFU0VOVEFUSU9OTkFNRSIgdmFsdWU9IuWui+S9ky0xODAzMCwxNCxmYWxzZSxmYWxzZSx0cnVlIi8+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DQoJCTx1aWZvbnQgbmFtZT0iRk9OVF9PVVRMSU5FIiB2YWx1ZT0i5a6L5L2TLTE4MDMwLDEyLGZhbHNlLGZhbHNlLHRydWUiLz4NCgkJPHVpZm9udCBuYW1lPSJGT05UX1NFQVJDSCIgdmFsdWU9IuWui+S9ky0xODAzMCwxMixmYWxzZSxmYWxzZSx0cnVlIi8+DQoJCTx1aWZvbnQgbmFtZT0iRk9OVF9USFVNQiIgdmFsdWU9IuWui+S9ky0xODAzMCwxMCxmYWxzZSxmYWxzZSx0cnVlIi8+DQoJCTx1aWZvbnQgbmFtZT0iRk9OVF9CSU9XSU4iIHZhbHVlPSLlrovkvZMtMTgwMzAsMTIsZmFsc2UsZmFsc2UsZmFsc2UiLz4NCgkJPHVpZm9udCBuYW1lPSJGT05UX0xJU1RIRUFESU5HIiB2YWx1ZT0i5a6L5L2TLTE4MDMwLDEwLGZhbHNlLGZhbHNlLGZhbHNlIi8+DQoJCTx1aWZvbnQgbmFtZT0iRk9OVF9XSU5USVRMRSIgdmFsdWU9IuWui+S9ky0xODAzMCwxMCxmYWxzZSxmYWxzZSx0cnVlIi8+DQoJCTx1aWZvbnQgbmFtZT0iRk9OVF9BVFRBQ0hNRU5UUyIgdmFsdWU9IuWui+S9ky0xODAzMCwxMixmYWxzZSxmYWxzZSx0cnVlIi8+DQoJCTwhLS1xdWl6IHBvZCBhbmQgbWVzc2FnZSBib3ggdGV4dCBmb250cy0tPg0KCQk8dWlmb250IG5hbWU9IkZPTlRfTVNHQk9YX1dJTlRJVExFIiB2YWx1ZT0i5a6L5L2TLTE4MDMwLDEyLHRydWUsZmFsc2UsdHJ1ZSIvPg0KCQk8dWlmb250IG5hbWU9IkZPTlRfTVNHQk9YX01TRyIgdmFsdWU9IuWui+S9ky0xODAzMCwxMixmYWxzZSxmYWxzZSx0cnVlIi8+DQoJCTx1aWZvbnQgbmFtZT0iRk9OVF9NU0dCT1hfT1BUSU9OUyIgdmFsdWU9IuWui+S9ky0xODAzMCwxMCx0cnVlLGZhbHNlLHRydWUiLz4NCgkJPHVpZm9udCBuYW1lPSJGT05UX1FVSVpQT0RfUVVJWl9USVRMRSIgdmFsdWU9IuWui+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S9ky0xODAzMCwxMCxmYWxzZSxmYWxzZSx0cnVlIi8+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S9ky0xODAzMCwxMCx0cnVlLGZhbHNlLHRydWUiLz4NCgkJPHVpZm9udCBuYW1lPSJGT05UX1FVSVpQT0RfUVVJWl9RVUVTVElPTl9BVFRFTVBURUQiIHZhbHVlPSLlrovkvZMtMTgwMzAsMTAsZmFsc2UsZmFsc2UsdHJ1ZSIvPg0KCQk8dWlmb250IG5hbWU9IkZPTlRfUVVJWlBPRF9RVUlaX1FVRVNUSU9OX0FUVEVNUFRFRF9WQUxVRSIgdmFsdWU9IuWui+S9ky0xODAzMCwxMCx0cnVlLGZhbHNlLHRydWUiLz4NCgkJPHVpZm9udCBuYW1lPSJGT05UX1FVSVpQT0RfUVVJWl9TQ09SRV9UQUciIHZhbHVlPSLlrovkvZMtMTgwMzAsMTIsdHJ1ZSxmYWxzZSx0cnVlIi8+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S9ky0xODAzMCwxMCx0cnVlLGZhbHNlLHRydWUiLz4NCgkJPHVpZm9udCBuYW1lPSJGT05UX1FVSVpQT0RfUVVJWl9QQVNTU0NPUkUiIHZhbHVlPSLlrovkvZMtMTgwMzAsMTAsZmFsc2UsZmFsc2UsdHJ1ZSIvPg0KCQk8dWlmb250IG5hbWU9IkZPTlRfUVVJWlBPRF9RVUlaX1BBU1NTQ09SRV9WQUxVRSIgdmFsdWU9IuWui+S9ky0xODAzMCwxMCx0cnVlLGZhbHNlLHRydWUiLz4NCgkJPCEtLSB1aXRleHQgLS0+DQoJCTwhLS0gc3Vic3RpdHV0aW9uOiAlbiA9PSBzbGlkZSBudW1iZXIgLS0+DQoJCTx1aXRleHQgbmFtZT0iVU5OQU1FRFNMSURFVElUTEUiIHZhbHVlPSLlubvnga/niYcgJW4iLz4NCgkJPCEtLSBzdWJzdGl0dXRpb246ICVuID09IHNsaWRlIG51bWJlciAtLT4NCgkJPCEtLSBzdWJzdGl0dXRpb246ICV0ID09IHRvdGFsIHNsaWRlIGNvdW50IC0tPg0KCQk8dWl0ZXh0IG5hbWU9IlNDUlVCQkFSU1RBVFVTX1NMSURFSU5GTyIgdmFsdWU9IuW5u+eBr+eJhyAlbiAvICV0IHwgIi8+DQoJCTx1aXRleHQgbmFtZT0iU0NSVUJCQVJTVEFUVVNfU1RPUFBFRCIgdmFsdWU9IuW3suWBnOatoiIvPg0KCQk8dWl0ZXh0IG5hbWU9IlNDUlVCQkFSU1RBVFVTX1BMQVlJTkciIHZhbHVlPSLmraPlnKjmkq3mlL4iLz4NCgkJPHVpdGV4dCBuYW1lPSJTQ1JVQkJBUlNUQVRVU19OT0FVRElPIiB2YWx1ZT0i5peg6Z+z6aKRIi8+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DQoJCTx1aXRleHQgbmFtZT0iRUxBUFNFRCIgdmFsdWU9IuWJqeS9mSAlbSDliIbpkp8gJXMg56eSIi8+DQoJCTx1aXRleHQgbmFtZT0iTk9URk9VTkQiIHZhbHVlPSLmnKrmib7liLDku7vkvZXlhoXlrrkiLz4NCgkJPHVpdGV4dCBuYW1lPSJBVFRBQ0hNRU5UUyIgdmFsdWU9IumZhOS7tiIvPg0KCQk8IS0tIHN1YnN0aXR1dGlvbjogJXAgPT0gY3VycmVudCBzcGVha2VyJ3MgdGl0bGUgLS0+DQoJCTx1aXRleHQgbmFtZT0iQklPV0lOX1RJVExFIiB2YWx1ZT0i5Liq5Lq6566A5LuLOiAlcCIvPg0KCQk8dWl0ZXh0IG5hbWU9IkJJT0JUTl9USVRMRSIgdmFsdWU9IuS4quS6uueugOS7iyIvPg0KCQk8dWl0ZXh0IG5hbWU9IkRJVklERVJCVE5fVElUTEUiIHZhbHVlPSJ8Ii8+DQoJCTx1aXRleHQgbmFtZT0iQ09OVEFDVEJUTl9USVRMRSIgdmFsdWU9IuiBlOezu+aWueW8jyIvPg0KCQk8dWl0ZXh0IG5hbWU9IlRBQl9RVUlaIiB2YWx1ZT0i5rWL6aqMIi8+DQoJCTx1aXRleHQgbmFtZT0iVEFCX09VVExJTkUiIHZhbHVlPSLlpKfnurIiLz4NCgkJPHVpdGV4dCBuYW1lPSJUQUJfVEhVTUIiIHZhbHVlPSLnvKnnlaXlm74iLz4NCgkJPHVpdGV4dCBuYW1lPSJUQUJfTk9URVMiIHZhbHVlPSLlpIfms6giLz4NCgkJPHVpdGV4dCBuYW1lPSJUQUJfU0VBUkNIIiB2YWx1ZT0i5pCc57SiIi8+DQoJCTx1aXRleHQgbmFtZT0iU0xJREVfSEVBRElORyIgdmFsdWU9IuW5u+eBr+eJh+agh+mimCIvPg0KCQk8dWl0ZXh0IG5hbWU9IkRVUkFUSU9OX0hFQURJTkciIHZhbHVlPSLmjIHnu63ml7bpl7QiLz4NCgkJPHVpdGV4dCBuYW1lPSJTRUFSQ0hfSEVBRElORyIgdmFsdWU9IuaQnOe0ouaWh+acrDoiLz4NCgkJPHVpdGV4dCBuYW1lPSJUSFVNQl9IRUFESU5HIiB2YWx1ZT0i5bm754Gv54mHIi8+DQoJCTx1aXRleHQgbmFtZT0iVEhVTUJfSU5GTyIgdmFsdWU9IuW5u+eBr+eJh+agh+mimC/mjIHnu63ml7bpl7QiLz4NCgkJPHVpdGV4dCBuYW1lPSJBVFRBQ0hOQU1FX0hFQURJTkciIHZhbHVlPSLmlofku7blkI0iLz4NCgkJPHVpdGV4dCBuYW1lPSJBVFRBQ0hTSVpFX0hFQURJTkciIHZhbHVlPSLlpKflsI8iLz4NCgkJPHVpdGV4dCBuYW1lPSJTTElERV9OT1RFUyIgdmFsdWU9IuW5u+eBr+eJh+Wkh+azqCIvPg0KCQk8IS0tcXVpeiBwb2QgYW5kIG1lc3NhZ2UgYm94IHRleHRzLS0+DQoJCTx1aXRleHQgbmFtZT0iUVVJWlBPRF9RVUlaX0FUVEVNUFQiIHZhbHVlPSLmtYvpqozlsJ3or5XmrKHmlbA6Ii8+DQoJCTx1aXRleHQgbmFtZT0iUVVJWlBPRF9RVUlaX0FUVEVNUFRfVkFMVUUiIHZhbHVlPSLnrKwgJW4g5qyh77yM5YWxICV0IOasoSIvPg0KCQk8dWl0ZXh0IG5hbWU9IlFVSVpQT0RfUVVJWl9TQ09SRSIgdmFsdWU9IuW+l+WIhjoiLz4NCgkJPHVpdGV4dCBuYW1lPSJRVUlaUE9EX1FVSVpfUEFTU1NDT1JFIiB2YWx1ZT0i5Y+K5qC85YiG5pWwOiIvPg0KCQk8dWl0ZXh0IG5hbWU9IlFVSVpQT0RfUVVJWl9NQVhTQ09SRSIgdmFsdWU9IuacgOmrmOWIhuaVsDoiLz4NCgkJPHVpdGV4dCBuYW1lPSJRVUlaUE9EX1FVRVNBVE1QVF9TVFIiIHZhbHVlPSLlsJ3or5XmrKHmlbA6IOesrCAlbiDmrKHvvIzlhbEgJXQg5qyhIi8+DQoJCTx1aXRleHQgbmFtZT0iUVVJWlBPRF9RVUVTVFlQRV9TVFIiIHZhbHVlPSLnsbvlnos6ICVzIi8+DQoJCTx1aXRleHQgbmFtZT0iUVVJWlBPRF9RVUVTVFlQRV9HUkQiIHZhbHVlPSLor4TnuqciLz4NCgkJPHVpdGV4dCBuYW1lPSJRVUlaUE9EX1FVRVNUWVBFX1NWWSIgdmFsdWU9Iuiwg+afpSIvPg0KCQk8dWl0ZXh0IG5hbWU9IlFVSVpQT0RfUVVJWkFUTVBUX0lORiIgdmFsdWU9IuaXoOmZkCIvPg0KCQk8dWl0ZXh0IG5hbWU9IlFVSVpQT0RfUVVFU0FUTVBUX0lORiIgdmFsdWU9IuaXoOmZkCIvPg0KCQk8dWl0ZXh0IG5hbWU9IldBUk5JTkdNU0dfWUVTU1RSSU5HIiB2YWx1ZT0i5pivIi8+DQoJCTx1aXRleHQgbmFtZT0iV0FSTklOR01TR19OT1NUUklORyIgdmFsdWU9IuWQpiIvPg0KCQk8dWl0ZXh0IG5hbWU9IldBUk5JTkdNU0dfVElUTEVTVFJJTkciIHZhbHVlPSLmtYvpqozlr7zoiKrorablkYoiLz4NCgkJPHVpdGV4dCBuYW1lPSJXQVJOSU5HTVNHX01TR1NUUklORyIgdmFsdWU9IuatpOa1i+mqjOS4reacieacquWwneivleS9nOetlOeahOmXrumimOOAgiYjeEE7JiN4QTvljZXlh7vigJzmmK/igJ3pgIDlh7rmraTmtYvpqozjgILljZXlh7vigJzlkKbigJ3nu6fnu63mtYvpqozjgIIiLz4NCgkJPHVpdGV4dCBuYW1lPSJJTkZPUk1BVElPTl9IMjY0X0ZMQVNIUExBWUVSIiB2YWx1ZT0i5b2T5YmN5a6J6KOF5Zyo5oKo55qE6K6h566X5py65LiK55qEIEZsYXNoIFBsYXllciDniYjmnKzkuI3mlK/mjIHor6Xop4bpopHjgILljZXlh7vop4bpopHljLrln5/kuIvovb3mnIDmlrDniYjmnKznmoQgRmxhc2ggUGxheWVy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S7tumZhOS7tiIvPg0KCQk8dWl0ZXh0IG5hbWU9IkRPQ1dSQVBfTVNHIiB2YWx1ZT0i5L+d5a2Y5Yiw5oiR55qE6K6h566X5py6Ii8+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DQoJCTx1aXRleHQgbmFtZT0iVEFCX09VVExJTkUiIHZhbHVlPSJBbmEgSGF0Ii8+DQoJCTx1aXRleHQgbmFtZT0iVEFCX1RIVU1CIiB2YWx1ZT0iUmVzaW0iLz4NCgkJPHVpdGV4dCBuYW1lPSJUQUJfTk9URVMiIHZhbHVlPSJOb3RsYXIiLz4NCgkJPHVpdGV4dCBuYW1lPSJUQUJfU0VBUkNIIiB2YWx1ZT0iQXJhIi8+DQoJCTx1aXRleHQgbmFtZT0iU0xJREVfSEVBRElORyIgdmFsdWU9IlNsYXl0IEJhxZ9sxLHEn8SxIi8+DQoJCTx1aXRleHQgbmFtZT0iRFVSQVRJT05fSEVBRElORyIgdmFsdWU9IlPDvHJlIi8+DQoJCTx1aXRleHQgbmFtZT0iU0VBUkNIX0hFQURJTkciIHZhbHVlPSJNZXRuaSBhcmE6Ii8+DQoJCTx1aXRleHQgbmFtZT0iVEhVTUJfSEVBRElORyIgdmFsdWU9IlNsYXl0Ii8+DQoJCTx1aXRleHQgbmFtZT0iVEhVTUJfSU5GTyIgdmFsdWU9IlNsYXl0IEJhxZ9sxLHEn8SxL1PDvHJlc2kiLz4NCgkJPHVpdGV4dCBuYW1lPSJBVFRBQ0hOQU1FX0hFQURJTkciIHZhbHVlPSJEb3N5YSBBZMSxIi8+DQoJCTx1aXRleHQgbmFtZT0iQVRUQUNIU0laRV9IRUFESU5HIiB2YWx1ZT0iQm95dXQiLz4NCgkJPHVpdGV4dCBuYW1lPSJTTElERV9OT1RFUyIgdmFsdWU9IlNsYXl0IE5vdGxhcsSxIi8+DQoJCTwhLS1xdWl6IHBvZCBhbmQgbWVzc2FnZSBib3ggdGV4dHMtLT4NCgkJPHVpdGV4dCBuYW1lPSJRVUlaUE9EX1FVSVpfQVRURU1QVCIgdmFsdWU9IlPEsW5hdiBEZW5lbWVzaToiLz4NCgkJPHVpdGV4dCBuYW1lPSJRVUlaUE9EX1FVSVpfQVRURU1QVF9WQUxVRSIgdmFsdWU9IiVuLyV0Ii8+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DQoJCTx1aXRleHQgbmFtZT0iUVVJWlBPRF9RVUVTVFlQRV9HUkQiIHZhbHVlPSJCYXNhbWFrbMSxIi8+DQoJCTx1aXRleHQgbmFtZT0iUVVJWlBPRF9RVUVTVFlQRV9TVlkiIHZhbHVlPSJBbmtldCIvPg0KCQk8dWl0ZXh0IG5hbWU9IlFVSVpQT0RfUVVJWkFUTVBUX0lORiIgdmFsdWU9IlPEsW7EsXJzxLF6Ii8+DQoJCTx1aXRleHQgbmFtZT0iUVVJWlBPRF9RVUVTQVRNUFRfSU5GIiB2YWx1ZT0iU8SxbsSxcnPEsXoiLz4NCgkJPHVpdGV4dCBuYW1lPSJXQVJOSU5HTVNHX1lFU1NUUklORyIgdmFsdWU9IkV2ZXQiLz4NCgkJPHVpdGV4dCBuYW1lPSJXQVJOSU5HTVNHX05PU1RSSU5HIiB2YWx1ZT0iSGF5xLFyIi8+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DQoJCTx1aXRleHQgbmFtZT0iRE9DV1JBUF9QUk9NUFQiIHZhbHVlPSLEsG5kaXJtZWsgacOnaW4gVMSxa2xhdMSxbiIvPg0KCTwvbGFuZ3VhZ2U+DQoJPGxhbmd1YWdlIGlkPSJyd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QodC70LDQudC0ICVuIi8+DQoJCTwhLS0gc3Vic3RpdHV0aW9uOiAlbiA9PSBzbGlkZSBudW1iZXIgLS0+DQoJCTwhLS0gc3Vic3RpdHV0aW9uOiAldCA9PSB0b3RhbCBzbGlkZSBjb3VudCAtLT4NCgkJPHVpdGV4dCBuYW1lPSJTQ1JVQkJBUlNUQVRVU19TTElERUlORk8iIHZhbHVlPSLQodC70LDQudC0ICVuIC8gJXQgfCAiLz4NCgkJPHVpdGV4dCBuYW1lPSJTQ1JVQkJBUlNUQVRVU19TVE9QUEVEIiB2YWx1ZT0i0J7RgdGC0LDQvdC+0LLQu9C10L3QviIvPg0KCQk8dWl0ZXh0IG5hbWU9IlNDUlVCQkFSU1RBVFVTX1BMQVlJTkciIHZhbHVlPSLQktC+0YHQv9GA0L7QuNC30LLQtdC00LXQvdC40LUiLz4NCgkJPHVpdGV4dCBuYW1lPSJTQ1JVQkJBUlNUQVRVU19OT0FVRElPIiB2YWx1ZT0i0J3QtdGCINCw0YPQtNC40L4iLz4NCgkJPHVpdGV4dCBuYW1lPSJTQ1JVQkJBUlNUQVRVU19WSURQTEFZSU5HIiB2YWx1ZT0i0JLQvtGB0L/RgNC+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0L/RgNC+0YEiLz4NCgkJPHVpdGV4dCBuYW1lPSJTQ1JVQkJBUlNUQVRVU19SRVZJRVdRVUlaIiB2YWx1ZT0i0J7QsdC30L7RgCDQvtC/0YDQvtGB0LAiLz4NCgkJPCEtLSBzdWJzdGl0dXRpb246ICVtID09IG1pbnV0ZXMgcmVtYWluaW5nIC0tPg0KCQk8IS0tIHN1YnN0aXR1dGlvbjogJXMgPT0gc2Vjb25kcyByZW1haW5pbmcgLS0+DQoJCTx1aXRleHQgbmFtZT0iRUxBUFNFRCIgdmFsdWU9ItCe0YHRgtCw0LvQvtGB0YwgJW0g0LzQuNC9LiAlcyDRgSIvPg0KCQk8dWl0ZXh0IG5hbWU9Ik5PVEZPVU5EIiB2YWx1ZT0i0J3QuNGH0LXQs9C+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0L3RgtCw0LrRgiIvPg0KCQk8dWl0ZXh0IG5hbWU9IlRBQl9RVUlaIiB2YWx1ZT0i0J7Qv9GA0L7RgSIvPg0KCQk8dWl0ZXh0IG5hbWU9IlRBQl9PVVRMSU5FIiB2YWx1ZT0i0KHRhdC10LzQsCIvPg0KCQk8dWl0ZXh0IG5hbWU9IlRBQl9USFVNQiIgdmFsdWU9ItCR0LXQs9GD0L3QvtC6Ii8+DQoJCTx1aXRleHQgbmFtZT0iVEFCX05PVEVTIiB2YWx1ZT0i0JfQsNC80LXRgtC60LgiLz4NCgkJPHVpdGV4dCBuYW1lPSJUQUJfU0VBUkNIIiB2YWx1ZT0i0J/QvtC40YHQuiIvPg0KCQk8dWl0ZXh0IG5hbWU9IlNMSURFX0hFQURJTkciIHZhbHVlPSLQl9Cw0LPQvtC70L7QstC+0Log0YHQu9Cw0LnQtNCwIi8+DQoJCTx1aXRleHQgbmFtZT0iRFVSQVRJT05fSEVBRElORyIgdmFsdWU9ItCU0LvQuNGCLdGB0YLRjCIvPg0KCQk8dWl0ZXh0IG5hbWU9IlNFQVJDSF9IRUFESU5HIiB2YWx1ZT0i0J/QvtC40YHQuiDRgtC10LrRgdGC0LA6Ii8+DQoJCTx1aXRleHQgbmFtZT0iVEhVTUJfSEVBRElORyIgdmFsdWU9ItCh0LvQsNC50LQiLz4NCgkJPHVpdGV4dCBuYW1lPSJUSFVNQl9JTkZPIiB2YWx1ZT0i0J3QsNC30LLQsNC90LjQtS/QtNC70LjRgi3QvdC+0YHRgtGMIi8+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DQoJCTx1aXRleHQgbmFtZT0iUVVJWlBPRF9RVUlaX0FUVEVNUFQiIHZhbHVlPSLQn9C+0L/Ri9GC0LrQsCDQv9GA0L7QudGC0Lgg0L7Qv9GA0L7RgToiLz4NCgkJPHVpdGV4dCBuYW1lPSJRVUlaUE9EX1FVSVpfQVRURU1QVF9WQUxVRSIgdmFsdWU9IiVuINC40LcgJXQiLz4NCgkJPHVpdGV4dCBuYW1lPSJRVUlaUE9EX1FVSVpfU0NPUkUiIHZhbHVlPSLQndCw0LHRgNCw0L3QviDQsdCw0LvQu9C+0LI6Ii8+DQoJCTx1aXRleHQgbmFtZT0iUVVJWlBPRF9RVUlaX1BBU1NTQ09SRSIgdmFsdWU9ItCf0YDQvtGF0L7QtNC90L7QuSDRgNC10LfRg9C70YzRgtCw0YI6Ii8+DQoJCTx1aXRleHQgbmFtZT0iUVVJWlBPRF9RVUlaX01BWFNDT1JFIiB2YWx1ZT0i0JzQsNC60YHQuNC80LDQu9GM0L3Ri9C5INGA0LXQt9GD0LvRjNGC0LDRgjoiLz4NCgkJPHVpdGV4dCBuYW1lPSJRVUlaUE9EX1FVRVNBVE1QVF9TVFIiIHZhbHVlPSLQn9C+0L/Ri9GC0LrQsDogJW4g0LjQtyAldCIvPg0KCQk8dWl0ZXh0IG5hbWU9IlFVSVpQT0RfUVVFU1RZUEVfU1RSIiB2YWx1ZT0i0KLQuNC/OiAlcyIvPg0KCQk8dWl0ZXh0IG5hbWU9IlFVSVpQT0RfUVVFU1RZUEVfR1JEIiB2YWx1ZT0i0KEg0L7RhtC10L3QutC+0LkiLz4NCgkJPHVpdGV4dCBuYW1lPSJRVUlaUE9EX1FVRVNUWVBFX1NWWSIgdmFsdWU9ItCe0LHQt9C+0YAiLz4NCgkJPHVpdGV4dCBuYW1lPSJRVUlaUE9EX1FVSVpBVE1QVF9JTkYiIHZhbHVlPSLQkdC+0LvRjNGI0L7QtSDRh9C40YHQu9C+Ii8+DQoJCTx1aXRleHQgbmFtZT0iUVVJWlBPRF9RVUVTQVRNUFRfSU5GIiB2YWx1ZT0i0JHQvtC70YzRiNC+0LUg0YfQuNGB0LvQviIvPg0KCQk8dWl0ZXh0IG5hbWU9IldBUk5JTkdNU0dfWUVTU1RSSU5HIiB2YWx1ZT0i0JTQsCIvPg0KCQk8dWl0ZXh0IG5hbWU9IldBUk5JTkdNU0dfTk9TVFJJTkciIHZhbHVlPSLQndC10YIiLz4NCgkJPHVpdGV4dCBuYW1lPSJXQVJOSU5HTVNHX1RJVExFU1RSSU5HIiB2YWx1ZT0i0J/RgNC10LTRg9C/0YDQtdC20LTQtdC90LjQtSDQviDQvdCw0LLQuNCz0LDRhtC40Lgg0LIg0L7Qv9GA0L7RgdC1Ii8+DQoJCTx1aXRleHQgbmFtZT0iV0FSTklOR01TR19NU0dTVFJJTkciIHZhbHVlPSLQkiDQvtC/0YDQvtGB0LUg0L7RgdGC0LDQu9C40YHRjCDQvdC10L7RgtCy0LXRh9C10L3QvdGL0LUg0LLQvtC/0YDQvtGB0Ysu0J3QsNC20LDRgtC40LUg0LrQvdC+0L/QutC4ICZxdW90O9CU0LAmcXVvdDsg0L/RgNC40LLQtdC00LXRgiDQuiDQt9Cw0LrRgNGL0YLQuNGOINC+0L/RgNC+0YHQsC4g0J3QsNC20LDRgtC40LUg0LrQvdC+0L/QutC4ICZxdW90O9Cd0LXRgiZxdW90OyDQv9GA0L7QtNC+0LvQttC40YIg0L7Qv9GA0L7RgS4iLz4NCgkJPHVpdGV4dCBuYW1lPSJJTkZPUk1BVElPTl9IMjY0X0ZMQVNIUExBWUVSIiB2YWx1ZT0i0KLQtdC60YPRidCw0Y8g0LLQtdGA0YHQuNGPINC/0YDQvtC40LPRgNGL0LLQsNGC0LXQu9GPIEZsYXNoIFBsYXllciwg0YPRgdGC0LDQvdC+0LLQu9C10L3QvdCw0Y8g0L3QsCDRjdGC0L7QvCDQutC+0LzQv9GM0Y7RgtC10YDQtSwg0L3QtSDQv9C+0LTQtNC10YDQttC40LLQsNC10YIg0Y3RgtC+INCy0LjQtNC10L4uINCp0LXQu9C60L3QuNGC0LUg0LIg0L7QsdC70LDRgdGC0Lgg0LLQuNC00LXQviwg0YfRgtC+0LHRiyDQt9Cw0LPRgNGD0LfQuNGC0Ywg0L/QvtGB0LvQtdC00L3RjtGOINCy0LXRgNGB0LjRjiDQv9GA0L7QuNCz0YDRi9Cy0LDRgtC10LvRj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0LbQtdC90LjQtSDQsiDRhNCw0LnQuyBBZG9iZSBQcmVzZW50ZXIiLz4NCgkJPHVpdGV4dCBuYW1lPSJET0NXUkFQX01TRyIgdmFsdWU9ItCh0L7RhdGA0LDQvdC40YLRjCDQsiDQv9Cw0L/QutGDICZxdW90O9Cc0L7QuSDQutC+0LzQv9GM0Y7RgtC10YAmcXVvdDsiLz4NCgkJPHVpdGV4dCBuYW1lPSJET0NXUkFQX1BST01QVCIgdmFsdWU9ItCp0LXQu9C60L3Rg9GC0Ywg0LTQu9GPINC30LDQs9GA0YPQt9C60LgiLz4NCgk8L2xhbmd1YWdlPg0KPC9jb25maWd1cmF0aW9uPg0K"/>
  <p:tag name="MMPROD_UIDATA" val="&lt;database version=&quot;7.0&quot;&gt;&lt;object type=&quot;1&quot; unique_id=&quot;10001&quot;&gt;&lt;property id=&quot;20141&quot; value=&quot;php1_b1_Tong_quan&quot;/&gt;&lt;property id=&quot;20148&quot; value=&quot;5&quot;/&gt;&lt;property id=&quot;20184&quot; value=&quot;7&quot;/&gt;&lt;property id=&quot;20224&quot; value=&quot;C:\Users\ktphuong\Desktop\giao_GV&quot;/&gt;&lt;property id=&quot;20250&quot; value=&quot;0&quot;/&gt;&lt;property id=&quot;20251&quot; value=&quot;0&quot;/&gt;&lt;property id=&quot;20259&quot; value=&quot;0&quot;/&gt;&lt;object type=&quot;10&quot; unique_id=&quot;10002&quot;&gt;&lt;object type=&quot;11&quot; unique_id=&quot;10003&quot;&gt;&lt;/object&gt;&lt;/object&gt;&lt;object type=&quot;4&quot; unique_id=&quot;10004&quot;&gt;&lt;/object&gt;&lt;object type=&quot;2&quot; unique_id=&quot;10005&quot;&gt;&lt;object type=&quot;3&quot; unique_id=&quot;10006&quot;&gt;&lt;property id=&quot;20148&quot; value=&quot;5&quot;/&gt;&lt;property id=&quot;20300&quot; value=&quot;Slide 1 - &amp;quot;Lập trình Python cơ bản&amp;#x0D;&amp;#x0A;Bài 2: Biến và các kiểu dữ liệu cơ sở&amp;quot;&quot;/&gt;&lt;property id=&quot;20307&quot; value=&quot;820&quot;/&gt;&lt;property id=&quot;20309&quot; value=&quot;-1&quot;/&gt;&lt;/object&gt;&lt;object type=&quot;3&quot; unique_id=&quot;10034&quot;&gt;&lt;property id=&quot;20148&quot; value=&quot;5&quot;/&gt;&lt;property id=&quot;20300&quot; value=&quot;Slide 36&quot;/&gt;&lt;property id=&quot;20307&quot; value=&quot;923&quot;/&gt;&lt;/object&gt;&lt;object type=&quot;3&quot; unique_id=&quot;12535&quot;&gt;&lt;property id=&quot;20148&quot; value=&quot;5&quot;/&gt;&lt;property id=&quot;20300&quot; value=&quot;Slide 23 - &amp;quot;Chuyển đổi kiểu dữ liệu&amp;quot;&quot;/&gt;&lt;property id=&quot;20307&quot; value=&quot;931&quot;/&gt;&lt;/object&gt;&lt;object type=&quot;3&quot; unique_id=&quot;12547&quot;&gt;&lt;property id=&quot;20148&quot; value=&quot;5&quot;/&gt;&lt;property id=&quot;20300&quot; value=&quot;Slide 31 - &amp;quot;Nhập xuất dữ liệu trên shell&amp;quot;&quot;/&gt;&lt;property id=&quot;20307&quot; value=&quot;943&quot;/&gt;&lt;/object&gt;&lt;object type=&quot;3&quot; unique_id=&quot;12551&quot;&gt;&lt;property id=&quot;20148&quot; value=&quot;5&quot;/&gt;&lt;property id=&quot;20300&quot; value=&quot;Slide 32 - &amp;quot;Nhập xuất dữ liệu trên shell&amp;quot;&quot;/&gt;&lt;property id=&quot;20307&quot; value=&quot;947&quot;/&gt;&lt;/object&gt;&lt;object type=&quot;3&quot; unique_id=&quot;12555&quot;&gt;&lt;property id=&quot;20148&quot; value=&quot;5&quot;/&gt;&lt;property id=&quot;20300&quot; value=&quot;Slide 34 - &amp;quot;Nhập xuất dữ liệu trên console&amp;quot;&quot;/&gt;&lt;property id=&quot;20307&quot; value=&quot;951&quot;/&gt;&lt;/object&gt;&lt;object type=&quot;3&quot; unique_id=&quot;13627&quot;&gt;&lt;property id=&quot;20148&quot; value=&quot;5&quot;/&gt;&lt;property id=&quot;20300&quot; value=&quot;Slide 35 - &amp;quot;Nhập xuất dữ liệu trên console&amp;quot;&quot;/&gt;&lt;property id=&quot;20307&quot; value=&quot;957&quot;/&gt;&lt;/object&gt;&lt;object type=&quot;3&quot; unique_id=&quot;14004&quot;&gt;&lt;property id=&quot;20148&quot; value=&quot;5&quot;/&gt;&lt;property id=&quot;20300&quot; value=&quot;Slide 15 - &amp;quot;Các kiểu dữ liệu&amp;quot;&quot;/&gt;&lt;property id=&quot;20307&quot; value=&quot;959&quot;/&gt;&lt;/object&gt;&lt;object type=&quot;3&quot; unique_id=&quot;14497&quot;&gt;&lt;property id=&quot;20148&quot; value=&quot;5&quot;/&gt;&lt;property id=&quot;20300&quot; value=&quot;Slide 2 - &amp;quot;Nội dung&amp;quot;&quot;/&gt;&lt;property id=&quot;20307&quot; value=&quot;963&quot;/&gt;&lt;/object&gt;&lt;object type=&quot;3&quot; unique_id=&quot;14498&quot;&gt;&lt;property id=&quot;20148&quot; value=&quot;5&quot;/&gt;&lt;property id=&quot;20300&quot; value=&quot;Slide 8 - &amp;quot;Biến&amp;quot;&quot;/&gt;&lt;property id=&quot;20307&quot; value=&quot;964&quot;/&gt;&lt;/object&gt;&lt;object type=&quot;3&quot; unique_id=&quot;19878&quot;&gt;&lt;property id=&quot;20148&quot; value=&quot;5&quot;/&gt;&lt;property id=&quot;20300&quot; value=&quot;Slide 28 - &amp;quot;Chú thích trong Python&amp;quot;&quot;/&gt;&lt;property id=&quot;20307&quot; value=&quot;979&quot;/&gt;&lt;/object&gt;&lt;object type=&quot;3&quot; unique_id=&quot;19879&quot;&gt;&lt;property id=&quot;20148&quot; value=&quot;5&quot;/&gt;&lt;property id=&quot;20300&quot; value=&quot;Slide 29 - &amp;quot;Chú thích trong Java&amp;quot;&quot;/&gt;&lt;property id=&quot;20307&quot; value=&quot;980&quot;/&gt;&lt;/object&gt;&lt;object type=&quot;3&quot; unique_id=&quot;23732&quot;&gt;&lt;property id=&quot;20148&quot; value=&quot;5&quot;/&gt;&lt;property id=&quot;20300&quot; value=&quot;Slide 3 - &amp;quot;Định danh (identifier)&amp;quot;&quot;/&gt;&lt;property id=&quot;20307&quot; value=&quot;993&quot;/&gt;&lt;/object&gt;&lt;object type=&quot;3&quot; unique_id=&quot;23733&quot;&gt;&lt;property id=&quot;20148&quot; value=&quot;5&quot;/&gt;&lt;property id=&quot;20300&quot; value=&quot;Slide 4 - &amp;quot;Định danh (identifier)&amp;quot;&quot;/&gt;&lt;property id=&quot;20307&quot; value=&quot;994&quot;/&gt;&lt;/object&gt;&lt;object type=&quot;3&quot; unique_id=&quot;23734&quot;&gt;&lt;property id=&quot;20148&quot; value=&quot;5&quot;/&gt;&lt;property id=&quot;20300&quot; value=&quot;Slide 5 - &amp;quot;Định danh (identifier)&amp;quot;&quot;/&gt;&lt;property id=&quot;20307&quot; value=&quot;997&quot;/&gt;&lt;/object&gt;&lt;object type=&quot;3&quot; unique_id=&quot;23735&quot;&gt;&lt;property id=&quot;20148&quot; value=&quot;5&quot;/&gt;&lt;property id=&quot;20300&quot; value=&quot;Slide 6 - &amp;quot;Định danh (identifier)&amp;quot;&quot;/&gt;&lt;property id=&quot;20307&quot; value=&quot;998&quot;/&gt;&lt;/object&gt;&lt;object type=&quot;3&quot; unique_id=&quot;23736&quot;&gt;&lt;property id=&quot;20148&quot; value=&quot;5&quot;/&gt;&lt;property id=&quot;20300&quot; value=&quot;Slide 7 - &amp;quot;Nội dung&amp;quot;&quot;/&gt;&lt;property id=&quot;20307&quot; value=&quot;996&quot;/&gt;&lt;/object&gt;&lt;object type=&quot;3&quot; unique_id=&quot;23737&quot;&gt;&lt;property id=&quot;20148&quot; value=&quot;5&quot;/&gt;&lt;property id=&quot;20300&quot; value=&quot;Slide 9 - &amp;quot;Biến&amp;quot;&quot;/&gt;&lt;property id=&quot;20307&quot; value=&quot;999&quot;/&gt;&lt;/object&gt;&lt;object type=&quot;3&quot; unique_id=&quot;23738&quot;&gt;&lt;property id=&quot;20148&quot; value=&quot;5&quot;/&gt;&lt;property id=&quot;20300&quot; value=&quot;Slide 10 - &amp;quot;Biến&amp;quot;&quot;/&gt;&lt;property id=&quot;20307&quot; value=&quot;1017&quot;/&gt;&lt;/object&gt;&lt;object type=&quot;3&quot; unique_id=&quot;23739&quot;&gt;&lt;property id=&quot;20148&quot; value=&quot;5&quot;/&gt;&lt;property id=&quot;20300&quot; value=&quot;Slide 11 - &amp;quot;Nội dung&amp;quot;&quot;/&gt;&lt;property id=&quot;20307&quot; value=&quot;1003&quot;/&gt;&lt;/object&gt;&lt;object type=&quot;3&quot; unique_id=&quot;23740&quot;&gt;&lt;property id=&quot;20148&quot; value=&quot;5&quot;/&gt;&lt;property id=&quot;20300&quot; value=&quot;Slide 12 - &amp;quot;Các kiểu dữ liệu&amp;quot;&quot;/&gt;&lt;property id=&quot;20307&quot; value=&quot;1000&quot;/&gt;&lt;/object&gt;&lt;object type=&quot;3&quot; unique_id=&quot;23741&quot;&gt;&lt;property id=&quot;20148&quot; value=&quot;5&quot;/&gt;&lt;property id=&quot;20300&quot; value=&quot;Slide 13 - &amp;quot;Các kiểu dữ liệu&amp;quot;&quot;/&gt;&lt;property id=&quot;20307&quot; value=&quot;1001&quot;/&gt;&lt;/object&gt;&lt;object type=&quot;3&quot; unique_id=&quot;23742&quot;&gt;&lt;property id=&quot;20148&quot; value=&quot;5&quot;/&gt;&lt;property id=&quot;20300&quot; value=&quot;Slide 14 - &amp;quot;Các kiểu dữ liệu&amp;quot;&quot;/&gt;&lt;property id=&quot;20307&quot; value=&quot;1002&quot;/&gt;&lt;/object&gt;&lt;object type=&quot;3&quot; unique_id=&quot;23743&quot;&gt;&lt;property id=&quot;20148&quot; value=&quot;5&quot;/&gt;&lt;property id=&quot;20300&quot; value=&quot;Slide 16 - &amp;quot;Các kiểu dữ liệu&amp;quot;&quot;/&gt;&lt;property id=&quot;20307&quot; value=&quot;1007&quot;/&gt;&lt;/object&gt;&lt;object type=&quot;3&quot; unique_id=&quot;23744&quot;&gt;&lt;property id=&quot;20148&quot; value=&quot;5&quot;/&gt;&lt;property id=&quot;20300&quot; value=&quot;Slide 17 - &amp;quot;Các kiểu dữ liệu&amp;quot;&quot;/&gt;&lt;property id=&quot;20307&quot; value=&quot;1004&quot;/&gt;&lt;/object&gt;&lt;object type=&quot;3&quot; unique_id=&quot;23745&quot;&gt;&lt;property id=&quot;20148&quot; value=&quot;5&quot;/&gt;&lt;property id=&quot;20300&quot; value=&quot;Slide 18 - &amp;quot;Các kiểu dữ liệu&amp;quot;&quot;/&gt;&lt;property id=&quot;20307&quot; value=&quot;1005&quot;/&gt;&lt;/object&gt;&lt;object type=&quot;3&quot; unique_id=&quot;23746&quot;&gt;&lt;property id=&quot;20148&quot; value=&quot;5&quot;/&gt;&lt;property id=&quot;20300&quot; value=&quot;Slide 19 - &amp;quot;Các kiểu dữ liệu&amp;quot;&quot;/&gt;&lt;property id=&quot;20307&quot; value=&quot;1006&quot;/&gt;&lt;/object&gt;&lt;object type=&quot;3&quot; unique_id=&quot;23747&quot;&gt;&lt;property id=&quot;20148&quot; value=&quot;5&quot;/&gt;&lt;property id=&quot;20300&quot; value=&quot;Slide 20 - &amp;quot;Các kiểu dữ liệu&amp;quot;&quot;/&gt;&lt;property id=&quot;20307&quot; value=&quot;1008&quot;/&gt;&lt;/object&gt;&lt;object type=&quot;3&quot; unique_id=&quot;23748&quot;&gt;&lt;property id=&quot;20148&quot; value=&quot;5&quot;/&gt;&lt;property id=&quot;20300&quot; value=&quot;Slide 21 - &amp;quot;Các kiểu dữ liệu&amp;quot;&quot;/&gt;&lt;property id=&quot;20307&quot; value=&quot;1009&quot;/&gt;&lt;/object&gt;&lt;object type=&quot;3&quot; unique_id=&quot;23749&quot;&gt;&lt;property id=&quot;20148&quot; value=&quot;5&quot;/&gt;&lt;property id=&quot;20300&quot; value=&quot;Slide 22 - &amp;quot;Nội dung&amp;quot;&quot;/&gt;&lt;property id=&quot;20307&quot; value=&quot;1010&quot;/&gt;&lt;/object&gt;&lt;object type=&quot;3&quot; unique_id=&quot;23750&quot;&gt;&lt;property id=&quot;20148&quot; value=&quot;5&quot;/&gt;&lt;property id=&quot;20300&quot; value=&quot;Slide 24 - &amp;quot;Chuyển đổi kiểu dữ liệu&amp;quot;&quot;/&gt;&lt;property id=&quot;20307&quot; value=&quot;1011&quot;/&gt;&lt;/object&gt;&lt;object type=&quot;3&quot; unique_id=&quot;23751&quot;&gt;&lt;property id=&quot;20148&quot; value=&quot;5&quot;/&gt;&lt;property id=&quot;20300&quot; value=&quot;Slide 25 - &amp;quot;Chuyển đổi kiểu dữ liệu&amp;quot;&quot;/&gt;&lt;property id=&quot;20307&quot; value=&quot;1016&quot;/&gt;&lt;/object&gt;&lt;object type=&quot;3&quot; unique_id=&quot;23752&quot;&gt;&lt;property id=&quot;20148&quot; value=&quot;5&quot;/&gt;&lt;property id=&quot;20300&quot; value=&quot;Slide 26 - &amp;quot;Chuyển đổi kiểu dữ liệu&amp;quot;&quot;/&gt;&lt;property id=&quot;20307&quot; value=&quot;1015&quot;/&gt;&lt;/object&gt;&lt;object type=&quot;3&quot; unique_id=&quot;23753&quot;&gt;&lt;property id=&quot;20148&quot; value=&quot;5&quot;/&gt;&lt;property id=&quot;20300&quot; value=&quot;Slide 27 - &amp;quot;Nội dung&amp;quot;&quot;/&gt;&lt;property id=&quot;20307&quot; value=&quot;1012&quot;/&gt;&lt;/object&gt;&lt;object type=&quot;3&quot; unique_id=&quot;23754&quot;&gt;&lt;property id=&quot;20148&quot; value=&quot;5&quot;/&gt;&lt;property id=&quot;20300&quot; value=&quot;Slide 30 - &amp;quot;Nội dung&amp;quot;&quot;/&gt;&lt;property id=&quot;20307&quot; value=&quot;1013&quot;/&gt;&lt;/object&gt;&lt;object type=&quot;3&quot; unique_id=&quot;23755&quot;&gt;&lt;property id=&quot;20148&quot; value=&quot;5&quot;/&gt;&lt;property id=&quot;20300&quot; value=&quot;Slide 33 - &amp;quot;Nhập xuất dữ liệu trên shell&amp;quot;&quot;/&gt;&lt;property id=&quot;20307&quot; value=&quot;1014&quot;/&gt;&lt;/object&gt;&lt;/object&gt;&lt;object type=&quot;8&quot; unique_id=&quot;10025&quot;&gt;&lt;/object&gt;&lt;/object&gt;&lt;/database&gt;"/>
  <p:tag name="SECTOMILLISECCONVERTED" val="1"/>
  <p:tag name="ARTICULATE_PROJECT_OPEN" val="1"/>
  <p:tag name="ARTICULATE_REFERENCE_ID" val="d1857788-d5d0-4da0-84aa-30aeec182924"/>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1150353926-c:\users\lntrivm\desktop\lds8_slide_2021\lds8_b1_overview_deep_learning.ppt"/>
  <p:tag name="ARTICULATE_PRESENTER_VERSION" val="7"/>
  <p:tag name="ARTICULATE_USED_PAGE_ORIENTATION" val="1"/>
  <p:tag name="ARTICULATE_USED_PAGE_SIZE" val="1"/>
</p:tagLst>
</file>

<file path=ppt/tags/tag10.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1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1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63"/>
  <p:tag name="ARTICULATE_USED_LAYOUT" val="2"/>
</p:tagLst>
</file>

<file path=ppt/tags/tag1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14.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1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63"/>
  <p:tag name="ARTICULATE_USED_LAYOUT" val="2"/>
</p:tagLst>
</file>

<file path=ppt/tags/tag1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1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1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63"/>
  <p:tag name="ARTICULATE_USED_LAYOUT" val="2"/>
</p:tagLst>
</file>

<file path=ppt/tags/tag19.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820"/>
  <p:tag name="ARTICULATE_USED_LAYOUT" val="1"/>
</p:tagLst>
</file>

<file path=ppt/tags/tag20.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63"/>
  <p:tag name="ARTICULATE_USED_LAYOUT" val="2"/>
</p:tagLst>
</file>

<file path=ppt/tags/tag2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2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63"/>
  <p:tag name="ARTICULATE_USED_LAYOUT" val="2"/>
</p:tagLst>
</file>

<file path=ppt/tags/tag2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24.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23"/>
  <p:tag name="ARTICULATE_USED_LAYOUT" val="2"/>
</p:tagLst>
</file>

<file path=ppt/tags/tag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63"/>
  <p:tag name="ARTICULATE_USED_LAYOUT" val="2"/>
</p:tagLst>
</file>

<file path=ppt/tags/tag4.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63"/>
  <p:tag name="ARTICULATE_USED_LAYOUT" val="2"/>
</p:tagLst>
</file>

<file path=ppt/tags/tag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63"/>
  <p:tag name="ARTICULATE_USED_LAYOUT" val="2"/>
</p:tagLst>
</file>

<file path=ppt/tags/tag9.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heme/theme1.xml><?xml version="1.0" encoding="utf-8"?>
<a:theme xmlns:a="http://schemas.openxmlformats.org/drawingml/2006/main" name="1_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PTTK-HT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
            <a:schemeClr val="tx2"/>
          </a:buClr>
          <a:buSzPct val="70000"/>
          <a:buFont typeface="Wingdings" pitchFamily="2" charset="2"/>
          <a:buNone/>
          <a:tabLst/>
          <a:defRPr kumimoji="0" lang="en-US" altLang="en-US" sz="2000" b="1" i="0" u="none" strike="noStrike" cap="none" normalizeH="0" baseline="0" smtClean="0">
            <a:ln>
              <a:noFill/>
            </a:ln>
            <a:solidFill>
              <a:srgbClr val="333399"/>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
            <a:schemeClr val="tx2"/>
          </a:buClr>
          <a:buSzPct val="70000"/>
          <a:buFont typeface="Wingdings" pitchFamily="2" charset="2"/>
          <a:buNone/>
          <a:tabLst/>
          <a:defRPr kumimoji="0" lang="en-US" altLang="en-US" sz="2000" b="1" i="0" u="none" strike="noStrike" cap="none" normalizeH="0" baseline="0" smtClean="0">
            <a:ln>
              <a:noFill/>
            </a:ln>
            <a:solidFill>
              <a:srgbClr val="333399"/>
            </a:solidFill>
            <a:effectLst/>
            <a:latin typeface="Arial" charset="0"/>
          </a:defRPr>
        </a:defPPr>
      </a:lstStyle>
    </a:lnDef>
  </a:objectDefaults>
  <a:extraClrSchemeLst>
    <a:extraClrScheme>
      <a:clrScheme name="PTTK-HT3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PTTK-HT3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PTTK-HT3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PTTK-HT3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PTTK-HT3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PTTK-HT3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PTTK-HT3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PTTK-HT3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PTTK-HT3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13322</TotalTime>
  <Words>1853</Words>
  <Application>Microsoft Office PowerPoint</Application>
  <PresentationFormat>Widescreen</PresentationFormat>
  <Paragraphs>419</Paragraphs>
  <Slides>24</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Consolas</vt:lpstr>
      <vt:lpstr>Tahoma</vt:lpstr>
      <vt:lpstr>Times New Roman</vt:lpstr>
      <vt:lpstr>Wingdings</vt:lpstr>
      <vt:lpstr>1_PTTK-HT3</vt:lpstr>
      <vt:lpstr>Lập trình Python cơ bản Bài 3: Toán tử</vt:lpstr>
      <vt:lpstr>Nội dung</vt:lpstr>
      <vt:lpstr>1. Toán tử số học</vt:lpstr>
      <vt:lpstr>Nội dung</vt:lpstr>
      <vt:lpstr>2. Toán tử gán</vt:lpstr>
      <vt:lpstr>2. Toán tử gán</vt:lpstr>
      <vt:lpstr>Nội dung</vt:lpstr>
      <vt:lpstr>3. Toán tử so sánh</vt:lpstr>
      <vt:lpstr>3. Toán tử so sánh</vt:lpstr>
      <vt:lpstr>3. Toán tử so sánh</vt:lpstr>
      <vt:lpstr>Nội dung</vt:lpstr>
      <vt:lpstr>4. Toán tử logic</vt:lpstr>
      <vt:lpstr>4. Toán tử logic</vt:lpstr>
      <vt:lpstr>4. Toán tử logic</vt:lpstr>
      <vt:lpstr>Nội dung</vt:lpstr>
      <vt:lpstr>5. Toán tử Bitwise</vt:lpstr>
      <vt:lpstr>5. Toán tử Bitwise</vt:lpstr>
      <vt:lpstr>Nội dung</vt:lpstr>
      <vt:lpstr>6. Toán tử thành phần</vt:lpstr>
      <vt:lpstr>Nội dung</vt:lpstr>
      <vt:lpstr>7. Toán tử định danh</vt:lpstr>
      <vt:lpstr>Nội dung</vt:lpstr>
      <vt:lpstr>8. Độ ưu tiên toán tử</vt:lpstr>
      <vt:lpstr>PowerPoint Presentation</vt:lpstr>
    </vt:vector>
  </TitlesOfParts>
  <Company>CSC.HCMUNS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Training Presentation</dc:title>
  <dc:creator>ktphuong</dc:creator>
  <cp:lastModifiedBy>GHIDANH</cp:lastModifiedBy>
  <cp:revision>5877</cp:revision>
  <cp:lastPrinted>2018-06-28T08:27:48Z</cp:lastPrinted>
  <dcterms:created xsi:type="dcterms:W3CDTF">2008-09-10T03:58:39Z</dcterms:created>
  <dcterms:modified xsi:type="dcterms:W3CDTF">2022-11-09T03:35:16Z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TC010706251033</vt:lpwstr>
  </property>
  <property fmtid="{D5CDD505-2E9C-101B-9397-08002B2CF9AE}" pid="3" name="ArticulateGUID">
    <vt:lpwstr>156BF3F1-1C4B-45B5-A567-006C5743693D</vt:lpwstr>
  </property>
  <property fmtid="{D5CDD505-2E9C-101B-9397-08002B2CF9AE}" pid="4" name="ArticulatePath">
    <vt:lpwstr>lds8_b1_Overview_deep_learning</vt:lpwstr>
  </property>
  <property fmtid="{D5CDD505-2E9C-101B-9397-08002B2CF9AE}" pid="5" name="ArticulateProjectVersion">
    <vt:lpwstr>7</vt:lpwstr>
  </property>
  <property fmtid="{D5CDD505-2E9C-101B-9397-08002B2CF9AE}" pid="6" name="ArticulateUseProject">
    <vt:lpwstr>1</vt:lpwstr>
  </property>
  <property fmtid="{D5CDD505-2E9C-101B-9397-08002B2CF9AE}" pid="7" name="ArticulateProjectFull">
    <vt:lpwstr>C:\Users\lntrivm\Desktop\LDS8_Slide_2021\lds8_b1_Overview_deep_learning.ppta</vt:lpwstr>
  </property>
</Properties>
</file>