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58" r:id="rId1"/>
  </p:sldMasterIdLst>
  <p:notesMasterIdLst>
    <p:notesMasterId r:id="rId14"/>
  </p:notesMasterIdLst>
  <p:handoutMasterIdLst>
    <p:handoutMasterId r:id="rId15"/>
  </p:handoutMasterIdLst>
  <p:sldIdLst>
    <p:sldId id="820" r:id="rId2"/>
    <p:sldId id="963" r:id="rId3"/>
    <p:sldId id="990" r:id="rId4"/>
    <p:sldId id="991" r:id="rId5"/>
    <p:sldId id="992" r:id="rId6"/>
    <p:sldId id="993" r:id="rId7"/>
    <p:sldId id="994" r:id="rId8"/>
    <p:sldId id="995" r:id="rId9"/>
    <p:sldId id="1000" r:id="rId10"/>
    <p:sldId id="996" r:id="rId11"/>
    <p:sldId id="999" r:id="rId12"/>
    <p:sldId id="923" r:id="rId13"/>
  </p:sldIdLst>
  <p:sldSz cx="12192000" cy="6858000"/>
  <p:notesSz cx="7315200" cy="9601200"/>
  <p:custDataLst>
    <p:tags r:id="rId16"/>
  </p:custDataLst>
  <p:defaultTextStyle>
    <a:defPPr>
      <a:defRPr lang="en-US"/>
    </a:defPPr>
    <a:lvl1pPr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5pPr>
    <a:lvl6pPr marL="2286000" algn="l" defTabSz="914400" rtl="0" eaLnBrk="1" latinLnBrk="0" hangingPunct="1">
      <a:defRPr sz="2000" b="1" kern="1200">
        <a:solidFill>
          <a:srgbClr val="333399"/>
        </a:solidFill>
        <a:latin typeface="Arial" panose="020B0604020202020204" pitchFamily="34" charset="0"/>
        <a:ea typeface="+mn-ea"/>
        <a:cs typeface="+mn-cs"/>
      </a:defRPr>
    </a:lvl6pPr>
    <a:lvl7pPr marL="2743200" algn="l" defTabSz="914400" rtl="0" eaLnBrk="1" latinLnBrk="0" hangingPunct="1">
      <a:defRPr sz="2000" b="1" kern="1200">
        <a:solidFill>
          <a:srgbClr val="333399"/>
        </a:solidFill>
        <a:latin typeface="Arial" panose="020B0604020202020204" pitchFamily="34" charset="0"/>
        <a:ea typeface="+mn-ea"/>
        <a:cs typeface="+mn-cs"/>
      </a:defRPr>
    </a:lvl7pPr>
    <a:lvl8pPr marL="3200400" algn="l" defTabSz="914400" rtl="0" eaLnBrk="1" latinLnBrk="0" hangingPunct="1">
      <a:defRPr sz="2000" b="1" kern="1200">
        <a:solidFill>
          <a:srgbClr val="333399"/>
        </a:solidFill>
        <a:latin typeface="Arial" panose="020B0604020202020204" pitchFamily="34" charset="0"/>
        <a:ea typeface="+mn-ea"/>
        <a:cs typeface="+mn-cs"/>
      </a:defRPr>
    </a:lvl8pPr>
    <a:lvl9pPr marL="3657600" algn="l" defTabSz="914400" rtl="0" eaLnBrk="1" latinLnBrk="0" hangingPunct="1">
      <a:defRPr sz="2000" b="1" kern="1200">
        <a:solidFill>
          <a:srgbClr val="33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8FE2FF"/>
    <a:srgbClr val="DDDDDD"/>
    <a:srgbClr val="FF3300"/>
    <a:srgbClr val="BA4606"/>
    <a:srgbClr val="FF6600"/>
    <a:srgbClr val="FF99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89066" autoAdjust="0"/>
  </p:normalViewPr>
  <p:slideViewPr>
    <p:cSldViewPr>
      <p:cViewPr varScale="1">
        <p:scale>
          <a:sx n="100" d="100"/>
          <a:sy n="100" d="100"/>
        </p:scale>
        <p:origin x="117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16" y="10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5796DA9-8B20-4551-A074-B5EB4E167F67}"/>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4099" name="Rectangle 3">
            <a:extLst>
              <a:ext uri="{FF2B5EF4-FFF2-40B4-BE49-F238E27FC236}">
                <a16:creationId xmlns:a16="http://schemas.microsoft.com/office/drawing/2014/main" id="{17A9E8E8-E725-4543-932F-642930342D26}"/>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algn="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4100" name="Rectangle 4">
            <a:extLst>
              <a:ext uri="{FF2B5EF4-FFF2-40B4-BE49-F238E27FC236}">
                <a16:creationId xmlns:a16="http://schemas.microsoft.com/office/drawing/2014/main" id="{2C071C50-E59E-48FD-A96C-EE592F6F8C93}"/>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4101" name="Rectangle 5">
            <a:extLst>
              <a:ext uri="{FF2B5EF4-FFF2-40B4-BE49-F238E27FC236}">
                <a16:creationId xmlns:a16="http://schemas.microsoft.com/office/drawing/2014/main" id="{19F67E22-F009-4A32-99F6-9069A6326940}"/>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algn="r" defTabSz="990600" eaLnBrk="1" hangingPunct="1">
              <a:defRPr sz="1300" b="0" smtClean="0">
                <a:solidFill>
                  <a:schemeClr val="tx1"/>
                </a:solidFill>
              </a:defRPr>
            </a:lvl1pPr>
          </a:lstStyle>
          <a:p>
            <a:pPr>
              <a:defRPr/>
            </a:pPr>
            <a:fld id="{992B9664-54C6-4FBA-8D11-EFC50B722B8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016189F-1A62-4C2B-82E3-EFA61C1D918E}"/>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3075" name="Rectangle 3">
            <a:extLst>
              <a:ext uri="{FF2B5EF4-FFF2-40B4-BE49-F238E27FC236}">
                <a16:creationId xmlns:a16="http://schemas.microsoft.com/office/drawing/2014/main" id="{654F6966-257A-4DF6-BD39-D22D96C1805D}"/>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algn="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14340" name="Rectangle 4">
            <a:extLst>
              <a:ext uri="{FF2B5EF4-FFF2-40B4-BE49-F238E27FC236}">
                <a16:creationId xmlns:a16="http://schemas.microsoft.com/office/drawing/2014/main" id="{FC722059-D7F9-41B3-AFA3-4008484B6284}"/>
              </a:ext>
            </a:extLst>
          </p:cNvPr>
          <p:cNvSpPr>
            <a:spLocks noGrp="1" noRot="1" noChangeAspect="1" noChangeArrowheads="1" noTextEdit="1"/>
          </p:cNvSpPr>
          <p:nvPr>
            <p:ph type="sldImg" idx="2"/>
          </p:nvPr>
        </p:nvSpPr>
        <p:spPr bwMode="auto">
          <a:xfrm>
            <a:off x="461963" y="722313"/>
            <a:ext cx="6392862" cy="3597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BE2474FA-2CB3-4A67-84D6-AA6C441C68A1}"/>
              </a:ext>
            </a:extLst>
          </p:cNvPr>
          <p:cNvSpPr>
            <a:spLocks noGrp="1" noChangeArrowheads="1"/>
          </p:cNvSpPr>
          <p:nvPr>
            <p:ph type="body" sz="quarter" idx="3"/>
          </p:nvPr>
        </p:nvSpPr>
        <p:spPr bwMode="auto">
          <a:xfrm>
            <a:off x="731838" y="4559300"/>
            <a:ext cx="5851525" cy="432117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5D6E67DD-F7C3-453E-80CB-17CEB6E1260C}"/>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3079" name="Rectangle 7">
            <a:extLst>
              <a:ext uri="{FF2B5EF4-FFF2-40B4-BE49-F238E27FC236}">
                <a16:creationId xmlns:a16="http://schemas.microsoft.com/office/drawing/2014/main" id="{8861891D-1799-426B-986E-18E044B1563F}"/>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algn="r" defTabSz="990600" eaLnBrk="1" hangingPunct="1">
              <a:defRPr sz="1300" b="0" smtClean="0">
                <a:solidFill>
                  <a:schemeClr val="tx1"/>
                </a:solidFill>
              </a:defRPr>
            </a:lvl1pPr>
          </a:lstStyle>
          <a:p>
            <a:pPr>
              <a:defRPr/>
            </a:pPr>
            <a:fld id="{F14421D1-C6F8-4C52-865E-7121A99DC4A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D5610734-E5E5-4E17-A4FD-B04790178F22}"/>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276F503D-F0AF-49B7-9A2C-9878DCA1CC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7412" name="Slide Number Placeholder 3">
            <a:extLst>
              <a:ext uri="{FF2B5EF4-FFF2-40B4-BE49-F238E27FC236}">
                <a16:creationId xmlns:a16="http://schemas.microsoft.com/office/drawing/2014/main" id="{FE8CADDE-7A6E-4A8F-85D5-05CC180F73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DB2CFA49-E4A0-4AB2-968D-A2751351E57F}" type="slidenum">
              <a:rPr lang="en-US" altLang="en-US" sz="1300" b="0">
                <a:solidFill>
                  <a:schemeClr val="tx1"/>
                </a:solidFill>
              </a:rPr>
              <a:pPr/>
              <a:t>1</a:t>
            </a:fld>
            <a:endParaRPr lang="en-US" altLang="en-US" sz="1300" b="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11</a:t>
            </a:fld>
            <a:endParaRPr lang="en-US" altLang="en-US"/>
          </a:p>
        </p:txBody>
      </p:sp>
    </p:spTree>
    <p:extLst>
      <p:ext uri="{BB962C8B-B14F-4D97-AF65-F5344CB8AC3E}">
        <p14:creationId xmlns:p14="http://schemas.microsoft.com/office/powerpoint/2010/main" val="771670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5BB19A2E-A56B-4320-A315-68C84F4295CF}"/>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A1CD41D8-3773-460A-9ADB-9470DF295A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3163418A-D456-41BE-9E50-FEBCA33C95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B595799C-B405-4D08-9FA9-B7BD6CE3965B}" type="slidenum">
              <a:rPr lang="en-US" altLang="en-US" sz="1300" b="0">
                <a:solidFill>
                  <a:schemeClr val="tx1"/>
                </a:solidFill>
              </a:rPr>
              <a:pPr/>
              <a:t>12</a:t>
            </a:fld>
            <a:endParaRPr lang="en-US" altLang="en-US" sz="1300" b="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2</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4</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119378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5</a:t>
            </a:fld>
            <a:endParaRPr lang="en-US" altLang="en-US"/>
          </a:p>
        </p:txBody>
      </p:sp>
    </p:spTree>
    <p:extLst>
      <p:ext uri="{BB962C8B-B14F-4D97-AF65-F5344CB8AC3E}">
        <p14:creationId xmlns:p14="http://schemas.microsoft.com/office/powerpoint/2010/main" val="1469204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6</a:t>
            </a:fld>
            <a:endParaRPr lang="en-US" altLang="en-US"/>
          </a:p>
        </p:txBody>
      </p:sp>
    </p:spTree>
    <p:extLst>
      <p:ext uri="{BB962C8B-B14F-4D97-AF65-F5344CB8AC3E}">
        <p14:creationId xmlns:p14="http://schemas.microsoft.com/office/powerpoint/2010/main" val="31354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7</a:t>
            </a:fld>
            <a:endParaRPr lang="en-US" altLang="en-US"/>
          </a:p>
        </p:txBody>
      </p:sp>
    </p:spTree>
    <p:extLst>
      <p:ext uri="{BB962C8B-B14F-4D97-AF65-F5344CB8AC3E}">
        <p14:creationId xmlns:p14="http://schemas.microsoft.com/office/powerpoint/2010/main" val="4174100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8</a:t>
            </a:fld>
            <a:endParaRPr lang="en-US" altLang="en-US"/>
          </a:p>
        </p:txBody>
      </p:sp>
    </p:spTree>
    <p:extLst>
      <p:ext uri="{BB962C8B-B14F-4D97-AF65-F5344CB8AC3E}">
        <p14:creationId xmlns:p14="http://schemas.microsoft.com/office/powerpoint/2010/main" val="1275852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9</a:t>
            </a:fld>
            <a:endParaRPr lang="en-US" altLang="en-US"/>
          </a:p>
        </p:txBody>
      </p:sp>
    </p:spTree>
    <p:extLst>
      <p:ext uri="{BB962C8B-B14F-4D97-AF65-F5344CB8AC3E}">
        <p14:creationId xmlns:p14="http://schemas.microsoft.com/office/powerpoint/2010/main" val="1503666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10</a:t>
            </a:fld>
            <a:endParaRPr lang="en-US" altLang="en-US"/>
          </a:p>
        </p:txBody>
      </p:sp>
    </p:spTree>
    <p:extLst>
      <p:ext uri="{BB962C8B-B14F-4D97-AF65-F5344CB8AC3E}">
        <p14:creationId xmlns:p14="http://schemas.microsoft.com/office/powerpoint/2010/main" val="2662290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0AA26D42-FA7D-C2B2-DF7B-1711AD75A9D1}"/>
              </a:ext>
            </a:extLst>
          </p:cNvPr>
          <p:cNvSpPr txBox="1">
            <a:spLocks noChangeArrowheads="1"/>
          </p:cNvSpPr>
          <p:nvPr userDrawn="1"/>
        </p:nvSpPr>
        <p:spPr bwMode="auto">
          <a:xfrm>
            <a:off x="1295401" y="4797426"/>
            <a:ext cx="7296151" cy="366713"/>
          </a:xfrm>
          <a:prstGeom prst="rect">
            <a:avLst/>
          </a:prstGeom>
          <a:noFill/>
          <a:ln>
            <a:noFill/>
          </a:ln>
          <a:effectLst/>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defRPr/>
            </a:pPr>
            <a:endParaRPr lang="en-US" altLang="en-US" sz="1800" b="0">
              <a:solidFill>
                <a:srgbClr val="FF6600"/>
              </a:solidFill>
            </a:endParaRPr>
          </a:p>
        </p:txBody>
      </p:sp>
      <p:sp>
        <p:nvSpPr>
          <p:cNvPr id="3" name="TextBox 11">
            <a:extLst>
              <a:ext uri="{FF2B5EF4-FFF2-40B4-BE49-F238E27FC236}">
                <a16:creationId xmlns:a16="http://schemas.microsoft.com/office/drawing/2014/main" id="{D443F817-D2D2-8B13-138A-2F53E676FD44}"/>
              </a:ext>
            </a:extLst>
          </p:cNvPr>
          <p:cNvSpPr txBox="1">
            <a:spLocks noChangeArrowheads="1"/>
          </p:cNvSpPr>
          <p:nvPr userDrawn="1"/>
        </p:nvSpPr>
        <p:spPr bwMode="auto">
          <a:xfrm>
            <a:off x="2142678" y="95615"/>
            <a:ext cx="7620000" cy="642937"/>
          </a:xfrm>
          <a:prstGeom prst="rect">
            <a:avLst/>
          </a:prstGeom>
          <a:noFill/>
          <a:ln>
            <a:noFill/>
          </a:ln>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algn="ctr" eaLnBrk="1" hangingPunct="1">
              <a:defRPr/>
            </a:pPr>
            <a:r>
              <a:rPr lang="en-US" altLang="en-US" sz="1600" b="0" dirty="0" err="1">
                <a:cs typeface="Arial" charset="0"/>
              </a:rPr>
              <a:t>Trường</a:t>
            </a:r>
            <a:r>
              <a:rPr lang="en-US" altLang="en-US" sz="1600" b="0" dirty="0">
                <a:cs typeface="Arial" charset="0"/>
              </a:rPr>
              <a:t> ĐH Khoa </a:t>
            </a:r>
            <a:r>
              <a:rPr lang="en-US" altLang="en-US" sz="1600" b="0" dirty="0" err="1">
                <a:cs typeface="Arial" charset="0"/>
              </a:rPr>
              <a:t>Học</a:t>
            </a:r>
            <a:r>
              <a:rPr lang="en-US" altLang="en-US" sz="1600" b="0" dirty="0">
                <a:cs typeface="Arial" charset="0"/>
              </a:rPr>
              <a:t> </a:t>
            </a:r>
            <a:r>
              <a:rPr lang="en-US" altLang="en-US" sz="1600" b="0" dirty="0" err="1">
                <a:cs typeface="Arial" charset="0"/>
              </a:rPr>
              <a:t>Tự</a:t>
            </a:r>
            <a:r>
              <a:rPr lang="en-US" altLang="en-US" sz="1600" b="0" dirty="0">
                <a:cs typeface="Arial" charset="0"/>
              </a:rPr>
              <a:t> </a:t>
            </a:r>
            <a:r>
              <a:rPr lang="en-US" altLang="en-US" sz="1600" b="0" dirty="0" err="1">
                <a:cs typeface="Arial" charset="0"/>
              </a:rPr>
              <a:t>Nhiên</a:t>
            </a:r>
            <a:r>
              <a:rPr lang="en-US" altLang="en-US" sz="1600" b="0" dirty="0">
                <a:cs typeface="Arial" charset="0"/>
              </a:rPr>
              <a:t> Tp. </a:t>
            </a:r>
            <a:r>
              <a:rPr lang="en-US" altLang="en-US" sz="1600" b="0" dirty="0" err="1">
                <a:cs typeface="Arial" charset="0"/>
              </a:rPr>
              <a:t>Hồ</a:t>
            </a:r>
            <a:r>
              <a:rPr lang="en-US" altLang="en-US" sz="1600" b="0" dirty="0">
                <a:cs typeface="Arial" charset="0"/>
              </a:rPr>
              <a:t> </a:t>
            </a:r>
            <a:r>
              <a:rPr lang="en-US" altLang="en-US" sz="1600" b="0" dirty="0" err="1">
                <a:cs typeface="Arial" charset="0"/>
              </a:rPr>
              <a:t>Chí</a:t>
            </a:r>
            <a:r>
              <a:rPr lang="en-US" altLang="en-US" sz="1600" b="0" dirty="0">
                <a:cs typeface="Arial" charset="0"/>
              </a:rPr>
              <a:t> Minh</a:t>
            </a:r>
          </a:p>
          <a:p>
            <a:pPr algn="ctr" eaLnBrk="1" hangingPunct="1">
              <a:spcBef>
                <a:spcPct val="25000"/>
              </a:spcBef>
              <a:defRPr/>
            </a:pPr>
            <a:r>
              <a:rPr lang="en-US" altLang="en-US" sz="1600" dirty="0">
                <a:cs typeface="Arial" charset="0"/>
              </a:rPr>
              <a:t>TRUNG TÂM TIN HỌC</a:t>
            </a:r>
            <a:endParaRPr lang="en-US" altLang="en-US" sz="1800" b="0" dirty="0">
              <a:cs typeface="Arial" charset="0"/>
            </a:endParaRPr>
          </a:p>
        </p:txBody>
      </p:sp>
      <p:pic>
        <p:nvPicPr>
          <p:cNvPr id="4" name="Picture 54" descr="Logo moi">
            <a:extLst>
              <a:ext uri="{FF2B5EF4-FFF2-40B4-BE49-F238E27FC236}">
                <a16:creationId xmlns:a16="http://schemas.microsoft.com/office/drawing/2014/main" id="{801ECE4D-E271-7D33-D2E6-9B24A3A3E3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468" y="42864"/>
            <a:ext cx="1640051" cy="105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5">
            <a:extLst>
              <a:ext uri="{FF2B5EF4-FFF2-40B4-BE49-F238E27FC236}">
                <a16:creationId xmlns:a16="http://schemas.microsoft.com/office/drawing/2014/main" id="{15E85A1C-B387-DD8B-06E8-DBE87AB73B9E}"/>
              </a:ext>
            </a:extLst>
          </p:cNvPr>
          <p:cNvSpPr>
            <a:spLocks noChangeShapeType="1"/>
          </p:cNvSpPr>
          <p:nvPr userDrawn="1"/>
        </p:nvSpPr>
        <p:spPr bwMode="auto">
          <a:xfrm>
            <a:off x="9831917" y="2278064"/>
            <a:ext cx="0" cy="1150937"/>
          </a:xfrm>
          <a:prstGeom prst="line">
            <a:avLst/>
          </a:prstGeom>
          <a:noFill/>
          <a:ln w="28575">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 name="Line 56">
            <a:extLst>
              <a:ext uri="{FF2B5EF4-FFF2-40B4-BE49-F238E27FC236}">
                <a16:creationId xmlns:a16="http://schemas.microsoft.com/office/drawing/2014/main" id="{DDFF765B-61D7-1EF7-9D94-3B10CB3A632E}"/>
              </a:ext>
            </a:extLst>
          </p:cNvPr>
          <p:cNvSpPr>
            <a:spLocks noChangeShapeType="1"/>
          </p:cNvSpPr>
          <p:nvPr userDrawn="1"/>
        </p:nvSpPr>
        <p:spPr bwMode="auto">
          <a:xfrm flipV="1">
            <a:off x="2163234" y="3429000"/>
            <a:ext cx="7677151" cy="0"/>
          </a:xfrm>
          <a:prstGeom prst="line">
            <a:avLst/>
          </a:prstGeom>
          <a:noFill/>
          <a:ln w="57150">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7" name="Text Box 59">
            <a:extLst>
              <a:ext uri="{FF2B5EF4-FFF2-40B4-BE49-F238E27FC236}">
                <a16:creationId xmlns:a16="http://schemas.microsoft.com/office/drawing/2014/main" id="{C492B9EC-545A-74E2-3597-CE4F6865CC1A}"/>
              </a:ext>
            </a:extLst>
          </p:cNvPr>
          <p:cNvSpPr txBox="1">
            <a:spLocks noChangeArrowheads="1"/>
          </p:cNvSpPr>
          <p:nvPr userDrawn="1"/>
        </p:nvSpPr>
        <p:spPr bwMode="auto">
          <a:xfrm>
            <a:off x="5746545" y="6163998"/>
            <a:ext cx="698909" cy="369974"/>
          </a:xfrm>
          <a:prstGeom prst="rect">
            <a:avLst/>
          </a:prstGeom>
          <a:noFill/>
          <a:ln>
            <a:noFill/>
          </a:ln>
          <a:effectLst/>
        </p:spPr>
        <p:txBody>
          <a:bodyPr wrap="none" lIns="92075" tIns="46038" rIns="92075" bIns="46038">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buClr>
                <a:srgbClr val="330066"/>
              </a:buClr>
              <a:buSzPct val="70000"/>
              <a:buFont typeface="Wingdings" pitchFamily="2" charset="2"/>
              <a:buNone/>
              <a:defRPr/>
            </a:pPr>
            <a:r>
              <a:rPr lang="en-US" altLang="en-US" sz="1800" dirty="0"/>
              <a:t>2022</a:t>
            </a:r>
          </a:p>
        </p:txBody>
      </p:sp>
      <p:sp>
        <p:nvSpPr>
          <p:cNvPr id="2052" name="Rectangle 4"/>
          <p:cNvSpPr>
            <a:spLocks noGrp="1" noChangeArrowheads="1"/>
          </p:cNvSpPr>
          <p:nvPr>
            <p:ph type="subTitle" sz="quarter" idx="1"/>
          </p:nvPr>
        </p:nvSpPr>
        <p:spPr>
          <a:xfrm>
            <a:off x="2998434" y="3594761"/>
            <a:ext cx="6817784" cy="668338"/>
          </a:xfrm>
        </p:spPr>
        <p:txBody>
          <a:bodyPr anchor="ctr"/>
          <a:lstStyle>
            <a:lvl1pPr marL="0" indent="0" algn="r">
              <a:spcBef>
                <a:spcPct val="100000"/>
              </a:spcBef>
              <a:buFont typeface="Wingdings" pitchFamily="2" charset="2"/>
              <a:buNone/>
              <a:defRPr sz="1800" i="1"/>
            </a:lvl1pPr>
          </a:lstStyle>
          <a:p>
            <a:pPr lvl="0"/>
            <a:r>
              <a:rPr lang="en-US" altLang="en-US" noProof="0" dirty="0"/>
              <a:t>Click to edit Master subtitle style</a:t>
            </a:r>
          </a:p>
        </p:txBody>
      </p:sp>
      <p:pic>
        <p:nvPicPr>
          <p:cNvPr id="8" name="Picture 7">
            <a:extLst>
              <a:ext uri="{FF2B5EF4-FFF2-40B4-BE49-F238E27FC236}">
                <a16:creationId xmlns:a16="http://schemas.microsoft.com/office/drawing/2014/main" id="{21434247-5982-8C3D-604E-4ADB925513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04948" y="183639"/>
            <a:ext cx="2351584" cy="697208"/>
          </a:xfrm>
          <a:prstGeom prst="rect">
            <a:avLst/>
          </a:prstGeom>
        </p:spPr>
      </p:pic>
    </p:spTree>
    <p:extLst>
      <p:ext uri="{BB962C8B-B14F-4D97-AF65-F5344CB8AC3E}">
        <p14:creationId xmlns:p14="http://schemas.microsoft.com/office/powerpoint/2010/main" val="410676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C1ED3D-A360-2264-5159-180DBE74DAE4}"/>
              </a:ext>
            </a:extLst>
          </p:cNvPr>
          <p:cNvSpPr txBox="1"/>
          <p:nvPr userDrawn="1"/>
        </p:nvSpPr>
        <p:spPr>
          <a:xfrm>
            <a:off x="2946400" y="6596064"/>
            <a:ext cx="6502400" cy="261937"/>
          </a:xfrm>
          <a:prstGeom prst="rect">
            <a:avLst/>
          </a:prstGeom>
          <a:noFill/>
        </p:spPr>
        <p:txBody>
          <a:bodyPr>
            <a:spAutoFit/>
          </a:bodyPr>
          <a:lstStyle/>
          <a:p>
            <a:pPr algn="ctr">
              <a:defRPr/>
            </a:pPr>
            <a:r>
              <a:rPr lang="en-US" sz="1050" b="0" dirty="0"/>
              <a:t>Fundamentals of Python - </a:t>
            </a:r>
            <a:r>
              <a:rPr lang="en-US" sz="1050" b="0" dirty="0" err="1"/>
              <a:t>Lập</a:t>
            </a:r>
            <a:r>
              <a:rPr lang="en-US" sz="1050" b="0" dirty="0"/>
              <a:t> </a:t>
            </a:r>
            <a:r>
              <a:rPr lang="en-US" sz="1050" b="0" dirty="0" err="1"/>
              <a:t>trình</a:t>
            </a:r>
            <a:r>
              <a:rPr lang="en-US" sz="1050" b="0" dirty="0"/>
              <a:t> Python </a:t>
            </a:r>
            <a:r>
              <a:rPr lang="en-US" sz="1050" b="0" dirty="0" err="1"/>
              <a:t>cơ</a:t>
            </a:r>
            <a:r>
              <a:rPr lang="en-US" sz="1050" b="0" dirty="0"/>
              <a:t> </a:t>
            </a:r>
            <a:r>
              <a:rPr lang="en-US" sz="1050" b="0" dirty="0" err="1"/>
              <a:t>bản</a:t>
            </a:r>
            <a:endParaRPr lang="en-US" sz="1050" b="0" dirty="0"/>
          </a:p>
        </p:txBody>
      </p:sp>
      <p:sp>
        <p:nvSpPr>
          <p:cNvPr id="2" name="Title 1"/>
          <p:cNvSpPr>
            <a:spLocks noGrp="1"/>
          </p:cNvSpPr>
          <p:nvPr>
            <p:ph type="title"/>
          </p:nvPr>
        </p:nvSpPr>
        <p:spPr/>
        <p:txBody>
          <a:bodyPr/>
          <a:lstStyle>
            <a:lvl1pPr>
              <a:defRPr sz="2400"/>
            </a:lvl1pPr>
          </a:lstStyle>
          <a:p>
            <a:endParaRPr lang="en-US" dirty="0"/>
          </a:p>
        </p:txBody>
      </p:sp>
      <p:sp>
        <p:nvSpPr>
          <p:cNvPr id="7" name="Rectangle 4"/>
          <p:cNvSpPr>
            <a:spLocks noGrp="1" noChangeArrowheads="1"/>
          </p:cNvSpPr>
          <p:nvPr>
            <p:ph idx="1"/>
          </p:nvPr>
        </p:nvSpPr>
        <p:spPr bwMode="auto">
          <a:xfrm>
            <a:off x="431802" y="1196182"/>
            <a:ext cx="10560049" cy="5184775"/>
          </a:xfrm>
          <a:prstGeom prst="rect">
            <a:avLst/>
          </a:prstGeom>
          <a:noFill/>
          <a:ln>
            <a:noFill/>
          </a:ln>
          <a:effectLst/>
        </p:spPr>
        <p:txBody>
          <a:bodyPr/>
          <a:lstStyle>
            <a:lvl1pPr>
              <a:lnSpc>
                <a:spcPct val="150000"/>
              </a:lnSpc>
              <a:defRPr sz="2000"/>
            </a:lvl1pPr>
            <a:lvl2pPr>
              <a:lnSpc>
                <a:spcPct val="150000"/>
              </a:lnSpc>
              <a:defRPr sz="1800"/>
            </a:lvl2pPr>
            <a:lvl3pPr>
              <a:lnSpc>
                <a:spcPct val="150000"/>
              </a:lnSpc>
              <a:defRPr sz="1800"/>
            </a:lvl3pPr>
            <a:lvl4pPr>
              <a:lnSpc>
                <a:spcPct val="150000"/>
              </a:lnSpc>
              <a:defRPr sz="1800"/>
            </a:lvl4pPr>
            <a:lvl5pPr>
              <a:lnSpc>
                <a:spcPct val="15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altLang="en-US" noProof="0" dirty="0"/>
          </a:p>
        </p:txBody>
      </p:sp>
      <p:sp>
        <p:nvSpPr>
          <p:cNvPr id="5" name="TextBox 4">
            <a:extLst>
              <a:ext uri="{FF2B5EF4-FFF2-40B4-BE49-F238E27FC236}">
                <a16:creationId xmlns:a16="http://schemas.microsoft.com/office/drawing/2014/main" id="{A6649C0B-0B51-2DC5-2AB0-C70693D8EAB7}"/>
              </a:ext>
            </a:extLst>
          </p:cNvPr>
          <p:cNvSpPr txBox="1"/>
          <p:nvPr userDrawn="1"/>
        </p:nvSpPr>
        <p:spPr>
          <a:xfrm>
            <a:off x="11586639" y="6581001"/>
            <a:ext cx="576064" cy="276999"/>
          </a:xfrm>
          <a:prstGeom prst="rect">
            <a:avLst/>
          </a:prstGeom>
          <a:noFill/>
        </p:spPr>
        <p:txBody>
          <a:bodyPr wrap="square" rtlCol="0">
            <a:spAutoFit/>
          </a:bodyPr>
          <a:lstStyle/>
          <a:p>
            <a:pPr algn="ctr"/>
            <a:fld id="{5B276EEE-63D5-4708-9E49-332F4B35BEFA}" type="slidenum">
              <a:rPr lang="en-US" sz="1200" smtClean="0">
                <a:solidFill>
                  <a:srgbClr val="0000FF"/>
                </a:solidFill>
              </a:rPr>
              <a:pPr algn="ctr"/>
              <a:t>‹#›</a:t>
            </a:fld>
            <a:endParaRPr lang="en-US" sz="1200" dirty="0">
              <a:solidFill>
                <a:srgbClr val="0000FF"/>
              </a:solidFill>
            </a:endParaRPr>
          </a:p>
        </p:txBody>
      </p:sp>
    </p:spTree>
    <p:extLst>
      <p:ext uri="{BB962C8B-B14F-4D97-AF65-F5344CB8AC3E}">
        <p14:creationId xmlns:p14="http://schemas.microsoft.com/office/powerpoint/2010/main" val="1108743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sz="half" idx="1"/>
          </p:nvPr>
        </p:nvSpPr>
        <p:spPr>
          <a:xfrm>
            <a:off x="431800" y="1124546"/>
            <a:ext cx="5304160" cy="5184775"/>
          </a:xfrm>
        </p:spPr>
        <p:txBody>
          <a:bodyPr/>
          <a:lstStyle>
            <a:lvl1pPr>
              <a:lnSpc>
                <a:spcPct val="150000"/>
              </a:lnSpc>
              <a:defRPr sz="2000"/>
            </a:lvl1pPr>
            <a:lvl2pPr>
              <a:lnSpc>
                <a:spcPct val="150000"/>
              </a:lnSpc>
              <a:defRPr sz="1800"/>
            </a:lvl2pPr>
            <a:lvl3pPr>
              <a:lnSpc>
                <a:spcPct val="150000"/>
              </a:lnSpc>
              <a:defRPr sz="1800"/>
            </a:lvl3pPr>
            <a:lvl4pPr>
              <a:lnSpc>
                <a:spcPct val="150000"/>
              </a:lnSpc>
              <a:defRPr sz="1800"/>
            </a:lvl4pPr>
            <a:lvl5pPr>
              <a:lnSpc>
                <a:spcPct val="150000"/>
              </a:lnSpc>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12368" y="1124545"/>
            <a:ext cx="5179483" cy="5184775"/>
          </a:xfrm>
        </p:spPr>
        <p:txBody>
          <a:bodyPr/>
          <a:lstStyle>
            <a:lvl1pPr>
              <a:lnSpc>
                <a:spcPct val="150000"/>
              </a:lnSpc>
              <a:defRPr sz="2000"/>
            </a:lvl1pPr>
            <a:lvl2pPr>
              <a:lnSpc>
                <a:spcPct val="150000"/>
              </a:lnSpc>
              <a:defRPr sz="1800"/>
            </a:lvl2pPr>
            <a:lvl3pPr>
              <a:lnSpc>
                <a:spcPct val="150000"/>
              </a:lnSpc>
              <a:defRPr sz="1800"/>
            </a:lvl3pPr>
            <a:lvl4pPr>
              <a:lnSpc>
                <a:spcPct val="150000"/>
              </a:lnSpc>
              <a:defRPr sz="1800"/>
            </a:lvl4pPr>
            <a:lvl5pPr>
              <a:lnSpc>
                <a:spcPct val="150000"/>
              </a:lnSpc>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a:extLst>
              <a:ext uri="{FF2B5EF4-FFF2-40B4-BE49-F238E27FC236}">
                <a16:creationId xmlns:a16="http://schemas.microsoft.com/office/drawing/2014/main" id="{05CC2B4D-6351-EFE1-762E-072F42C5B0EF}"/>
              </a:ext>
            </a:extLst>
          </p:cNvPr>
          <p:cNvSpPr>
            <a:spLocks noGrp="1" noChangeArrowheads="1"/>
          </p:cNvSpPr>
          <p:nvPr>
            <p:ph type="ftr" sz="quarter" idx="10"/>
          </p:nvPr>
        </p:nvSpPr>
        <p:spPr>
          <a:ln/>
        </p:spPr>
        <p:txBody>
          <a:bodyPr/>
          <a:lstStyle>
            <a:lvl1pPr>
              <a:defRPr/>
            </a:lvl1pPr>
          </a:lstStyle>
          <a:p>
            <a:pPr algn="ctr">
              <a:defRPr/>
            </a:pPr>
            <a:r>
              <a:rPr lang="en-US" sz="1200" b="0" dirty="0"/>
              <a:t>Fundamentals of Python - </a:t>
            </a:r>
            <a:r>
              <a:rPr lang="en-US" sz="1200" b="0" dirty="0" err="1"/>
              <a:t>Lập</a:t>
            </a:r>
            <a:r>
              <a:rPr lang="en-US" sz="1200" b="0" dirty="0"/>
              <a:t> </a:t>
            </a:r>
            <a:r>
              <a:rPr lang="en-US" sz="1200" b="0" dirty="0" err="1"/>
              <a:t>trình</a:t>
            </a:r>
            <a:r>
              <a:rPr lang="en-US" sz="1200" b="0" dirty="0"/>
              <a:t> Python </a:t>
            </a:r>
            <a:r>
              <a:rPr lang="en-US" sz="1200" b="0" dirty="0" err="1"/>
              <a:t>cơ</a:t>
            </a:r>
            <a:r>
              <a:rPr lang="en-US" sz="1200" b="0" dirty="0"/>
              <a:t> </a:t>
            </a:r>
            <a:r>
              <a:rPr lang="en-US" sz="1200" b="0" dirty="0" err="1"/>
              <a:t>bản</a:t>
            </a:r>
            <a:endParaRPr lang="en-US" sz="1200" b="0" dirty="0"/>
          </a:p>
        </p:txBody>
      </p:sp>
      <p:sp>
        <p:nvSpPr>
          <p:cNvPr id="7" name="TextBox 6">
            <a:extLst>
              <a:ext uri="{FF2B5EF4-FFF2-40B4-BE49-F238E27FC236}">
                <a16:creationId xmlns:a16="http://schemas.microsoft.com/office/drawing/2014/main" id="{0E14FC7B-138D-9BBB-5D43-11F2B88DB261}"/>
              </a:ext>
            </a:extLst>
          </p:cNvPr>
          <p:cNvSpPr txBox="1"/>
          <p:nvPr userDrawn="1"/>
        </p:nvSpPr>
        <p:spPr>
          <a:xfrm>
            <a:off x="11586639" y="6581001"/>
            <a:ext cx="576064" cy="276999"/>
          </a:xfrm>
          <a:prstGeom prst="rect">
            <a:avLst/>
          </a:prstGeom>
          <a:noFill/>
        </p:spPr>
        <p:txBody>
          <a:bodyPr wrap="square" rtlCol="0">
            <a:spAutoFit/>
          </a:bodyPr>
          <a:lstStyle/>
          <a:p>
            <a:pPr algn="ctr"/>
            <a:fld id="{5B276EEE-63D5-4708-9E49-332F4B35BEFA}" type="slidenum">
              <a:rPr lang="en-US" sz="1200" smtClean="0">
                <a:solidFill>
                  <a:srgbClr val="0000FF"/>
                </a:solidFill>
              </a:rPr>
              <a:pPr algn="ctr"/>
              <a:t>‹#›</a:t>
            </a:fld>
            <a:endParaRPr lang="en-US" sz="1200" dirty="0">
              <a:solidFill>
                <a:srgbClr val="0000FF"/>
              </a:solidFill>
            </a:endParaRPr>
          </a:p>
        </p:txBody>
      </p:sp>
    </p:spTree>
    <p:extLst>
      <p:ext uri="{BB962C8B-B14F-4D97-AF65-F5344CB8AC3E}">
        <p14:creationId xmlns:p14="http://schemas.microsoft.com/office/powerpoint/2010/main" val="301709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55469D05-9FD7-6463-6BBE-664E64755E35}"/>
              </a:ext>
            </a:extLst>
          </p:cNvPr>
          <p:cNvSpPr txBox="1">
            <a:spLocks noChangeArrowheads="1"/>
          </p:cNvSpPr>
          <p:nvPr userDrawn="1"/>
        </p:nvSpPr>
        <p:spPr bwMode="auto">
          <a:xfrm>
            <a:off x="1295401" y="4797426"/>
            <a:ext cx="6974255" cy="366713"/>
          </a:xfrm>
          <a:prstGeom prst="rect">
            <a:avLst/>
          </a:prstGeom>
          <a:noFill/>
          <a:ln>
            <a:noFill/>
          </a:ln>
          <a:effectLst/>
        </p:spPr>
        <p:txBody>
          <a:bodyPr wrap="square">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defRPr/>
            </a:pPr>
            <a:endParaRPr lang="en-US" altLang="en-US" sz="1800" b="0">
              <a:solidFill>
                <a:srgbClr val="FF6600"/>
              </a:solidFill>
            </a:endParaRPr>
          </a:p>
        </p:txBody>
      </p:sp>
      <p:sp>
        <p:nvSpPr>
          <p:cNvPr id="10" name="TextBox 11">
            <a:extLst>
              <a:ext uri="{FF2B5EF4-FFF2-40B4-BE49-F238E27FC236}">
                <a16:creationId xmlns:a16="http://schemas.microsoft.com/office/drawing/2014/main" id="{9F35765F-C45A-2E93-1606-888F59E70E75}"/>
              </a:ext>
            </a:extLst>
          </p:cNvPr>
          <p:cNvSpPr txBox="1">
            <a:spLocks noChangeArrowheads="1"/>
          </p:cNvSpPr>
          <p:nvPr userDrawn="1"/>
        </p:nvSpPr>
        <p:spPr bwMode="auto">
          <a:xfrm>
            <a:off x="2428326" y="206525"/>
            <a:ext cx="7283816" cy="642936"/>
          </a:xfrm>
          <a:prstGeom prst="rect">
            <a:avLst/>
          </a:prstGeom>
          <a:noFill/>
          <a:ln>
            <a:noFill/>
          </a:ln>
        </p:spPr>
        <p:txBody>
          <a:bodyPr wrap="square">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algn="ctr" eaLnBrk="1" hangingPunct="1">
              <a:defRPr/>
            </a:pPr>
            <a:r>
              <a:rPr lang="en-US" altLang="en-US" sz="1600" b="0" dirty="0" err="1">
                <a:cs typeface="Arial" charset="0"/>
              </a:rPr>
              <a:t>Trường</a:t>
            </a:r>
            <a:r>
              <a:rPr lang="en-US" altLang="en-US" sz="1600" b="0" dirty="0">
                <a:cs typeface="Arial" charset="0"/>
              </a:rPr>
              <a:t> ĐH Khoa </a:t>
            </a:r>
            <a:r>
              <a:rPr lang="en-US" altLang="en-US" sz="1600" b="0" dirty="0" err="1">
                <a:cs typeface="Arial" charset="0"/>
              </a:rPr>
              <a:t>Học</a:t>
            </a:r>
            <a:r>
              <a:rPr lang="en-US" altLang="en-US" sz="1600" b="0" dirty="0">
                <a:cs typeface="Arial" charset="0"/>
              </a:rPr>
              <a:t> </a:t>
            </a:r>
            <a:r>
              <a:rPr lang="en-US" altLang="en-US" sz="1600" b="0" dirty="0" err="1">
                <a:cs typeface="Arial" charset="0"/>
              </a:rPr>
              <a:t>Tự</a:t>
            </a:r>
            <a:r>
              <a:rPr lang="en-US" altLang="en-US" sz="1600" b="0" dirty="0">
                <a:cs typeface="Arial" charset="0"/>
              </a:rPr>
              <a:t> </a:t>
            </a:r>
            <a:r>
              <a:rPr lang="en-US" altLang="en-US" sz="1600" b="0" dirty="0" err="1">
                <a:cs typeface="Arial" charset="0"/>
              </a:rPr>
              <a:t>Nhiên</a:t>
            </a:r>
            <a:r>
              <a:rPr lang="en-US" altLang="en-US" sz="1600" b="0" dirty="0">
                <a:cs typeface="Arial" charset="0"/>
              </a:rPr>
              <a:t> Tp. </a:t>
            </a:r>
            <a:r>
              <a:rPr lang="en-US" altLang="en-US" sz="1600" b="0" dirty="0" err="1">
                <a:cs typeface="Arial" charset="0"/>
              </a:rPr>
              <a:t>Hồ</a:t>
            </a:r>
            <a:r>
              <a:rPr lang="en-US" altLang="en-US" sz="1600" b="0" dirty="0">
                <a:cs typeface="Arial" charset="0"/>
              </a:rPr>
              <a:t> </a:t>
            </a:r>
            <a:r>
              <a:rPr lang="en-US" altLang="en-US" sz="1600" b="0" dirty="0" err="1">
                <a:cs typeface="Arial" charset="0"/>
              </a:rPr>
              <a:t>Chí</a:t>
            </a:r>
            <a:r>
              <a:rPr lang="en-US" altLang="en-US" sz="1600" b="0" dirty="0">
                <a:cs typeface="Arial" charset="0"/>
              </a:rPr>
              <a:t> Minh</a:t>
            </a:r>
          </a:p>
          <a:p>
            <a:pPr algn="ctr" eaLnBrk="1" hangingPunct="1">
              <a:spcBef>
                <a:spcPct val="25000"/>
              </a:spcBef>
              <a:defRPr/>
            </a:pPr>
            <a:r>
              <a:rPr lang="en-US" altLang="en-US" sz="1600" dirty="0">
                <a:cs typeface="Arial" charset="0"/>
              </a:rPr>
              <a:t>TRUNG TÂM TIN HỌC</a:t>
            </a:r>
            <a:endParaRPr lang="en-US" altLang="en-US" sz="1800" b="0" dirty="0">
              <a:cs typeface="Arial" charset="0"/>
            </a:endParaRPr>
          </a:p>
        </p:txBody>
      </p:sp>
      <p:pic>
        <p:nvPicPr>
          <p:cNvPr id="11" name="Picture 54" descr="Logo moi">
            <a:extLst>
              <a:ext uri="{FF2B5EF4-FFF2-40B4-BE49-F238E27FC236}">
                <a16:creationId xmlns:a16="http://schemas.microsoft.com/office/drawing/2014/main" id="{C6D09D33-D31C-88F0-8A3B-E3B27E8251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468" y="42864"/>
            <a:ext cx="1640052" cy="102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55">
            <a:extLst>
              <a:ext uri="{FF2B5EF4-FFF2-40B4-BE49-F238E27FC236}">
                <a16:creationId xmlns:a16="http://schemas.microsoft.com/office/drawing/2014/main" id="{5BF978D5-7E0A-8510-C800-DEAAA6E621D4}"/>
              </a:ext>
            </a:extLst>
          </p:cNvPr>
          <p:cNvSpPr>
            <a:spLocks noChangeShapeType="1"/>
          </p:cNvSpPr>
          <p:nvPr userDrawn="1"/>
        </p:nvSpPr>
        <p:spPr bwMode="auto">
          <a:xfrm>
            <a:off x="9515427" y="2278064"/>
            <a:ext cx="0" cy="1150936"/>
          </a:xfrm>
          <a:prstGeom prst="line">
            <a:avLst/>
          </a:prstGeom>
          <a:noFill/>
          <a:ln w="28575">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6" name="Line 56">
            <a:extLst>
              <a:ext uri="{FF2B5EF4-FFF2-40B4-BE49-F238E27FC236}">
                <a16:creationId xmlns:a16="http://schemas.microsoft.com/office/drawing/2014/main" id="{80561330-6BAA-321A-1870-C631A8807963}"/>
              </a:ext>
            </a:extLst>
          </p:cNvPr>
          <p:cNvSpPr>
            <a:spLocks noChangeShapeType="1"/>
          </p:cNvSpPr>
          <p:nvPr userDrawn="1"/>
        </p:nvSpPr>
        <p:spPr bwMode="auto">
          <a:xfrm flipV="1">
            <a:off x="2163234" y="3429000"/>
            <a:ext cx="7338445" cy="0"/>
          </a:xfrm>
          <a:prstGeom prst="line">
            <a:avLst/>
          </a:prstGeom>
          <a:noFill/>
          <a:ln w="57150">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7" name="Text Box 59">
            <a:extLst>
              <a:ext uri="{FF2B5EF4-FFF2-40B4-BE49-F238E27FC236}">
                <a16:creationId xmlns:a16="http://schemas.microsoft.com/office/drawing/2014/main" id="{A0C44269-0744-4E6A-67E0-2C0537ABBA96}"/>
              </a:ext>
            </a:extLst>
          </p:cNvPr>
          <p:cNvSpPr txBox="1">
            <a:spLocks noChangeArrowheads="1"/>
          </p:cNvSpPr>
          <p:nvPr userDrawn="1"/>
        </p:nvSpPr>
        <p:spPr bwMode="auto">
          <a:xfrm>
            <a:off x="5633241" y="6234145"/>
            <a:ext cx="925518" cy="369974"/>
          </a:xfrm>
          <a:prstGeom prst="rect">
            <a:avLst/>
          </a:prstGeom>
          <a:noFill/>
          <a:ln>
            <a:noFill/>
          </a:ln>
          <a:effectLst/>
        </p:spPr>
        <p:txBody>
          <a:bodyPr wrap="square" lIns="92075" tIns="46038" rIns="92075" bIns="46038">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buClr>
                <a:srgbClr val="330066"/>
              </a:buClr>
              <a:buSzPct val="70000"/>
              <a:buFont typeface="Wingdings" pitchFamily="2" charset="2"/>
              <a:buNone/>
              <a:defRPr/>
            </a:pPr>
            <a:r>
              <a:rPr lang="en-US" altLang="en-US" sz="1800" dirty="0"/>
              <a:t>2022</a:t>
            </a:r>
          </a:p>
        </p:txBody>
      </p:sp>
      <p:sp>
        <p:nvSpPr>
          <p:cNvPr id="18" name="Rectangle 4">
            <a:extLst>
              <a:ext uri="{FF2B5EF4-FFF2-40B4-BE49-F238E27FC236}">
                <a16:creationId xmlns:a16="http://schemas.microsoft.com/office/drawing/2014/main" id="{9C841A10-BC95-48C8-134C-BF4962C9538A}"/>
              </a:ext>
            </a:extLst>
          </p:cNvPr>
          <p:cNvSpPr>
            <a:spLocks noGrp="1" noChangeArrowheads="1"/>
          </p:cNvSpPr>
          <p:nvPr>
            <p:ph type="subTitle" sz="quarter" idx="1"/>
          </p:nvPr>
        </p:nvSpPr>
        <p:spPr>
          <a:xfrm>
            <a:off x="2998434" y="3594761"/>
            <a:ext cx="6516993" cy="668337"/>
          </a:xfrm>
        </p:spPr>
        <p:txBody>
          <a:bodyPr anchor="ctr"/>
          <a:lstStyle>
            <a:lvl1pPr marL="0" indent="0" algn="r">
              <a:spcBef>
                <a:spcPct val="100000"/>
              </a:spcBef>
              <a:buFont typeface="Wingdings" pitchFamily="2" charset="2"/>
              <a:buNone/>
              <a:defRPr sz="1800" i="1"/>
            </a:lvl1pPr>
          </a:lstStyle>
          <a:p>
            <a:pPr lvl="0"/>
            <a:r>
              <a:rPr lang="en-US" altLang="en-US" noProof="0" dirty="0"/>
              <a:t>Click to edit Master subtitle style</a:t>
            </a:r>
          </a:p>
        </p:txBody>
      </p:sp>
      <p:pic>
        <p:nvPicPr>
          <p:cNvPr id="19" name="Picture 18">
            <a:extLst>
              <a:ext uri="{FF2B5EF4-FFF2-40B4-BE49-F238E27FC236}">
                <a16:creationId xmlns:a16="http://schemas.microsoft.com/office/drawing/2014/main" id="{3F3C73DF-18F6-73A8-105F-3272CE5AD42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2498" y="152254"/>
            <a:ext cx="2351581" cy="697207"/>
          </a:xfrm>
          <a:prstGeom prst="rect">
            <a:avLst/>
          </a:prstGeom>
        </p:spPr>
      </p:pic>
    </p:spTree>
    <p:extLst>
      <p:ext uri="{BB962C8B-B14F-4D97-AF65-F5344CB8AC3E}">
        <p14:creationId xmlns:p14="http://schemas.microsoft.com/office/powerpoint/2010/main" val="417238748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16B5DACA-ED6F-5010-AD05-301C0BFB0AE5}"/>
              </a:ext>
            </a:extLst>
          </p:cNvPr>
          <p:cNvSpPr>
            <a:spLocks noGrp="1" noChangeArrowheads="1"/>
          </p:cNvSpPr>
          <p:nvPr>
            <p:ph type="body" idx="1"/>
          </p:nvPr>
        </p:nvSpPr>
        <p:spPr bwMode="auto">
          <a:xfrm>
            <a:off x="431800" y="1112044"/>
            <a:ext cx="10560051"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endParaRPr lang="en-US" altLang="en-US" dirty="0"/>
          </a:p>
        </p:txBody>
      </p:sp>
      <p:sp>
        <p:nvSpPr>
          <p:cNvPr id="1027" name="Rectangle 3">
            <a:extLst>
              <a:ext uri="{FF2B5EF4-FFF2-40B4-BE49-F238E27FC236}">
                <a16:creationId xmlns:a16="http://schemas.microsoft.com/office/drawing/2014/main" id="{01B0E640-96B9-5109-CA03-0F6AA5FA322C}"/>
              </a:ext>
            </a:extLst>
          </p:cNvPr>
          <p:cNvSpPr>
            <a:spLocks noGrp="1" noChangeArrowheads="1"/>
          </p:cNvSpPr>
          <p:nvPr>
            <p:ph type="title"/>
          </p:nvPr>
        </p:nvSpPr>
        <p:spPr bwMode="auto">
          <a:xfrm>
            <a:off x="431800" y="188913"/>
            <a:ext cx="10560051"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endParaRPr lang="en-US" altLang="en-US" dirty="0"/>
          </a:p>
        </p:txBody>
      </p:sp>
      <p:sp>
        <p:nvSpPr>
          <p:cNvPr id="1030" name="Rectangle 6">
            <a:extLst>
              <a:ext uri="{FF2B5EF4-FFF2-40B4-BE49-F238E27FC236}">
                <a16:creationId xmlns:a16="http://schemas.microsoft.com/office/drawing/2014/main" id="{547F2484-DE2E-AE04-8BBD-0E0F6BD93471}"/>
              </a:ext>
            </a:extLst>
          </p:cNvPr>
          <p:cNvSpPr>
            <a:spLocks noGrp="1" noChangeArrowheads="1"/>
          </p:cNvSpPr>
          <p:nvPr>
            <p:ph type="ftr" sz="quarter" idx="3"/>
          </p:nvPr>
        </p:nvSpPr>
        <p:spPr bwMode="auto">
          <a:xfrm>
            <a:off x="914400" y="6597650"/>
            <a:ext cx="10077451" cy="215900"/>
          </a:xfrm>
          <a:prstGeom prst="rect">
            <a:avLst/>
          </a:prstGeom>
          <a:noFill/>
          <a:ln>
            <a:noFill/>
          </a:ln>
          <a:effectLst/>
        </p:spPr>
        <p:txBody>
          <a:bodyPr vert="horz" wrap="square" lIns="92075" tIns="46038" rIns="92075" bIns="46038" numCol="1" anchor="t" anchorCtr="0" compatLnSpc="1">
            <a:prstTxWarp prst="textNoShape">
              <a:avLst/>
            </a:prstTxWarp>
          </a:bodyPr>
          <a:lstStyle>
            <a:lvl1pPr algn="ctr">
              <a:spcBef>
                <a:spcPct val="0"/>
              </a:spcBef>
              <a:buClrTx/>
              <a:buSzTx/>
              <a:buFontTx/>
              <a:buNone/>
              <a:defRPr sz="1200" b="0"/>
            </a:lvl1pPr>
          </a:lstStyle>
          <a:p>
            <a:pPr algn="ctr">
              <a:defRPr/>
            </a:pPr>
            <a:r>
              <a:rPr lang="en-US" sz="1200" b="0" dirty="0"/>
              <a:t>Fundamentals of Python - </a:t>
            </a:r>
            <a:r>
              <a:rPr lang="en-US" sz="1200" b="0" dirty="0" err="1"/>
              <a:t>Lập</a:t>
            </a:r>
            <a:r>
              <a:rPr lang="en-US" sz="1200" b="0" dirty="0"/>
              <a:t> </a:t>
            </a:r>
            <a:r>
              <a:rPr lang="en-US" sz="1200" b="0" dirty="0" err="1"/>
              <a:t>trình</a:t>
            </a:r>
            <a:r>
              <a:rPr lang="en-US" sz="1200" b="0" dirty="0"/>
              <a:t> Python </a:t>
            </a:r>
            <a:r>
              <a:rPr lang="en-US" sz="1200" b="0" dirty="0" err="1"/>
              <a:t>cơ</a:t>
            </a:r>
            <a:r>
              <a:rPr lang="en-US" sz="1200" b="0" dirty="0"/>
              <a:t> </a:t>
            </a:r>
            <a:r>
              <a:rPr lang="en-US" sz="1200" b="0" dirty="0" err="1"/>
              <a:t>bản</a:t>
            </a:r>
            <a:endParaRPr lang="en-US" sz="1200" b="0" dirty="0"/>
          </a:p>
          <a:p>
            <a:pPr>
              <a:defRPr/>
            </a:pPr>
            <a:endParaRPr lang="en-US" altLang="en-US" dirty="0"/>
          </a:p>
        </p:txBody>
      </p:sp>
      <p:sp>
        <p:nvSpPr>
          <p:cNvPr id="2" name="Line 40">
            <a:extLst>
              <a:ext uri="{FF2B5EF4-FFF2-40B4-BE49-F238E27FC236}">
                <a16:creationId xmlns:a16="http://schemas.microsoft.com/office/drawing/2014/main" id="{C8817B4F-1717-F71B-E7C6-57D8A63DE18C}"/>
              </a:ext>
            </a:extLst>
          </p:cNvPr>
          <p:cNvSpPr>
            <a:spLocks noChangeShapeType="1"/>
          </p:cNvSpPr>
          <p:nvPr/>
        </p:nvSpPr>
        <p:spPr bwMode="auto">
          <a:xfrm>
            <a:off x="436034" y="1052513"/>
            <a:ext cx="10699751" cy="0"/>
          </a:xfrm>
          <a:prstGeom prst="line">
            <a:avLst/>
          </a:prstGeom>
          <a:noFill/>
          <a:ln w="38100">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 name="TextBox 4">
            <a:extLst>
              <a:ext uri="{FF2B5EF4-FFF2-40B4-BE49-F238E27FC236}">
                <a16:creationId xmlns:a16="http://schemas.microsoft.com/office/drawing/2014/main" id="{31705A81-A463-9A3A-DDD1-37B39EAC3F1F}"/>
              </a:ext>
            </a:extLst>
          </p:cNvPr>
          <p:cNvSpPr txBox="1"/>
          <p:nvPr userDrawn="1"/>
        </p:nvSpPr>
        <p:spPr>
          <a:xfrm>
            <a:off x="11586639" y="6581001"/>
            <a:ext cx="576064" cy="276999"/>
          </a:xfrm>
          <a:prstGeom prst="rect">
            <a:avLst/>
          </a:prstGeom>
          <a:noFill/>
        </p:spPr>
        <p:txBody>
          <a:bodyPr wrap="square" rtlCol="0">
            <a:spAutoFit/>
          </a:bodyPr>
          <a:lstStyle/>
          <a:p>
            <a:pPr algn="ctr"/>
            <a:fld id="{5B276EEE-63D5-4708-9E49-332F4B35BEFA}" type="slidenum">
              <a:rPr lang="en-US" sz="1200" smtClean="0">
                <a:solidFill>
                  <a:srgbClr val="0000FF"/>
                </a:solidFill>
              </a:rPr>
              <a:pPr algn="ctr"/>
              <a:t>‹#›</a:t>
            </a:fld>
            <a:endParaRPr lang="en-US" sz="1200" dirty="0">
              <a:solidFill>
                <a:srgbClr val="0000FF"/>
              </a:solidFill>
            </a:endParaRPr>
          </a:p>
        </p:txBody>
      </p:sp>
      <p:pic>
        <p:nvPicPr>
          <p:cNvPr id="6" name="Picture 5">
            <a:extLst>
              <a:ext uri="{FF2B5EF4-FFF2-40B4-BE49-F238E27FC236}">
                <a16:creationId xmlns:a16="http://schemas.microsoft.com/office/drawing/2014/main" id="{6B2D73B3-9016-D1BD-9E09-005B3355E1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192948" y="192016"/>
            <a:ext cx="787382" cy="860497"/>
          </a:xfrm>
          <a:prstGeom prst="rect">
            <a:avLst/>
          </a:prstGeom>
        </p:spPr>
      </p:pic>
      <p:pic>
        <p:nvPicPr>
          <p:cNvPr id="7" name="Picture 75" descr="Logo T3H">
            <a:extLst>
              <a:ext uri="{FF2B5EF4-FFF2-40B4-BE49-F238E27FC236}">
                <a16:creationId xmlns:a16="http://schemas.microsoft.com/office/drawing/2014/main" id="{8E7D2241-4212-5237-2E1E-93F767C7A5BC}"/>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8418" y="6388100"/>
            <a:ext cx="452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4735399"/>
      </p:ext>
    </p:extLst>
  </p:cSld>
  <p:clrMap bg1="lt1" tx1="dk1" bg2="lt2" tx2="dk2" accent1="accent1" accent2="accent2" accent3="accent3" accent4="accent4" accent5="accent5" accent6="accent6" hlink="hlink" folHlink="folHlink"/>
  <p:sldLayoutIdLst>
    <p:sldLayoutId id="2147484959" r:id="rId1"/>
    <p:sldLayoutId id="2147484960" r:id="rId2"/>
    <p:sldLayoutId id="2147484961" r:id="rId3"/>
    <p:sldLayoutId id="2147484962" r:id="rId4"/>
  </p:sldLayoutIdLst>
  <p:hf sldNum="0" hdr="0" ftr="0" dt="0"/>
  <p:txStyles>
    <p:titleStyle>
      <a:lvl1pPr algn="l" rtl="0" eaLnBrk="0" fontAlgn="base" hangingPunct="0">
        <a:spcBef>
          <a:spcPct val="0"/>
        </a:spcBef>
        <a:spcAft>
          <a:spcPct val="0"/>
        </a:spcAft>
        <a:defRPr sz="2400" b="1">
          <a:solidFill>
            <a:srgbClr val="0000FF"/>
          </a:solidFill>
          <a:latin typeface="+mj-lt"/>
          <a:ea typeface="+mj-ea"/>
          <a:cs typeface="+mj-cs"/>
        </a:defRPr>
      </a:lvl1pPr>
      <a:lvl2pPr algn="l" rtl="0" eaLnBrk="0" fontAlgn="base" hangingPunct="0">
        <a:spcBef>
          <a:spcPct val="0"/>
        </a:spcBef>
        <a:spcAft>
          <a:spcPct val="0"/>
        </a:spcAft>
        <a:defRPr sz="2800" b="1">
          <a:solidFill>
            <a:srgbClr val="0000FF"/>
          </a:solidFill>
          <a:latin typeface="Arial" charset="0"/>
        </a:defRPr>
      </a:lvl2pPr>
      <a:lvl3pPr algn="l" rtl="0" eaLnBrk="0" fontAlgn="base" hangingPunct="0">
        <a:spcBef>
          <a:spcPct val="0"/>
        </a:spcBef>
        <a:spcAft>
          <a:spcPct val="0"/>
        </a:spcAft>
        <a:defRPr sz="2800" b="1">
          <a:solidFill>
            <a:srgbClr val="0000FF"/>
          </a:solidFill>
          <a:latin typeface="Arial" charset="0"/>
        </a:defRPr>
      </a:lvl3pPr>
      <a:lvl4pPr algn="l" rtl="0" eaLnBrk="0" fontAlgn="base" hangingPunct="0">
        <a:spcBef>
          <a:spcPct val="0"/>
        </a:spcBef>
        <a:spcAft>
          <a:spcPct val="0"/>
        </a:spcAft>
        <a:defRPr sz="2800" b="1">
          <a:solidFill>
            <a:srgbClr val="0000FF"/>
          </a:solidFill>
          <a:latin typeface="Arial" charset="0"/>
        </a:defRPr>
      </a:lvl4pPr>
      <a:lvl5pPr algn="l" rtl="0" eaLnBrk="0" fontAlgn="base" hangingPunct="0">
        <a:spcBef>
          <a:spcPct val="0"/>
        </a:spcBef>
        <a:spcAft>
          <a:spcPct val="0"/>
        </a:spcAft>
        <a:defRPr sz="2800" b="1">
          <a:solidFill>
            <a:srgbClr val="0000FF"/>
          </a:solidFill>
          <a:latin typeface="Arial" charset="0"/>
        </a:defRPr>
      </a:lvl5pPr>
      <a:lvl6pPr marL="457200" algn="l" rtl="0" fontAlgn="base">
        <a:spcBef>
          <a:spcPct val="0"/>
        </a:spcBef>
        <a:spcAft>
          <a:spcPct val="0"/>
        </a:spcAft>
        <a:defRPr sz="2800" b="1">
          <a:solidFill>
            <a:srgbClr val="0000FF"/>
          </a:solidFill>
          <a:latin typeface="Arial" charset="0"/>
        </a:defRPr>
      </a:lvl6pPr>
      <a:lvl7pPr marL="914400" algn="l" rtl="0" fontAlgn="base">
        <a:spcBef>
          <a:spcPct val="0"/>
        </a:spcBef>
        <a:spcAft>
          <a:spcPct val="0"/>
        </a:spcAft>
        <a:defRPr sz="2800" b="1">
          <a:solidFill>
            <a:srgbClr val="0000FF"/>
          </a:solidFill>
          <a:latin typeface="Arial" charset="0"/>
        </a:defRPr>
      </a:lvl7pPr>
      <a:lvl8pPr marL="1371600" algn="l" rtl="0" fontAlgn="base">
        <a:spcBef>
          <a:spcPct val="0"/>
        </a:spcBef>
        <a:spcAft>
          <a:spcPct val="0"/>
        </a:spcAft>
        <a:defRPr sz="2800" b="1">
          <a:solidFill>
            <a:srgbClr val="0000FF"/>
          </a:solidFill>
          <a:latin typeface="Arial" charset="0"/>
        </a:defRPr>
      </a:lvl8pPr>
      <a:lvl9pPr marL="1828800" algn="l" rtl="0" fontAlgn="base">
        <a:spcBef>
          <a:spcPct val="0"/>
        </a:spcBef>
        <a:spcAft>
          <a:spcPct val="0"/>
        </a:spcAft>
        <a:defRPr sz="2800" b="1">
          <a:solidFill>
            <a:srgbClr val="0000FF"/>
          </a:solidFill>
          <a:latin typeface="Arial" charset="0"/>
        </a:defRPr>
      </a:lvl9pPr>
    </p:titleStyle>
    <p:bodyStyle>
      <a:lvl1pPr marL="342900" indent="-342900" algn="l" rtl="0" eaLnBrk="0" fontAlgn="base" hangingPunct="0">
        <a:lnSpc>
          <a:spcPct val="150000"/>
        </a:lnSpc>
        <a:spcBef>
          <a:spcPct val="125000"/>
        </a:spcBef>
        <a:spcAft>
          <a:spcPct val="0"/>
        </a:spcAft>
        <a:buClr>
          <a:schemeClr val="tx2"/>
        </a:buClr>
        <a:buSzPct val="90000"/>
        <a:buFont typeface="Wingdings" panose="05000000000000000000" pitchFamily="2" charset="2"/>
        <a:buChar char="q"/>
        <a:defRPr b="1">
          <a:solidFill>
            <a:srgbClr val="333399"/>
          </a:solidFill>
          <a:latin typeface="+mn-lt"/>
          <a:ea typeface="+mn-ea"/>
          <a:cs typeface="+mn-cs"/>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a:solidFill>
            <a:srgbClr val="333399"/>
          </a:solidFill>
          <a:latin typeface="+mn-lt"/>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a:solidFill>
            <a:srgbClr val="3366FF"/>
          </a:solidFill>
          <a:latin typeface="+mn-lt"/>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4.jp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821A572E-C432-743A-3174-03485A685324}"/>
              </a:ext>
            </a:extLst>
          </p:cNvPr>
          <p:cNvSpPr>
            <a:spLocks noGrp="1" noChangeArrowheads="1"/>
          </p:cNvSpPr>
          <p:nvPr>
            <p:ph type="subTitle" sz="quarter" idx="1"/>
          </p:nvPr>
        </p:nvSpPr>
        <p:spPr>
          <a:xfrm>
            <a:off x="2606559" y="3573016"/>
            <a:ext cx="6817784" cy="668338"/>
          </a:xfrm>
        </p:spPr>
        <p:txBody>
          <a:bodyPr/>
          <a:lstStyle/>
          <a:p>
            <a:r>
              <a:rPr lang="en-US" altLang="en-US" dirty="0" err="1"/>
              <a:t>Phòng</a:t>
            </a:r>
            <a:r>
              <a:rPr lang="en-US" altLang="en-US" dirty="0"/>
              <a:t> </a:t>
            </a:r>
            <a:r>
              <a:rPr lang="en-US" altLang="en-US" dirty="0" err="1"/>
              <a:t>Lập</a:t>
            </a:r>
            <a:r>
              <a:rPr lang="en-US" altLang="en-US" dirty="0"/>
              <a:t> </a:t>
            </a:r>
            <a:r>
              <a:rPr lang="en-US" altLang="en-US" dirty="0" err="1"/>
              <a:t>Trình</a:t>
            </a:r>
            <a:r>
              <a:rPr lang="en-US" altLang="en-US" dirty="0"/>
              <a:t> - </a:t>
            </a:r>
            <a:r>
              <a:rPr lang="en-US" altLang="en-US" dirty="0" err="1"/>
              <a:t>Mạng</a:t>
            </a:r>
            <a:endParaRPr lang="en-US" altLang="en-US" dirty="0"/>
          </a:p>
        </p:txBody>
      </p:sp>
      <p:sp>
        <p:nvSpPr>
          <p:cNvPr id="6" name="Rectangle 4">
            <a:extLst>
              <a:ext uri="{FF2B5EF4-FFF2-40B4-BE49-F238E27FC236}">
                <a16:creationId xmlns:a16="http://schemas.microsoft.com/office/drawing/2014/main" id="{325472A9-AC6C-FE8E-8C72-3F042F6BFD85}"/>
              </a:ext>
            </a:extLst>
          </p:cNvPr>
          <p:cNvSpPr txBox="1">
            <a:spLocks noChangeArrowheads="1"/>
          </p:cNvSpPr>
          <p:nvPr/>
        </p:nvSpPr>
        <p:spPr bwMode="auto">
          <a:xfrm>
            <a:off x="2207568" y="2206625"/>
            <a:ext cx="7216775"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l" rtl="0" eaLnBrk="0" fontAlgn="base" hangingPunct="0">
              <a:spcBef>
                <a:spcPct val="0"/>
              </a:spcBef>
              <a:spcAft>
                <a:spcPct val="0"/>
              </a:spcAft>
              <a:defRPr sz="2400" b="1">
                <a:solidFill>
                  <a:srgbClr val="0000FF"/>
                </a:solidFill>
                <a:latin typeface="+mj-lt"/>
                <a:ea typeface="+mj-ea"/>
                <a:cs typeface="+mj-cs"/>
              </a:defRPr>
            </a:lvl1pPr>
            <a:lvl2pPr algn="l" rtl="0" eaLnBrk="0" fontAlgn="base" hangingPunct="0">
              <a:spcBef>
                <a:spcPct val="0"/>
              </a:spcBef>
              <a:spcAft>
                <a:spcPct val="0"/>
              </a:spcAft>
              <a:defRPr sz="2800" b="1">
                <a:solidFill>
                  <a:srgbClr val="0000FF"/>
                </a:solidFill>
                <a:latin typeface="Arial" charset="0"/>
              </a:defRPr>
            </a:lvl2pPr>
            <a:lvl3pPr algn="l" rtl="0" eaLnBrk="0" fontAlgn="base" hangingPunct="0">
              <a:spcBef>
                <a:spcPct val="0"/>
              </a:spcBef>
              <a:spcAft>
                <a:spcPct val="0"/>
              </a:spcAft>
              <a:defRPr sz="2800" b="1">
                <a:solidFill>
                  <a:srgbClr val="0000FF"/>
                </a:solidFill>
                <a:latin typeface="Arial" charset="0"/>
              </a:defRPr>
            </a:lvl3pPr>
            <a:lvl4pPr algn="l" rtl="0" eaLnBrk="0" fontAlgn="base" hangingPunct="0">
              <a:spcBef>
                <a:spcPct val="0"/>
              </a:spcBef>
              <a:spcAft>
                <a:spcPct val="0"/>
              </a:spcAft>
              <a:defRPr sz="2800" b="1">
                <a:solidFill>
                  <a:srgbClr val="0000FF"/>
                </a:solidFill>
                <a:latin typeface="Arial" charset="0"/>
              </a:defRPr>
            </a:lvl4pPr>
            <a:lvl5pPr algn="l" rtl="0" eaLnBrk="0" fontAlgn="base" hangingPunct="0">
              <a:spcBef>
                <a:spcPct val="0"/>
              </a:spcBef>
              <a:spcAft>
                <a:spcPct val="0"/>
              </a:spcAft>
              <a:defRPr sz="2800" b="1">
                <a:solidFill>
                  <a:srgbClr val="0000FF"/>
                </a:solidFill>
                <a:latin typeface="Arial" charset="0"/>
              </a:defRPr>
            </a:lvl5pPr>
            <a:lvl6pPr marL="457200" algn="l" rtl="0" fontAlgn="base">
              <a:spcBef>
                <a:spcPct val="0"/>
              </a:spcBef>
              <a:spcAft>
                <a:spcPct val="0"/>
              </a:spcAft>
              <a:defRPr sz="2800" b="1">
                <a:solidFill>
                  <a:srgbClr val="0000FF"/>
                </a:solidFill>
                <a:latin typeface="Arial" charset="0"/>
              </a:defRPr>
            </a:lvl6pPr>
            <a:lvl7pPr marL="914400" algn="l" rtl="0" fontAlgn="base">
              <a:spcBef>
                <a:spcPct val="0"/>
              </a:spcBef>
              <a:spcAft>
                <a:spcPct val="0"/>
              </a:spcAft>
              <a:defRPr sz="2800" b="1">
                <a:solidFill>
                  <a:srgbClr val="0000FF"/>
                </a:solidFill>
                <a:latin typeface="Arial" charset="0"/>
              </a:defRPr>
            </a:lvl7pPr>
            <a:lvl8pPr marL="1371600" algn="l" rtl="0" fontAlgn="base">
              <a:spcBef>
                <a:spcPct val="0"/>
              </a:spcBef>
              <a:spcAft>
                <a:spcPct val="0"/>
              </a:spcAft>
              <a:defRPr sz="2800" b="1">
                <a:solidFill>
                  <a:srgbClr val="0000FF"/>
                </a:solidFill>
                <a:latin typeface="Arial" charset="0"/>
              </a:defRPr>
            </a:lvl8pPr>
            <a:lvl9pPr marL="1828800" algn="l" rtl="0" fontAlgn="base">
              <a:spcBef>
                <a:spcPct val="0"/>
              </a:spcBef>
              <a:spcAft>
                <a:spcPct val="0"/>
              </a:spcAft>
              <a:defRPr sz="2800" b="1">
                <a:solidFill>
                  <a:srgbClr val="0000FF"/>
                </a:solidFill>
                <a:latin typeface="Arial" charset="0"/>
              </a:defRPr>
            </a:lvl9pPr>
          </a:lstStyle>
          <a:p>
            <a:pPr algn="r" eaLnBrk="1" hangingPunct="1">
              <a:lnSpc>
                <a:spcPct val="150000"/>
              </a:lnSpc>
            </a:pPr>
            <a:r>
              <a:rPr lang="en-US" altLang="en-US" sz="2800" kern="0" dirty="0" err="1">
                <a:latin typeface="Tahoma" panose="020B0604030504040204" pitchFamily="34" charset="0"/>
                <a:ea typeface="Tahoma" panose="020B0604030504040204" pitchFamily="34" charset="0"/>
                <a:cs typeface="Tahoma" panose="020B0604030504040204" pitchFamily="34" charset="0"/>
              </a:rPr>
              <a:t>Lập</a:t>
            </a:r>
            <a:r>
              <a:rPr lang="en-US" altLang="en-US" sz="2800" kern="0" dirty="0">
                <a:latin typeface="Tahoma" panose="020B0604030504040204" pitchFamily="34" charset="0"/>
                <a:ea typeface="Tahoma" panose="020B0604030504040204" pitchFamily="34" charset="0"/>
                <a:cs typeface="Tahoma" panose="020B0604030504040204" pitchFamily="34" charset="0"/>
              </a:rPr>
              <a:t> </a:t>
            </a:r>
            <a:r>
              <a:rPr lang="en-US" altLang="en-US" sz="2800" kern="0" dirty="0" err="1">
                <a:latin typeface="Tahoma" panose="020B0604030504040204" pitchFamily="34" charset="0"/>
                <a:ea typeface="Tahoma" panose="020B0604030504040204" pitchFamily="34" charset="0"/>
                <a:cs typeface="Tahoma" panose="020B0604030504040204" pitchFamily="34" charset="0"/>
              </a:rPr>
              <a:t>trình</a:t>
            </a:r>
            <a:r>
              <a:rPr lang="en-US" altLang="en-US" sz="2800" kern="0" dirty="0">
                <a:latin typeface="Tahoma" panose="020B0604030504040204" pitchFamily="34" charset="0"/>
                <a:ea typeface="Tahoma" panose="020B0604030504040204" pitchFamily="34" charset="0"/>
                <a:cs typeface="Tahoma" panose="020B0604030504040204" pitchFamily="34" charset="0"/>
              </a:rPr>
              <a:t> Python </a:t>
            </a:r>
            <a:r>
              <a:rPr lang="en-US" altLang="en-US" sz="2800" kern="0" dirty="0" err="1">
                <a:latin typeface="Tahoma" panose="020B0604030504040204" pitchFamily="34" charset="0"/>
                <a:ea typeface="Tahoma" panose="020B0604030504040204" pitchFamily="34" charset="0"/>
                <a:cs typeface="Tahoma" panose="020B0604030504040204" pitchFamily="34" charset="0"/>
              </a:rPr>
              <a:t>cơ</a:t>
            </a:r>
            <a:r>
              <a:rPr lang="en-US" altLang="en-US" sz="2800" kern="0" dirty="0">
                <a:latin typeface="Tahoma" panose="020B0604030504040204" pitchFamily="34" charset="0"/>
                <a:ea typeface="Tahoma" panose="020B0604030504040204" pitchFamily="34" charset="0"/>
                <a:cs typeface="Tahoma" panose="020B0604030504040204" pitchFamily="34" charset="0"/>
              </a:rPr>
              <a:t> </a:t>
            </a:r>
            <a:r>
              <a:rPr lang="en-US" altLang="en-US" sz="2800" kern="0" dirty="0" err="1">
                <a:latin typeface="Tahoma" panose="020B0604030504040204" pitchFamily="34" charset="0"/>
                <a:ea typeface="Tahoma" panose="020B0604030504040204" pitchFamily="34" charset="0"/>
                <a:cs typeface="Tahoma" panose="020B0604030504040204" pitchFamily="34" charset="0"/>
              </a:rPr>
              <a:t>bản</a:t>
            </a:r>
            <a:br>
              <a:rPr lang="en-US" altLang="en-US" kern="0" dirty="0">
                <a:solidFill>
                  <a:srgbClr val="FF00FF"/>
                </a:solidFill>
                <a:latin typeface="Tahoma" panose="020B0604030504040204" pitchFamily="34" charset="0"/>
                <a:ea typeface="Tahoma" panose="020B0604030504040204" pitchFamily="34" charset="0"/>
                <a:cs typeface="Tahoma" panose="020B0604030504040204" pitchFamily="34" charset="0"/>
              </a:rPr>
            </a:b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Bài</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4: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Cấu</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trúc</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điều</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kiện</a:t>
            </a:r>
            <a:endParaRPr lang="en-US" altLang="en-US" kern="0" dirty="0">
              <a:solidFill>
                <a:srgbClr val="FF6600"/>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211978BF-109E-F7E1-A911-8B85B18691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7494" y="2276914"/>
            <a:ext cx="1222375" cy="1222375"/>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Các cấu trúc điều kiện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vi-VN" altLang="en-US" dirty="0"/>
              <a:t>Cấu trúc </a:t>
            </a:r>
            <a:r>
              <a:rPr lang="en-US" altLang="en-US" dirty="0">
                <a:solidFill>
                  <a:srgbClr val="FF0000"/>
                </a:solidFill>
              </a:rPr>
              <a:t>if … </a:t>
            </a:r>
            <a:r>
              <a:rPr lang="en-US" altLang="en-US" dirty="0" err="1">
                <a:solidFill>
                  <a:srgbClr val="FF0000"/>
                </a:solidFill>
              </a:rPr>
              <a:t>elif</a:t>
            </a:r>
            <a:r>
              <a:rPr lang="en-US" altLang="en-US" dirty="0">
                <a:solidFill>
                  <a:srgbClr val="FF0000"/>
                </a:solidFill>
              </a:rPr>
              <a:t> … else …</a:t>
            </a:r>
            <a:r>
              <a:rPr lang="en-US" altLang="en-US" dirty="0"/>
              <a:t>:</a:t>
            </a:r>
          </a:p>
          <a:p>
            <a:endParaRPr lang="en-US" dirty="0"/>
          </a:p>
          <a:p>
            <a:endParaRPr lang="en-US" altLang="en-US" dirty="0"/>
          </a:p>
        </p:txBody>
      </p:sp>
      <p:sp>
        <p:nvSpPr>
          <p:cNvPr id="2" name="TextBox 1">
            <a:extLst>
              <a:ext uri="{FF2B5EF4-FFF2-40B4-BE49-F238E27FC236}">
                <a16:creationId xmlns:a16="http://schemas.microsoft.com/office/drawing/2014/main" id="{60AFAD58-E006-4876-9F74-7C5268B0F87D}"/>
              </a:ext>
            </a:extLst>
          </p:cNvPr>
          <p:cNvSpPr txBox="1"/>
          <p:nvPr/>
        </p:nvSpPr>
        <p:spPr>
          <a:xfrm>
            <a:off x="2188984" y="1771650"/>
            <a:ext cx="3690992" cy="3385542"/>
          </a:xfrm>
          <a:prstGeom prst="rect">
            <a:avLst/>
          </a:prstGeom>
          <a:noFill/>
          <a:ln w="6350">
            <a:solidFill>
              <a:schemeClr val="tx1"/>
            </a:solidFill>
          </a:ln>
        </p:spPr>
        <p:txBody>
          <a:bodyPr wrap="square" rtlCol="0">
            <a:spAutoFit/>
          </a:bodyPr>
          <a:lstStyle/>
          <a:p>
            <a:endParaRPr lang="en-US" sz="1400" b="0" dirty="0">
              <a:solidFill>
                <a:srgbClr val="AF00DB"/>
              </a:solidFill>
              <a:effectLst/>
              <a:latin typeface="Consolas" panose="020B0609020204030204" pitchFamily="49" charset="0"/>
            </a:endParaRPr>
          </a:p>
          <a:p>
            <a:pPr lvl="1"/>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điều_kiện_1:</a:t>
            </a:r>
          </a:p>
          <a:p>
            <a:pPr lvl="1"/>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khối_lệnh_if</a:t>
            </a:r>
            <a:endParaRPr lang="en-US" sz="1800" b="0" dirty="0">
              <a:solidFill>
                <a:srgbClr val="000000"/>
              </a:solidFill>
              <a:effectLst/>
              <a:latin typeface="Consolas" panose="020B0609020204030204" pitchFamily="49" charset="0"/>
            </a:endParaRPr>
          </a:p>
          <a:p>
            <a:pPr lvl="1"/>
            <a:r>
              <a:rPr lang="en-US" sz="1800" b="0" dirty="0" err="1">
                <a:solidFill>
                  <a:srgbClr val="AF00DB"/>
                </a:solidFill>
                <a:effectLst/>
                <a:latin typeface="Consolas" panose="020B0609020204030204" pitchFamily="49" charset="0"/>
              </a:rPr>
              <a:t>elif</a:t>
            </a:r>
            <a:r>
              <a:rPr lang="en-US" sz="1800" b="0" dirty="0">
                <a:solidFill>
                  <a:srgbClr val="AF00DB"/>
                </a:solidFill>
                <a:effectLst/>
                <a:latin typeface="Consolas" panose="020B0609020204030204" pitchFamily="49" charset="0"/>
              </a:rPr>
              <a:t> </a:t>
            </a:r>
            <a:r>
              <a:rPr lang="en-US" sz="1800" b="0" dirty="0">
                <a:solidFill>
                  <a:srgbClr val="000000"/>
                </a:solidFill>
                <a:effectLst/>
                <a:latin typeface="Consolas" panose="020B0609020204030204" pitchFamily="49" charset="0"/>
              </a:rPr>
              <a:t>điều_kiện_2:</a:t>
            </a:r>
          </a:p>
          <a:p>
            <a:pPr lvl="1"/>
            <a:r>
              <a:rPr lang="en-US" sz="1800" b="0" dirty="0">
                <a:solidFill>
                  <a:srgbClr val="000000"/>
                </a:solidFill>
                <a:effectLst/>
                <a:latin typeface="Consolas" panose="020B0609020204030204" pitchFamily="49" charset="0"/>
              </a:rPr>
              <a:t>    khối_lệnh_if_2</a:t>
            </a:r>
          </a:p>
          <a:p>
            <a:pPr lvl="1"/>
            <a:r>
              <a:rPr lang="en-US" sz="1800" b="0" dirty="0">
                <a:solidFill>
                  <a:srgbClr val="000000"/>
                </a:solidFill>
                <a:latin typeface="Consolas" panose="020B0609020204030204" pitchFamily="49" charset="0"/>
              </a:rPr>
              <a:t>.</a:t>
            </a:r>
          </a:p>
          <a:p>
            <a:pPr lvl="1"/>
            <a:r>
              <a:rPr lang="en-US" sz="1800" b="0" dirty="0">
                <a:solidFill>
                  <a:srgbClr val="000000"/>
                </a:solidFill>
                <a:effectLst/>
                <a:latin typeface="Consolas" panose="020B0609020204030204" pitchFamily="49" charset="0"/>
              </a:rPr>
              <a:t>.</a:t>
            </a:r>
          </a:p>
          <a:p>
            <a:pPr lvl="1"/>
            <a:r>
              <a:rPr lang="en-US" sz="1800" b="0" dirty="0" err="1">
                <a:solidFill>
                  <a:srgbClr val="AF00DB"/>
                </a:solidFill>
                <a:effectLst/>
                <a:latin typeface="Consolas" panose="020B0609020204030204" pitchFamily="49" charset="0"/>
              </a:rPr>
              <a:t>elif</a:t>
            </a:r>
            <a:r>
              <a:rPr lang="en-US" sz="1800" b="0" dirty="0">
                <a:solidFill>
                  <a:srgbClr val="AF00DB"/>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điều_kiện_n</a:t>
            </a:r>
            <a:r>
              <a:rPr lang="en-US" sz="1800" b="0" dirty="0">
                <a:solidFill>
                  <a:srgbClr val="000000"/>
                </a:solidFill>
                <a:effectLst/>
                <a:latin typeface="Consolas" panose="020B0609020204030204" pitchFamily="49" charset="0"/>
              </a:rPr>
              <a:t>:</a:t>
            </a:r>
          </a:p>
          <a:p>
            <a:pPr lvl="1"/>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khối_lệnh_if_n</a:t>
            </a:r>
            <a:endParaRPr lang="en-US" sz="1800" b="0" dirty="0">
              <a:solidFill>
                <a:srgbClr val="000000"/>
              </a:solidFill>
              <a:effectLst/>
              <a:latin typeface="Consolas" panose="020B0609020204030204" pitchFamily="49" charset="0"/>
            </a:endParaRPr>
          </a:p>
          <a:p>
            <a:pPr lvl="1"/>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a:t>
            </a:r>
          </a:p>
          <a:p>
            <a:pPr lvl="1"/>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khối_lệnh_else</a:t>
            </a:r>
            <a:endParaRPr lang="en-US" sz="1800" b="0" dirty="0">
              <a:solidFill>
                <a:srgbClr val="000000"/>
              </a:solidFill>
              <a:effectLst/>
              <a:latin typeface="Consolas" panose="020B0609020204030204" pitchFamily="49" charset="0"/>
            </a:endParaRPr>
          </a:p>
          <a:p>
            <a:endParaRPr lang="en-US" sz="1400" dirty="0"/>
          </a:p>
        </p:txBody>
      </p:sp>
      <p:pic>
        <p:nvPicPr>
          <p:cNvPr id="5" name="Picture 4">
            <a:extLst>
              <a:ext uri="{FF2B5EF4-FFF2-40B4-BE49-F238E27FC236}">
                <a16:creationId xmlns:a16="http://schemas.microsoft.com/office/drawing/2014/main" id="{84453E32-2C00-483B-80A9-E53E8ABFC5F7}"/>
              </a:ext>
            </a:extLst>
          </p:cNvPr>
          <p:cNvPicPr>
            <a:picLocks noChangeAspect="1"/>
          </p:cNvPicPr>
          <p:nvPr/>
        </p:nvPicPr>
        <p:blipFill rotWithShape="1">
          <a:blip r:embed="rId4">
            <a:extLst>
              <a:ext uri="{28A0092B-C50C-407E-A947-70E740481C1C}">
                <a14:useLocalDpi xmlns:a14="http://schemas.microsoft.com/office/drawing/2010/main" val="0"/>
              </a:ext>
            </a:extLst>
          </a:blip>
          <a:srcRect l="1515" t="648" r="9228" b="10101"/>
          <a:stretch/>
        </p:blipFill>
        <p:spPr>
          <a:xfrm>
            <a:off x="6096000" y="1260290"/>
            <a:ext cx="4742675" cy="4977022"/>
          </a:xfrm>
          <a:prstGeom prst="rect">
            <a:avLst/>
          </a:prstGeom>
        </p:spPr>
      </p:pic>
    </p:spTree>
    <p:custDataLst>
      <p:tags r:id="rId1"/>
    </p:custDataLst>
    <p:extLst>
      <p:ext uri="{BB962C8B-B14F-4D97-AF65-F5344CB8AC3E}">
        <p14:creationId xmlns:p14="http://schemas.microsoft.com/office/powerpoint/2010/main" val="775011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Các cấu trúc điều kiện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vi-VN" altLang="en-US" dirty="0"/>
              <a:t>Cấu trúc </a:t>
            </a:r>
            <a:r>
              <a:rPr lang="en-US" altLang="en-US" dirty="0">
                <a:solidFill>
                  <a:srgbClr val="FF0000"/>
                </a:solidFill>
              </a:rPr>
              <a:t>if … </a:t>
            </a:r>
            <a:r>
              <a:rPr lang="en-US" altLang="en-US" dirty="0" err="1">
                <a:solidFill>
                  <a:srgbClr val="FF0000"/>
                </a:solidFill>
              </a:rPr>
              <a:t>elif</a:t>
            </a:r>
            <a:r>
              <a:rPr lang="en-US" altLang="en-US" dirty="0">
                <a:solidFill>
                  <a:srgbClr val="FF0000"/>
                </a:solidFill>
              </a:rPr>
              <a:t> … else …:</a:t>
            </a:r>
          </a:p>
          <a:p>
            <a:pPr lvl="1"/>
            <a:r>
              <a:rPr lang="en-US" altLang="en-US" dirty="0" err="1"/>
              <a:t>Ví</a:t>
            </a:r>
            <a:r>
              <a:rPr lang="en-US" altLang="en-US" dirty="0"/>
              <a:t> </a:t>
            </a:r>
            <a:r>
              <a:rPr lang="en-US" altLang="en-US" dirty="0" err="1"/>
              <a:t>dụ</a:t>
            </a:r>
            <a:r>
              <a:rPr lang="en-US" altLang="en-US" dirty="0"/>
              <a:t>: Cho 2 </a:t>
            </a:r>
            <a:r>
              <a:rPr lang="en-US" altLang="en-US" dirty="0" err="1"/>
              <a:t>biến</a:t>
            </a:r>
            <a:r>
              <a:rPr lang="en-US" altLang="en-US" dirty="0"/>
              <a:t> </a:t>
            </a:r>
            <a:r>
              <a:rPr lang="en-US" altLang="en-US" dirty="0" err="1"/>
              <a:t>điểm</a:t>
            </a:r>
            <a:r>
              <a:rPr lang="en-US" altLang="en-US" dirty="0"/>
              <a:t> hk1 </a:t>
            </a:r>
            <a:r>
              <a:rPr lang="en-US" altLang="en-US" dirty="0" err="1"/>
              <a:t>và</a:t>
            </a:r>
            <a:r>
              <a:rPr lang="en-US" altLang="en-US" dirty="0"/>
              <a:t> hk2, </a:t>
            </a:r>
            <a:r>
              <a:rPr lang="en-US" altLang="en-US" dirty="0" err="1"/>
              <a:t>tính</a:t>
            </a:r>
            <a:r>
              <a:rPr lang="en-US" altLang="en-US" dirty="0"/>
              <a:t> </a:t>
            </a:r>
            <a:r>
              <a:rPr lang="en-US" altLang="en-US" dirty="0" err="1"/>
              <a:t>điểm</a:t>
            </a:r>
            <a:r>
              <a:rPr lang="en-US" altLang="en-US" dirty="0"/>
              <a:t> </a:t>
            </a:r>
            <a:r>
              <a:rPr lang="en-US" altLang="en-US" dirty="0" err="1"/>
              <a:t>trung</a:t>
            </a:r>
            <a:r>
              <a:rPr lang="en-US" altLang="en-US" dirty="0"/>
              <a:t> </a:t>
            </a:r>
            <a:r>
              <a:rPr lang="en-US" altLang="en-US" dirty="0" err="1"/>
              <a:t>bình</a:t>
            </a:r>
            <a:r>
              <a:rPr lang="en-US" altLang="en-US" dirty="0"/>
              <a:t> </a:t>
            </a:r>
            <a:r>
              <a:rPr lang="en-US" altLang="en-US" dirty="0" err="1"/>
              <a:t>và</a:t>
            </a:r>
            <a:r>
              <a:rPr lang="en-US" altLang="en-US" dirty="0"/>
              <a:t> </a:t>
            </a:r>
            <a:r>
              <a:rPr lang="en-US" altLang="en-US" dirty="0" err="1"/>
              <a:t>trả</a:t>
            </a:r>
            <a:r>
              <a:rPr lang="en-US" altLang="en-US" dirty="0"/>
              <a:t> </a:t>
            </a:r>
            <a:r>
              <a:rPr lang="en-US" altLang="en-US" dirty="0" err="1"/>
              <a:t>ra</a:t>
            </a:r>
            <a:r>
              <a:rPr lang="en-US" altLang="en-US" dirty="0"/>
              <a:t> </a:t>
            </a:r>
            <a:r>
              <a:rPr lang="en-US" altLang="en-US" dirty="0" err="1"/>
              <a:t>kết</a:t>
            </a:r>
            <a:r>
              <a:rPr lang="en-US" altLang="en-US" dirty="0"/>
              <a:t> </a:t>
            </a:r>
            <a:r>
              <a:rPr lang="en-US" altLang="en-US" dirty="0" err="1"/>
              <a:t>quả</a:t>
            </a:r>
            <a:r>
              <a:rPr lang="en-US" altLang="en-US" dirty="0"/>
              <a:t> </a:t>
            </a:r>
            <a:r>
              <a:rPr lang="en-US" altLang="en-US" dirty="0" err="1"/>
              <a:t>xếp</a:t>
            </a:r>
            <a:r>
              <a:rPr lang="en-US" altLang="en-US" dirty="0"/>
              <a:t> </a:t>
            </a:r>
            <a:r>
              <a:rPr lang="en-US" altLang="en-US" dirty="0" err="1"/>
              <a:t>loại</a:t>
            </a:r>
            <a:r>
              <a:rPr lang="en-US" altLang="en-US" dirty="0"/>
              <a:t> </a:t>
            </a:r>
            <a:r>
              <a:rPr lang="en-US" altLang="en-US" dirty="0" err="1"/>
              <a:t>của</a:t>
            </a:r>
            <a:r>
              <a:rPr lang="en-US" altLang="en-US" dirty="0"/>
              <a:t> </a:t>
            </a:r>
            <a:r>
              <a:rPr lang="en-US" altLang="en-US" dirty="0" err="1"/>
              <a:t>học</a:t>
            </a:r>
            <a:r>
              <a:rPr lang="en-US" altLang="en-US" dirty="0"/>
              <a:t> </a:t>
            </a:r>
            <a:r>
              <a:rPr lang="en-US" altLang="en-US" dirty="0" err="1"/>
              <a:t>sinh</a:t>
            </a:r>
            <a:r>
              <a:rPr lang="en-US" altLang="en-US" dirty="0"/>
              <a:t>.</a:t>
            </a:r>
          </a:p>
          <a:p>
            <a:endParaRPr lang="en-US" dirty="0"/>
          </a:p>
          <a:p>
            <a:endParaRPr lang="en-US" altLang="en-US" dirty="0"/>
          </a:p>
        </p:txBody>
      </p:sp>
      <p:sp>
        <p:nvSpPr>
          <p:cNvPr id="10" name="Arrow: Right 9">
            <a:extLst>
              <a:ext uri="{FF2B5EF4-FFF2-40B4-BE49-F238E27FC236}">
                <a16:creationId xmlns:a16="http://schemas.microsoft.com/office/drawing/2014/main" id="{7A374F1F-08DD-47D1-8857-26B0FD434845}"/>
              </a:ext>
            </a:extLst>
          </p:cNvPr>
          <p:cNvSpPr/>
          <p:nvPr/>
        </p:nvSpPr>
        <p:spPr bwMode="auto">
          <a:xfrm>
            <a:off x="5567809" y="3815103"/>
            <a:ext cx="288032" cy="667954"/>
          </a:xfrm>
          <a:prstGeom prst="rightArrow">
            <a:avLst>
              <a:gd name="adj1" fmla="val 61775"/>
              <a:gd name="adj2" fmla="val 50000"/>
            </a:avLst>
          </a:prstGeom>
          <a:noFill/>
          <a:ln w="6350"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pPr>
            <a:endParaRPr kumimoji="0" lang="en-US" sz="2000" b="1" i="0" u="none" strike="noStrike" cap="none" normalizeH="0" baseline="0">
              <a:ln>
                <a:noFill/>
              </a:ln>
              <a:solidFill>
                <a:srgbClr val="333399"/>
              </a:solidFill>
              <a:effectLst/>
              <a:latin typeface="Arial" charset="0"/>
            </a:endParaRPr>
          </a:p>
        </p:txBody>
      </p:sp>
      <p:pic>
        <p:nvPicPr>
          <p:cNvPr id="3" name="Picture 2">
            <a:extLst>
              <a:ext uri="{FF2B5EF4-FFF2-40B4-BE49-F238E27FC236}">
                <a16:creationId xmlns:a16="http://schemas.microsoft.com/office/drawing/2014/main" id="{8206EF3A-33AB-4419-931B-A4950AD1867D}"/>
              </a:ext>
            </a:extLst>
          </p:cNvPr>
          <p:cNvPicPr>
            <a:picLocks noChangeAspect="1"/>
          </p:cNvPicPr>
          <p:nvPr/>
        </p:nvPicPr>
        <p:blipFill>
          <a:blip r:embed="rId4"/>
          <a:stretch>
            <a:fillRect/>
          </a:stretch>
        </p:blipFill>
        <p:spPr>
          <a:xfrm>
            <a:off x="6698795" y="3317639"/>
            <a:ext cx="1947833" cy="890676"/>
          </a:xfrm>
          <a:prstGeom prst="rect">
            <a:avLst/>
          </a:prstGeom>
        </p:spPr>
      </p:pic>
      <p:pic>
        <p:nvPicPr>
          <p:cNvPr id="13" name="Picture 12">
            <a:extLst>
              <a:ext uri="{FF2B5EF4-FFF2-40B4-BE49-F238E27FC236}">
                <a16:creationId xmlns:a16="http://schemas.microsoft.com/office/drawing/2014/main" id="{24AC7550-B7DC-49B0-9FEF-3E12BEB1CBB2}"/>
              </a:ext>
            </a:extLst>
          </p:cNvPr>
          <p:cNvPicPr>
            <a:picLocks noChangeAspect="1"/>
          </p:cNvPicPr>
          <p:nvPr/>
        </p:nvPicPr>
        <p:blipFill>
          <a:blip r:embed="rId5"/>
          <a:stretch>
            <a:fillRect/>
          </a:stretch>
        </p:blipFill>
        <p:spPr>
          <a:xfrm>
            <a:off x="6789349" y="4483057"/>
            <a:ext cx="2033430" cy="890676"/>
          </a:xfrm>
          <a:prstGeom prst="rect">
            <a:avLst/>
          </a:prstGeom>
        </p:spPr>
      </p:pic>
      <p:pic>
        <p:nvPicPr>
          <p:cNvPr id="4" name="Picture 3">
            <a:extLst>
              <a:ext uri="{FF2B5EF4-FFF2-40B4-BE49-F238E27FC236}">
                <a16:creationId xmlns:a16="http://schemas.microsoft.com/office/drawing/2014/main" id="{83A3B0A9-8D0C-4B0B-9FD4-9433FE59CB25}"/>
              </a:ext>
            </a:extLst>
          </p:cNvPr>
          <p:cNvPicPr>
            <a:picLocks noChangeAspect="1"/>
          </p:cNvPicPr>
          <p:nvPr/>
        </p:nvPicPr>
        <p:blipFill>
          <a:blip r:embed="rId6"/>
          <a:stretch>
            <a:fillRect/>
          </a:stretch>
        </p:blipFill>
        <p:spPr>
          <a:xfrm>
            <a:off x="1712640" y="2272615"/>
            <a:ext cx="3307148" cy="4097279"/>
          </a:xfrm>
          <a:prstGeom prst="rect">
            <a:avLst/>
          </a:prstGeom>
        </p:spPr>
      </p:pic>
    </p:spTree>
    <p:custDataLst>
      <p:tags r:id="rId1"/>
    </p:custDataLst>
    <p:extLst>
      <p:ext uri="{BB962C8B-B14F-4D97-AF65-F5344CB8AC3E}">
        <p14:creationId xmlns:p14="http://schemas.microsoft.com/office/powerpoint/2010/main" val="327225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FEA158-F77C-918D-71A2-564B71DF5112}"/>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AE6439FA-6CD7-6E07-C339-8922F0E3C478}"/>
              </a:ext>
            </a:extLst>
          </p:cNvPr>
          <p:cNvSpPr>
            <a:spLocks noGrp="1"/>
          </p:cNvSpPr>
          <p:nvPr>
            <p:ph idx="1"/>
          </p:nvPr>
        </p:nvSpPr>
        <p:spPr/>
        <p:txBody>
          <a:bodyPr/>
          <a:lstStyle/>
          <a:p>
            <a:endParaRPr lang="en-US"/>
          </a:p>
        </p:txBody>
      </p:sp>
      <p:pic>
        <p:nvPicPr>
          <p:cNvPr id="7" name="Content Placeholder 8">
            <a:extLst>
              <a:ext uri="{FF2B5EF4-FFF2-40B4-BE49-F238E27FC236}">
                <a16:creationId xmlns:a16="http://schemas.microsoft.com/office/drawing/2014/main" id="{7DF8455C-C60C-41F1-B847-9F257065B4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793" y="1268561"/>
            <a:ext cx="304006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dirty="0" err="1"/>
              <a:t>Nội</a:t>
            </a:r>
            <a:r>
              <a:rPr lang="en-US" altLang="en-US" dirty="0"/>
              <a:t>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buFont typeface="+mj-lt"/>
              <a:buAutoNum type="arabicPeriod"/>
            </a:pPr>
            <a:r>
              <a:rPr lang="en-US" dirty="0" err="1"/>
              <a:t>Giới</a:t>
            </a:r>
            <a:r>
              <a:rPr lang="en-US" dirty="0"/>
              <a:t> </a:t>
            </a:r>
            <a:r>
              <a:rPr lang="en-US" dirty="0" err="1"/>
              <a:t>thiệu</a:t>
            </a:r>
            <a:endParaRPr lang="en-US" dirty="0"/>
          </a:p>
          <a:p>
            <a:pPr marL="450850">
              <a:buFont typeface="+mj-lt"/>
              <a:buAutoNum type="arabicPeriod"/>
            </a:pPr>
            <a:r>
              <a:rPr lang="en-US" dirty="0" err="1">
                <a:solidFill>
                  <a:schemeClr val="tx1">
                    <a:lumMod val="50000"/>
                    <a:lumOff val="50000"/>
                  </a:schemeClr>
                </a:solidFill>
              </a:rPr>
              <a:t>Các</a:t>
            </a:r>
            <a:r>
              <a:rPr lang="en-US" dirty="0">
                <a:solidFill>
                  <a:schemeClr val="tx1">
                    <a:lumMod val="50000"/>
                    <a:lumOff val="50000"/>
                  </a:schemeClr>
                </a:solidFill>
              </a:rPr>
              <a:t> </a:t>
            </a:r>
            <a:r>
              <a:rPr lang="en-US" dirty="0" err="1">
                <a:solidFill>
                  <a:schemeClr val="tx1">
                    <a:lumMod val="50000"/>
                    <a:lumOff val="50000"/>
                  </a:schemeClr>
                </a:solidFill>
              </a:rPr>
              <a:t>cấu</a:t>
            </a:r>
            <a:r>
              <a:rPr lang="en-US" dirty="0">
                <a:solidFill>
                  <a:schemeClr val="tx1">
                    <a:lumMod val="50000"/>
                    <a:lumOff val="50000"/>
                  </a:schemeClr>
                </a:solidFill>
              </a:rPr>
              <a:t> </a:t>
            </a:r>
            <a:r>
              <a:rPr lang="en-US" dirty="0" err="1">
                <a:solidFill>
                  <a:schemeClr val="tx1">
                    <a:lumMod val="50000"/>
                    <a:lumOff val="50000"/>
                  </a:schemeClr>
                </a:solidFill>
              </a:rPr>
              <a:t>trúc</a:t>
            </a:r>
            <a:r>
              <a:rPr lang="en-US" dirty="0">
                <a:solidFill>
                  <a:schemeClr val="tx1">
                    <a:lumMod val="50000"/>
                    <a:lumOff val="50000"/>
                  </a:schemeClr>
                </a:solidFill>
              </a:rPr>
              <a:t> </a:t>
            </a:r>
            <a:r>
              <a:rPr lang="en-US" dirty="0" err="1">
                <a:solidFill>
                  <a:schemeClr val="tx1">
                    <a:lumMod val="50000"/>
                    <a:lumOff val="50000"/>
                  </a:schemeClr>
                </a:solidFill>
              </a:rPr>
              <a:t>điều</a:t>
            </a:r>
            <a:r>
              <a:rPr lang="en-US" dirty="0">
                <a:solidFill>
                  <a:schemeClr val="tx1">
                    <a:lumMod val="50000"/>
                    <a:lumOff val="50000"/>
                  </a:schemeClr>
                </a:solidFill>
              </a:rPr>
              <a:t> </a:t>
            </a:r>
            <a:r>
              <a:rPr lang="en-US" dirty="0" err="1">
                <a:solidFill>
                  <a:schemeClr val="tx1">
                    <a:lumMod val="50000"/>
                    <a:lumOff val="50000"/>
                  </a:schemeClr>
                </a:solidFill>
              </a:rPr>
              <a:t>kiện</a:t>
            </a:r>
            <a:endParaRPr lang="en-US" dirty="0">
              <a:solidFill>
                <a:schemeClr val="tx1">
                  <a:lumMod val="50000"/>
                  <a:lumOff val="50000"/>
                </a:schemeClr>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Giới thiệu</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vi-VN" altLang="en-US" b="0" dirty="0"/>
              <a:t>Cấu trúc điều kiện được sử dụng trong trường hợp việc tính toán trong chương trình có phụ thuộc vào giá trị của một điều kiện, khi điều kiện này đúng thì thực hiện một số câu lệnh nào đó, và nếu điều kiện sai thì lại thực hiện một số câu lệnh khác</a:t>
            </a:r>
            <a:r>
              <a:rPr lang="en-US" altLang="en-US" b="0" dirty="0"/>
              <a:t>.</a:t>
            </a:r>
          </a:p>
          <a:p>
            <a:r>
              <a:rPr lang="en-US" altLang="en-US" b="0" dirty="0" err="1"/>
              <a:t>Trong</a:t>
            </a:r>
            <a:r>
              <a:rPr lang="en-US" altLang="en-US" b="0" dirty="0"/>
              <a:t> Python ta </a:t>
            </a:r>
            <a:r>
              <a:rPr lang="en-US" altLang="en-US" b="0" dirty="0" err="1"/>
              <a:t>có</a:t>
            </a:r>
            <a:r>
              <a:rPr lang="en-US" altLang="en-US" b="0" dirty="0"/>
              <a:t> </a:t>
            </a:r>
            <a:r>
              <a:rPr lang="en-US" altLang="en-US" b="0" dirty="0" err="1"/>
              <a:t>thể</a:t>
            </a:r>
            <a:r>
              <a:rPr lang="en-US" altLang="en-US" b="0" dirty="0"/>
              <a:t> </a:t>
            </a:r>
            <a:r>
              <a:rPr lang="en-US" altLang="en-US" b="0" dirty="0" err="1"/>
              <a:t>sử</a:t>
            </a:r>
            <a:r>
              <a:rPr lang="en-US" altLang="en-US" b="0" dirty="0"/>
              <a:t> </a:t>
            </a:r>
            <a:r>
              <a:rPr lang="en-US" altLang="en-US" b="0" dirty="0" err="1"/>
              <a:t>dụng</a:t>
            </a:r>
            <a:r>
              <a:rPr lang="en-US" altLang="en-US" b="0" dirty="0"/>
              <a:t> </a:t>
            </a:r>
            <a:r>
              <a:rPr lang="en-US" altLang="en-US" b="0" dirty="0" err="1"/>
              <a:t>các</a:t>
            </a:r>
            <a:r>
              <a:rPr lang="en-US" altLang="en-US" b="0" dirty="0"/>
              <a:t> </a:t>
            </a:r>
            <a:r>
              <a:rPr lang="en-US" altLang="en-US" b="0" dirty="0" err="1"/>
              <a:t>dạng</a:t>
            </a:r>
            <a:r>
              <a:rPr lang="en-US" altLang="en-US" b="0" dirty="0"/>
              <a:t> </a:t>
            </a:r>
            <a:r>
              <a:rPr lang="en-US" altLang="en-US" b="0" dirty="0" err="1"/>
              <a:t>cấu</a:t>
            </a:r>
            <a:r>
              <a:rPr lang="en-US" altLang="en-US" b="0" dirty="0"/>
              <a:t> </a:t>
            </a:r>
            <a:r>
              <a:rPr lang="en-US" altLang="en-US" b="0" dirty="0" err="1"/>
              <a:t>trúc</a:t>
            </a:r>
            <a:r>
              <a:rPr lang="en-US" altLang="en-US" b="0" dirty="0"/>
              <a:t> </a:t>
            </a:r>
            <a:r>
              <a:rPr lang="en-US" altLang="en-US" b="0" dirty="0" err="1"/>
              <a:t>điều</a:t>
            </a:r>
            <a:r>
              <a:rPr lang="en-US" altLang="en-US" b="0" dirty="0"/>
              <a:t> </a:t>
            </a:r>
            <a:r>
              <a:rPr lang="en-US" altLang="en-US" b="0" dirty="0" err="1"/>
              <a:t>kiện</a:t>
            </a:r>
            <a:r>
              <a:rPr lang="en-US" altLang="en-US" b="0" dirty="0"/>
              <a:t> </a:t>
            </a:r>
            <a:r>
              <a:rPr lang="en-US" altLang="en-US" b="0" dirty="0" err="1"/>
              <a:t>sau</a:t>
            </a:r>
            <a:r>
              <a:rPr lang="en-US" altLang="en-US" b="0" dirty="0"/>
              <a:t>:</a:t>
            </a:r>
          </a:p>
          <a:p>
            <a:pPr lvl="1"/>
            <a:r>
              <a:rPr lang="en-US" altLang="en-US" dirty="0"/>
              <a:t>if </a:t>
            </a:r>
          </a:p>
          <a:p>
            <a:pPr lvl="1"/>
            <a:r>
              <a:rPr lang="en-US" altLang="en-US" dirty="0"/>
              <a:t>if … else …</a:t>
            </a:r>
          </a:p>
          <a:p>
            <a:pPr lvl="1"/>
            <a:r>
              <a:rPr lang="en-US" dirty="0" err="1"/>
              <a:t>Các</a:t>
            </a:r>
            <a:r>
              <a:rPr lang="en-US" dirty="0"/>
              <a:t> </a:t>
            </a:r>
            <a:r>
              <a:rPr lang="en-US" dirty="0" err="1"/>
              <a:t>lệnh</a:t>
            </a:r>
            <a:r>
              <a:rPr lang="en-US" dirty="0"/>
              <a:t> if </a:t>
            </a:r>
            <a:r>
              <a:rPr lang="en-US" dirty="0" err="1"/>
              <a:t>lồng</a:t>
            </a:r>
            <a:r>
              <a:rPr lang="en-US" dirty="0"/>
              <a:t> </a:t>
            </a:r>
            <a:r>
              <a:rPr lang="en-US" dirty="0" err="1"/>
              <a:t>nhau</a:t>
            </a:r>
            <a:r>
              <a:rPr lang="en-US" dirty="0"/>
              <a:t> </a:t>
            </a:r>
          </a:p>
          <a:p>
            <a:pPr lvl="1"/>
            <a:r>
              <a:rPr lang="en-US" dirty="0" err="1"/>
              <a:t>Câu</a:t>
            </a:r>
            <a:r>
              <a:rPr lang="en-US" dirty="0"/>
              <a:t> </a:t>
            </a:r>
            <a:r>
              <a:rPr lang="en-US" dirty="0" err="1"/>
              <a:t>lệnh</a:t>
            </a:r>
            <a:r>
              <a:rPr lang="en-US" dirty="0"/>
              <a:t> if </a:t>
            </a:r>
            <a:r>
              <a:rPr lang="en-US" dirty="0" err="1"/>
              <a:t>nhiều</a:t>
            </a:r>
            <a:r>
              <a:rPr lang="en-US" dirty="0"/>
              <a:t> </a:t>
            </a:r>
            <a:r>
              <a:rPr lang="en-US" dirty="0" err="1"/>
              <a:t>điều</a:t>
            </a:r>
            <a:r>
              <a:rPr lang="en-US" dirty="0"/>
              <a:t> </a:t>
            </a:r>
            <a:r>
              <a:rPr lang="en-US" dirty="0" err="1"/>
              <a:t>kiện</a:t>
            </a:r>
            <a:r>
              <a:rPr lang="en-US" dirty="0"/>
              <a:t> (</a:t>
            </a:r>
            <a:r>
              <a:rPr lang="en-US" dirty="0" err="1"/>
              <a:t>elif</a:t>
            </a:r>
            <a:r>
              <a:rPr lang="en-US" dirty="0"/>
              <a:t>)</a:t>
            </a:r>
          </a:p>
          <a:p>
            <a:endParaRPr lang="en-US" alt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565150" indent="-457200">
              <a:buFont typeface="+mj-lt"/>
              <a:buAutoNum type="arabicPeriod"/>
            </a:pPr>
            <a:r>
              <a:rPr lang="en-US" sz="2200" dirty="0" err="1">
                <a:solidFill>
                  <a:schemeClr val="tx1">
                    <a:lumMod val="50000"/>
                    <a:lumOff val="50000"/>
                  </a:schemeClr>
                </a:solidFill>
              </a:rPr>
              <a:t>Giới</a:t>
            </a:r>
            <a:r>
              <a:rPr lang="en-US" sz="2200" dirty="0">
                <a:solidFill>
                  <a:schemeClr val="tx1">
                    <a:lumMod val="50000"/>
                    <a:lumOff val="50000"/>
                  </a:schemeClr>
                </a:solidFill>
              </a:rPr>
              <a:t> </a:t>
            </a:r>
            <a:r>
              <a:rPr lang="en-US" sz="2200" dirty="0" err="1">
                <a:solidFill>
                  <a:schemeClr val="tx1">
                    <a:lumMod val="50000"/>
                    <a:lumOff val="50000"/>
                  </a:schemeClr>
                </a:solidFill>
              </a:rPr>
              <a:t>thiệu</a:t>
            </a:r>
            <a:endParaRPr lang="en-US" sz="2200" dirty="0">
              <a:solidFill>
                <a:schemeClr val="tx1">
                  <a:lumMod val="50000"/>
                  <a:lumOff val="50000"/>
                </a:schemeClr>
              </a:solidFill>
            </a:endParaRPr>
          </a:p>
          <a:p>
            <a:pPr marL="565150" indent="-457200">
              <a:buFont typeface="+mj-lt"/>
              <a:buAutoNum type="arabicPeriod"/>
            </a:pPr>
            <a:r>
              <a:rPr lang="en-US" sz="2200" dirty="0" err="1"/>
              <a:t>Các</a:t>
            </a:r>
            <a:r>
              <a:rPr lang="en-US" sz="2200" dirty="0"/>
              <a:t> </a:t>
            </a:r>
            <a:r>
              <a:rPr lang="en-US" sz="2200" dirty="0" err="1"/>
              <a:t>cấu</a:t>
            </a:r>
            <a:r>
              <a:rPr lang="en-US" sz="2200" dirty="0"/>
              <a:t> </a:t>
            </a:r>
            <a:r>
              <a:rPr lang="en-US" sz="2200" dirty="0" err="1"/>
              <a:t>trúc</a:t>
            </a:r>
            <a:r>
              <a:rPr lang="en-US" sz="2200" dirty="0"/>
              <a:t> </a:t>
            </a:r>
            <a:r>
              <a:rPr lang="en-US" sz="2200" dirty="0" err="1"/>
              <a:t>điều</a:t>
            </a:r>
            <a:r>
              <a:rPr lang="en-US" sz="2200" dirty="0"/>
              <a:t> </a:t>
            </a:r>
            <a:r>
              <a:rPr lang="en-US" sz="2200" dirty="0" err="1"/>
              <a:t>kiện</a:t>
            </a:r>
            <a:endParaRPr lang="en-US" sz="2200" dirty="0"/>
          </a:p>
        </p:txBody>
      </p:sp>
    </p:spTree>
    <p:custDataLst>
      <p:tags r:id="rId1"/>
    </p:custDataLst>
    <p:extLst>
      <p:ext uri="{BB962C8B-B14F-4D97-AF65-F5344CB8AC3E}">
        <p14:creationId xmlns:p14="http://schemas.microsoft.com/office/powerpoint/2010/main" val="375586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Các cấu trúc điều kiện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vi-VN" altLang="en-US" dirty="0"/>
              <a:t>Cấu trúc </a:t>
            </a:r>
            <a:r>
              <a:rPr lang="en-US" altLang="en-US" dirty="0">
                <a:solidFill>
                  <a:srgbClr val="FF0000"/>
                </a:solidFill>
              </a:rPr>
              <a:t>if</a:t>
            </a:r>
            <a:r>
              <a:rPr lang="en-US" altLang="en-US" dirty="0"/>
              <a:t>:</a:t>
            </a:r>
          </a:p>
          <a:p>
            <a:endParaRPr lang="en-US" dirty="0"/>
          </a:p>
          <a:p>
            <a:endParaRPr lang="en-US" altLang="en-US" dirty="0"/>
          </a:p>
        </p:txBody>
      </p:sp>
      <p:sp>
        <p:nvSpPr>
          <p:cNvPr id="2" name="TextBox 1">
            <a:extLst>
              <a:ext uri="{FF2B5EF4-FFF2-40B4-BE49-F238E27FC236}">
                <a16:creationId xmlns:a16="http://schemas.microsoft.com/office/drawing/2014/main" id="{60AFAD58-E006-4876-9F74-7C5268B0F87D}"/>
              </a:ext>
            </a:extLst>
          </p:cNvPr>
          <p:cNvSpPr txBox="1"/>
          <p:nvPr/>
        </p:nvSpPr>
        <p:spPr>
          <a:xfrm>
            <a:off x="3072362" y="2996952"/>
            <a:ext cx="2880318" cy="1323439"/>
          </a:xfrm>
          <a:prstGeom prst="rect">
            <a:avLst/>
          </a:prstGeom>
          <a:noFill/>
          <a:ln w="6350">
            <a:solidFill>
              <a:schemeClr val="tx1"/>
            </a:solidFill>
          </a:ln>
        </p:spPr>
        <p:txBody>
          <a:bodyPr wrap="square" rtlCol="0">
            <a:spAutoFit/>
          </a:bodyPr>
          <a:lstStyle/>
          <a:p>
            <a:endParaRPr lang="en-US" b="0" dirty="0">
              <a:solidFill>
                <a:srgbClr val="AF00DB"/>
              </a:solidFill>
              <a:effectLst/>
              <a:latin typeface="Consolas" panose="020B0609020204030204" pitchFamily="49" charset="0"/>
            </a:endParaRPr>
          </a:p>
          <a:p>
            <a:pPr lvl="1"/>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điều_kiện</a:t>
            </a:r>
            <a:r>
              <a:rPr lang="en-US" b="0" dirty="0">
                <a:solidFill>
                  <a:srgbClr val="000000"/>
                </a:solidFill>
                <a:effectLst/>
                <a:latin typeface="Consolas" panose="020B0609020204030204" pitchFamily="49" charset="0"/>
              </a:rPr>
              <a:t>:</a:t>
            </a:r>
          </a:p>
          <a:p>
            <a:pPr lvl="1"/>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khối_lệnh</a:t>
            </a:r>
            <a:endParaRPr lang="en-US" b="0" dirty="0">
              <a:solidFill>
                <a:srgbClr val="000000"/>
              </a:solidFill>
              <a:effectLst/>
              <a:latin typeface="Consolas" panose="020B0609020204030204" pitchFamily="49" charset="0"/>
            </a:endParaRPr>
          </a:p>
          <a:p>
            <a:endParaRPr lang="en-US" dirty="0"/>
          </a:p>
        </p:txBody>
      </p:sp>
      <p:pic>
        <p:nvPicPr>
          <p:cNvPr id="5" name="Picture 4">
            <a:extLst>
              <a:ext uri="{FF2B5EF4-FFF2-40B4-BE49-F238E27FC236}">
                <a16:creationId xmlns:a16="http://schemas.microsoft.com/office/drawing/2014/main" id="{FA378F7A-D2A9-4887-853A-14CC3AA6387C}"/>
              </a:ext>
            </a:extLst>
          </p:cNvPr>
          <p:cNvPicPr>
            <a:picLocks noChangeAspect="1"/>
          </p:cNvPicPr>
          <p:nvPr/>
        </p:nvPicPr>
        <p:blipFill rotWithShape="1">
          <a:blip r:embed="rId4">
            <a:extLst>
              <a:ext uri="{28A0092B-C50C-407E-A947-70E740481C1C}">
                <a14:useLocalDpi xmlns:a14="http://schemas.microsoft.com/office/drawing/2010/main" val="0"/>
              </a:ext>
            </a:extLst>
          </a:blip>
          <a:srcRect l="3870" t="1700" r="18064" b="11151"/>
          <a:stretch/>
        </p:blipFill>
        <p:spPr>
          <a:xfrm>
            <a:off x="6384035" y="1147660"/>
            <a:ext cx="2736302" cy="5161660"/>
          </a:xfrm>
          <a:prstGeom prst="rect">
            <a:avLst/>
          </a:prstGeom>
        </p:spPr>
      </p:pic>
    </p:spTree>
    <p:custDataLst>
      <p:tags r:id="rId1"/>
    </p:custDataLst>
    <p:extLst>
      <p:ext uri="{BB962C8B-B14F-4D97-AF65-F5344CB8AC3E}">
        <p14:creationId xmlns:p14="http://schemas.microsoft.com/office/powerpoint/2010/main" val="172460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Các cấu trúc điều kiện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vi-VN" altLang="en-US" dirty="0"/>
              <a:t>Cấu trúc </a:t>
            </a:r>
            <a:r>
              <a:rPr lang="en-US" altLang="en-US" dirty="0">
                <a:solidFill>
                  <a:srgbClr val="FF0000"/>
                </a:solidFill>
              </a:rPr>
              <a:t>if</a:t>
            </a:r>
            <a:r>
              <a:rPr lang="en-US" altLang="en-US" dirty="0"/>
              <a:t>:</a:t>
            </a:r>
          </a:p>
          <a:p>
            <a:pPr lvl="1"/>
            <a:r>
              <a:rPr lang="en-US" altLang="en-US" dirty="0" err="1"/>
              <a:t>Ví</a:t>
            </a:r>
            <a:r>
              <a:rPr lang="en-US" altLang="en-US" dirty="0"/>
              <a:t> </a:t>
            </a:r>
            <a:r>
              <a:rPr lang="en-US" altLang="en-US" dirty="0" err="1"/>
              <a:t>dụ</a:t>
            </a:r>
            <a:r>
              <a:rPr lang="en-US" altLang="en-US" dirty="0"/>
              <a:t>: Cho </a:t>
            </a:r>
            <a:r>
              <a:rPr lang="en-US" altLang="en-US" dirty="0" err="1"/>
              <a:t>người</a:t>
            </a:r>
            <a:r>
              <a:rPr lang="en-US" altLang="en-US" dirty="0"/>
              <a:t> </a:t>
            </a:r>
            <a:r>
              <a:rPr lang="en-US" altLang="en-US" dirty="0" err="1"/>
              <a:t>dùng</a:t>
            </a:r>
            <a:r>
              <a:rPr lang="en-US" altLang="en-US" dirty="0"/>
              <a:t> </a:t>
            </a:r>
            <a:r>
              <a:rPr lang="en-US" altLang="en-US" dirty="0" err="1"/>
              <a:t>nhập</a:t>
            </a:r>
            <a:r>
              <a:rPr lang="en-US" altLang="en-US" dirty="0"/>
              <a:t> </a:t>
            </a:r>
            <a:r>
              <a:rPr lang="en-US" altLang="en-US" dirty="0" err="1"/>
              <a:t>vào</a:t>
            </a:r>
            <a:r>
              <a:rPr lang="en-US" altLang="en-US" dirty="0"/>
              <a:t> 1 </a:t>
            </a:r>
            <a:r>
              <a:rPr lang="en-US" altLang="en-US" dirty="0" err="1"/>
              <a:t>chuỗi</a:t>
            </a:r>
            <a:r>
              <a:rPr lang="en-US" altLang="en-US" dirty="0"/>
              <a:t> </a:t>
            </a:r>
            <a:r>
              <a:rPr lang="en-US" altLang="en-US" dirty="0" err="1"/>
              <a:t>mật</a:t>
            </a:r>
            <a:r>
              <a:rPr lang="en-US" altLang="en-US" dirty="0"/>
              <a:t> </a:t>
            </a:r>
            <a:r>
              <a:rPr lang="en-US" altLang="en-US" dirty="0" err="1"/>
              <a:t>khẩu</a:t>
            </a:r>
            <a:r>
              <a:rPr lang="en-US" altLang="en-US" dirty="0"/>
              <a:t>. </a:t>
            </a:r>
            <a:r>
              <a:rPr lang="en-US" altLang="en-US" dirty="0" err="1"/>
              <a:t>Xét</a:t>
            </a:r>
            <a:r>
              <a:rPr lang="en-US" altLang="en-US" dirty="0"/>
              <a:t> </a:t>
            </a:r>
            <a:r>
              <a:rPr lang="en-US" altLang="en-US" dirty="0" err="1"/>
              <a:t>xem</a:t>
            </a:r>
            <a:r>
              <a:rPr lang="en-US" altLang="en-US" dirty="0"/>
              <a:t> </a:t>
            </a:r>
            <a:r>
              <a:rPr lang="en-US" altLang="en-US" dirty="0" err="1"/>
              <a:t>mật</a:t>
            </a:r>
            <a:r>
              <a:rPr lang="en-US" altLang="en-US" dirty="0"/>
              <a:t> </a:t>
            </a:r>
            <a:r>
              <a:rPr lang="en-US" altLang="en-US" dirty="0" err="1"/>
              <a:t>khẩu</a:t>
            </a:r>
            <a:r>
              <a:rPr lang="en-US" altLang="en-US" dirty="0"/>
              <a:t> </a:t>
            </a:r>
            <a:r>
              <a:rPr lang="en-US" altLang="en-US" dirty="0" err="1"/>
              <a:t>nhập</a:t>
            </a:r>
            <a:r>
              <a:rPr lang="en-US" altLang="en-US" dirty="0"/>
              <a:t> </a:t>
            </a:r>
            <a:r>
              <a:rPr lang="en-US" altLang="en-US" dirty="0" err="1"/>
              <a:t>có</a:t>
            </a:r>
            <a:r>
              <a:rPr lang="en-US" altLang="en-US" dirty="0"/>
              <a:t> </a:t>
            </a:r>
            <a:r>
              <a:rPr lang="en-US" altLang="en-US" dirty="0" err="1"/>
              <a:t>khớp</a:t>
            </a:r>
            <a:r>
              <a:rPr lang="en-US" altLang="en-US" dirty="0"/>
              <a:t> </a:t>
            </a:r>
            <a:r>
              <a:rPr lang="en-US" altLang="en-US" dirty="0" err="1"/>
              <a:t>với</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cho</a:t>
            </a:r>
            <a:r>
              <a:rPr lang="en-US" altLang="en-US" dirty="0"/>
              <a:t> </a:t>
            </a:r>
            <a:r>
              <a:rPr lang="en-US" altLang="en-US" dirty="0" err="1"/>
              <a:t>trước</a:t>
            </a:r>
            <a:r>
              <a:rPr lang="en-US" altLang="en-US" dirty="0"/>
              <a:t> hay </a:t>
            </a:r>
            <a:r>
              <a:rPr lang="en-US" altLang="en-US" dirty="0" err="1"/>
              <a:t>không</a:t>
            </a:r>
            <a:r>
              <a:rPr lang="en-US" altLang="en-US" dirty="0"/>
              <a:t>?</a:t>
            </a:r>
          </a:p>
          <a:p>
            <a:endParaRPr lang="en-US" dirty="0"/>
          </a:p>
          <a:p>
            <a:endParaRPr lang="en-US" altLang="en-US" dirty="0"/>
          </a:p>
        </p:txBody>
      </p:sp>
      <p:pic>
        <p:nvPicPr>
          <p:cNvPr id="3" name="Picture 2">
            <a:extLst>
              <a:ext uri="{FF2B5EF4-FFF2-40B4-BE49-F238E27FC236}">
                <a16:creationId xmlns:a16="http://schemas.microsoft.com/office/drawing/2014/main" id="{48D2D764-9257-444B-B528-E65BEA50C6A4}"/>
              </a:ext>
            </a:extLst>
          </p:cNvPr>
          <p:cNvPicPr>
            <a:picLocks noChangeAspect="1"/>
          </p:cNvPicPr>
          <p:nvPr/>
        </p:nvPicPr>
        <p:blipFill>
          <a:blip r:embed="rId4"/>
          <a:stretch>
            <a:fillRect/>
          </a:stretch>
        </p:blipFill>
        <p:spPr>
          <a:xfrm>
            <a:off x="1213682" y="2690012"/>
            <a:ext cx="4733450" cy="1114313"/>
          </a:xfrm>
          <a:prstGeom prst="rect">
            <a:avLst/>
          </a:prstGeom>
        </p:spPr>
      </p:pic>
      <p:pic>
        <p:nvPicPr>
          <p:cNvPr id="4" name="Picture 3">
            <a:extLst>
              <a:ext uri="{FF2B5EF4-FFF2-40B4-BE49-F238E27FC236}">
                <a16:creationId xmlns:a16="http://schemas.microsoft.com/office/drawing/2014/main" id="{A65359D0-7836-4006-B26B-726BD39D2126}"/>
              </a:ext>
            </a:extLst>
          </p:cNvPr>
          <p:cNvPicPr>
            <a:picLocks noChangeAspect="1"/>
          </p:cNvPicPr>
          <p:nvPr/>
        </p:nvPicPr>
        <p:blipFill>
          <a:blip r:embed="rId5"/>
          <a:stretch>
            <a:fillRect/>
          </a:stretch>
        </p:blipFill>
        <p:spPr>
          <a:xfrm>
            <a:off x="1271464" y="4019432"/>
            <a:ext cx="2592288" cy="645798"/>
          </a:xfrm>
          <a:prstGeom prst="rect">
            <a:avLst/>
          </a:prstGeom>
        </p:spPr>
      </p:pic>
    </p:spTree>
    <p:custDataLst>
      <p:tags r:id="rId1"/>
    </p:custDataLst>
    <p:extLst>
      <p:ext uri="{BB962C8B-B14F-4D97-AF65-F5344CB8AC3E}">
        <p14:creationId xmlns:p14="http://schemas.microsoft.com/office/powerpoint/2010/main" val="242826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Các cấu trúc điều kiện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vi-VN" altLang="en-US" dirty="0"/>
              <a:t>Cấu trúc </a:t>
            </a:r>
            <a:r>
              <a:rPr lang="en-US" altLang="en-US" dirty="0">
                <a:solidFill>
                  <a:srgbClr val="FF0000"/>
                </a:solidFill>
              </a:rPr>
              <a:t>if … else …</a:t>
            </a:r>
            <a:r>
              <a:rPr lang="en-US" altLang="en-US" dirty="0"/>
              <a:t>:</a:t>
            </a:r>
          </a:p>
          <a:p>
            <a:pPr marL="0" indent="0">
              <a:buNone/>
            </a:pPr>
            <a:endParaRPr lang="en-US" dirty="0"/>
          </a:p>
          <a:p>
            <a:endParaRPr lang="en-US" altLang="en-US" dirty="0"/>
          </a:p>
        </p:txBody>
      </p:sp>
      <p:sp>
        <p:nvSpPr>
          <p:cNvPr id="2" name="TextBox 1">
            <a:extLst>
              <a:ext uri="{FF2B5EF4-FFF2-40B4-BE49-F238E27FC236}">
                <a16:creationId xmlns:a16="http://schemas.microsoft.com/office/drawing/2014/main" id="{60AFAD58-E006-4876-9F74-7C5268B0F87D}"/>
              </a:ext>
            </a:extLst>
          </p:cNvPr>
          <p:cNvSpPr txBox="1"/>
          <p:nvPr/>
        </p:nvSpPr>
        <p:spPr>
          <a:xfrm>
            <a:off x="2084458" y="2204864"/>
            <a:ext cx="3960439" cy="1938992"/>
          </a:xfrm>
          <a:prstGeom prst="rect">
            <a:avLst/>
          </a:prstGeom>
          <a:noFill/>
          <a:ln w="6350">
            <a:solidFill>
              <a:schemeClr val="tx1"/>
            </a:solidFill>
          </a:ln>
        </p:spPr>
        <p:txBody>
          <a:bodyPr wrap="square" rtlCol="0">
            <a:spAutoFit/>
          </a:bodyPr>
          <a:lstStyle/>
          <a:p>
            <a:endParaRPr lang="en-US" b="0" dirty="0">
              <a:solidFill>
                <a:srgbClr val="AF00DB"/>
              </a:solidFill>
              <a:effectLst/>
              <a:latin typeface="Consolas" panose="020B0609020204030204" pitchFamily="49" charset="0"/>
            </a:endParaRPr>
          </a:p>
          <a:p>
            <a:pPr lvl="1"/>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điều_kiện</a:t>
            </a:r>
            <a:r>
              <a:rPr lang="en-US" b="0" dirty="0">
                <a:solidFill>
                  <a:srgbClr val="000000"/>
                </a:solidFill>
                <a:effectLst/>
                <a:latin typeface="Consolas" panose="020B0609020204030204" pitchFamily="49" charset="0"/>
              </a:rPr>
              <a:t>:</a:t>
            </a:r>
          </a:p>
          <a:p>
            <a:pPr lvl="1"/>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khối_lệnh_if</a:t>
            </a:r>
            <a:endParaRPr lang="en-US" b="0" dirty="0">
              <a:solidFill>
                <a:srgbClr val="000000"/>
              </a:solidFill>
              <a:effectLst/>
              <a:latin typeface="Consolas" panose="020B0609020204030204" pitchFamily="49" charset="0"/>
            </a:endParaRPr>
          </a:p>
          <a:p>
            <a:pPr lvl="1"/>
            <a:r>
              <a:rPr lang="en-US" b="0" dirty="0">
                <a:solidFill>
                  <a:srgbClr val="AF00DB"/>
                </a:solidFill>
                <a:effectLst/>
                <a:latin typeface="Consolas" panose="020B0609020204030204" pitchFamily="49" charset="0"/>
              </a:rPr>
              <a:t>else</a:t>
            </a:r>
            <a:r>
              <a:rPr lang="en-US" b="0" dirty="0">
                <a:solidFill>
                  <a:srgbClr val="000000"/>
                </a:solidFill>
                <a:effectLst/>
                <a:latin typeface="Consolas" panose="020B0609020204030204" pitchFamily="49" charset="0"/>
              </a:rPr>
              <a:t>:</a:t>
            </a:r>
          </a:p>
          <a:p>
            <a:pPr lvl="1"/>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khối_lệnh_else</a:t>
            </a:r>
            <a:endParaRPr lang="en-US" b="0" dirty="0">
              <a:solidFill>
                <a:srgbClr val="000000"/>
              </a:solidFill>
              <a:effectLst/>
              <a:latin typeface="Consolas" panose="020B0609020204030204" pitchFamily="49" charset="0"/>
            </a:endParaRPr>
          </a:p>
          <a:p>
            <a:endParaRPr lang="en-US" dirty="0"/>
          </a:p>
        </p:txBody>
      </p:sp>
      <p:pic>
        <p:nvPicPr>
          <p:cNvPr id="4" name="Picture 3">
            <a:extLst>
              <a:ext uri="{FF2B5EF4-FFF2-40B4-BE49-F238E27FC236}">
                <a16:creationId xmlns:a16="http://schemas.microsoft.com/office/drawing/2014/main" id="{81FEF1D0-C32A-48E5-BCE7-712B46C6F0AE}"/>
              </a:ext>
            </a:extLst>
          </p:cNvPr>
          <p:cNvPicPr>
            <a:picLocks noChangeAspect="1"/>
          </p:cNvPicPr>
          <p:nvPr/>
        </p:nvPicPr>
        <p:blipFill rotWithShape="1">
          <a:blip r:embed="rId4">
            <a:extLst>
              <a:ext uri="{28A0092B-C50C-407E-A947-70E740481C1C}">
                <a14:useLocalDpi xmlns:a14="http://schemas.microsoft.com/office/drawing/2010/main" val="0"/>
              </a:ext>
            </a:extLst>
          </a:blip>
          <a:srcRect l="2340" t="1701" r="15958" b="14300"/>
          <a:stretch/>
        </p:blipFill>
        <p:spPr>
          <a:xfrm>
            <a:off x="6312024" y="1148921"/>
            <a:ext cx="3888581" cy="5184775"/>
          </a:xfrm>
          <a:prstGeom prst="rect">
            <a:avLst/>
          </a:prstGeom>
        </p:spPr>
      </p:pic>
    </p:spTree>
    <p:custDataLst>
      <p:tags r:id="rId1"/>
    </p:custDataLst>
    <p:extLst>
      <p:ext uri="{BB962C8B-B14F-4D97-AF65-F5344CB8AC3E}">
        <p14:creationId xmlns:p14="http://schemas.microsoft.com/office/powerpoint/2010/main" val="244225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Các cấu trúc điều kiện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a:xfrm>
            <a:off x="431802" y="1196752"/>
            <a:ext cx="10560049" cy="5184775"/>
          </a:xfrm>
        </p:spPr>
        <p:txBody>
          <a:bodyPr/>
          <a:lstStyle/>
          <a:p>
            <a:r>
              <a:rPr lang="vi-VN" altLang="en-US" dirty="0"/>
              <a:t>Cấu trúc </a:t>
            </a:r>
            <a:r>
              <a:rPr lang="en-US" altLang="en-US" dirty="0">
                <a:solidFill>
                  <a:srgbClr val="FF0000"/>
                </a:solidFill>
              </a:rPr>
              <a:t>if … else …</a:t>
            </a:r>
            <a:r>
              <a:rPr lang="en-US" altLang="en-US" dirty="0"/>
              <a:t>:</a:t>
            </a:r>
          </a:p>
          <a:p>
            <a:pPr lvl="1"/>
            <a:r>
              <a:rPr lang="en-US" altLang="en-US" dirty="0" err="1"/>
              <a:t>Ví</a:t>
            </a:r>
            <a:r>
              <a:rPr lang="en-US" altLang="en-US" dirty="0"/>
              <a:t> </a:t>
            </a:r>
            <a:r>
              <a:rPr lang="en-US" altLang="en-US" dirty="0" err="1"/>
              <a:t>dụ</a:t>
            </a:r>
            <a:r>
              <a:rPr lang="en-US" altLang="en-US" dirty="0"/>
              <a:t>: Cho 2 </a:t>
            </a:r>
            <a:r>
              <a:rPr lang="en-US" altLang="en-US" dirty="0" err="1"/>
              <a:t>biến</a:t>
            </a:r>
            <a:r>
              <a:rPr lang="en-US" altLang="en-US" dirty="0"/>
              <a:t> </a:t>
            </a:r>
            <a:r>
              <a:rPr lang="en-US" altLang="en-US" dirty="0" err="1"/>
              <a:t>điểm</a:t>
            </a:r>
            <a:r>
              <a:rPr lang="en-US" altLang="en-US" dirty="0"/>
              <a:t> hk1 </a:t>
            </a:r>
            <a:r>
              <a:rPr lang="en-US" altLang="en-US" dirty="0" err="1"/>
              <a:t>và</a:t>
            </a:r>
            <a:r>
              <a:rPr lang="en-US" altLang="en-US" dirty="0"/>
              <a:t> hk2, </a:t>
            </a:r>
            <a:r>
              <a:rPr lang="en-US" altLang="en-US" dirty="0" err="1"/>
              <a:t>tính</a:t>
            </a:r>
            <a:r>
              <a:rPr lang="en-US" altLang="en-US" dirty="0"/>
              <a:t> </a:t>
            </a:r>
            <a:r>
              <a:rPr lang="en-US" altLang="en-US" dirty="0" err="1"/>
              <a:t>điểm</a:t>
            </a:r>
            <a:r>
              <a:rPr lang="en-US" altLang="en-US" dirty="0"/>
              <a:t> </a:t>
            </a:r>
            <a:r>
              <a:rPr lang="en-US" altLang="en-US" dirty="0" err="1"/>
              <a:t>trung</a:t>
            </a:r>
            <a:r>
              <a:rPr lang="en-US" altLang="en-US" dirty="0"/>
              <a:t> </a:t>
            </a:r>
            <a:r>
              <a:rPr lang="en-US" altLang="en-US" dirty="0" err="1"/>
              <a:t>bình</a:t>
            </a:r>
            <a:r>
              <a:rPr lang="en-US" altLang="en-US" dirty="0"/>
              <a:t> </a:t>
            </a:r>
            <a:r>
              <a:rPr lang="en-US" altLang="en-US" dirty="0" err="1"/>
              <a:t>và</a:t>
            </a:r>
            <a:r>
              <a:rPr lang="en-US" altLang="en-US" dirty="0"/>
              <a:t> </a:t>
            </a:r>
            <a:r>
              <a:rPr lang="en-US" altLang="en-US" dirty="0" err="1"/>
              <a:t>trả</a:t>
            </a:r>
            <a:r>
              <a:rPr lang="en-US" altLang="en-US" dirty="0"/>
              <a:t> </a:t>
            </a:r>
            <a:r>
              <a:rPr lang="en-US" altLang="en-US" dirty="0" err="1"/>
              <a:t>ra</a:t>
            </a:r>
            <a:r>
              <a:rPr lang="en-US" altLang="en-US" dirty="0"/>
              <a:t> </a:t>
            </a:r>
            <a:r>
              <a:rPr lang="en-US" altLang="en-US" dirty="0" err="1"/>
              <a:t>kết</a:t>
            </a:r>
            <a:r>
              <a:rPr lang="en-US" altLang="en-US" dirty="0"/>
              <a:t> </a:t>
            </a:r>
            <a:r>
              <a:rPr lang="en-US" altLang="en-US" dirty="0" err="1"/>
              <a:t>quả</a:t>
            </a:r>
            <a:r>
              <a:rPr lang="en-US" altLang="en-US" dirty="0"/>
              <a:t> “</a:t>
            </a:r>
            <a:r>
              <a:rPr lang="en-US" altLang="en-US" dirty="0" err="1"/>
              <a:t>Đậu</a:t>
            </a:r>
            <a:r>
              <a:rPr lang="en-US" altLang="en-US" dirty="0"/>
              <a:t>” </a:t>
            </a:r>
            <a:r>
              <a:rPr lang="en-US" altLang="en-US" dirty="0" err="1"/>
              <a:t>hoặc</a:t>
            </a:r>
            <a:r>
              <a:rPr lang="en-US" altLang="en-US" dirty="0"/>
              <a:t> “</a:t>
            </a:r>
            <a:r>
              <a:rPr lang="en-US" altLang="en-US" dirty="0" err="1"/>
              <a:t>Rớt</a:t>
            </a:r>
            <a:r>
              <a:rPr lang="en-US" altLang="en-US" dirty="0"/>
              <a:t>” </a:t>
            </a:r>
            <a:r>
              <a:rPr lang="en-US" altLang="en-US" dirty="0" err="1"/>
              <a:t>của</a:t>
            </a:r>
            <a:r>
              <a:rPr lang="en-US" altLang="en-US" dirty="0"/>
              <a:t> </a:t>
            </a:r>
            <a:r>
              <a:rPr lang="en-US" altLang="en-US" dirty="0" err="1"/>
              <a:t>học</a:t>
            </a:r>
            <a:r>
              <a:rPr lang="en-US" altLang="en-US" dirty="0"/>
              <a:t> </a:t>
            </a:r>
            <a:r>
              <a:rPr lang="en-US" altLang="en-US" dirty="0" err="1"/>
              <a:t>sinh</a:t>
            </a:r>
            <a:r>
              <a:rPr lang="en-US" altLang="en-US" dirty="0"/>
              <a:t>.</a:t>
            </a:r>
          </a:p>
          <a:p>
            <a:endParaRPr lang="en-US" dirty="0"/>
          </a:p>
          <a:p>
            <a:endParaRPr lang="en-US" altLang="en-US" dirty="0"/>
          </a:p>
        </p:txBody>
      </p:sp>
      <p:pic>
        <p:nvPicPr>
          <p:cNvPr id="6" name="Picture 5">
            <a:extLst>
              <a:ext uri="{FF2B5EF4-FFF2-40B4-BE49-F238E27FC236}">
                <a16:creationId xmlns:a16="http://schemas.microsoft.com/office/drawing/2014/main" id="{7E822D05-AB97-4EA8-A517-143FF62BBB57}"/>
              </a:ext>
            </a:extLst>
          </p:cNvPr>
          <p:cNvPicPr>
            <a:picLocks noChangeAspect="1"/>
          </p:cNvPicPr>
          <p:nvPr/>
        </p:nvPicPr>
        <p:blipFill>
          <a:blip r:embed="rId4"/>
          <a:stretch>
            <a:fillRect/>
          </a:stretch>
        </p:blipFill>
        <p:spPr>
          <a:xfrm>
            <a:off x="2063552" y="2617928"/>
            <a:ext cx="3744416" cy="2323240"/>
          </a:xfrm>
          <a:prstGeom prst="rect">
            <a:avLst/>
          </a:prstGeom>
        </p:spPr>
      </p:pic>
      <p:pic>
        <p:nvPicPr>
          <p:cNvPr id="8" name="Picture 7">
            <a:extLst>
              <a:ext uri="{FF2B5EF4-FFF2-40B4-BE49-F238E27FC236}">
                <a16:creationId xmlns:a16="http://schemas.microsoft.com/office/drawing/2014/main" id="{AC5709AB-655A-4170-8C47-B46281B56067}"/>
              </a:ext>
            </a:extLst>
          </p:cNvPr>
          <p:cNvPicPr>
            <a:picLocks noChangeAspect="1"/>
          </p:cNvPicPr>
          <p:nvPr/>
        </p:nvPicPr>
        <p:blipFill>
          <a:blip r:embed="rId5"/>
          <a:stretch>
            <a:fillRect/>
          </a:stretch>
        </p:blipFill>
        <p:spPr>
          <a:xfrm>
            <a:off x="6960096" y="2564904"/>
            <a:ext cx="3889087" cy="1106305"/>
          </a:xfrm>
          <a:prstGeom prst="rect">
            <a:avLst/>
          </a:prstGeom>
        </p:spPr>
      </p:pic>
      <p:pic>
        <p:nvPicPr>
          <p:cNvPr id="9" name="Picture 8">
            <a:extLst>
              <a:ext uri="{FF2B5EF4-FFF2-40B4-BE49-F238E27FC236}">
                <a16:creationId xmlns:a16="http://schemas.microsoft.com/office/drawing/2014/main" id="{6544DF34-9998-4677-AD6C-94C9A8217772}"/>
              </a:ext>
            </a:extLst>
          </p:cNvPr>
          <p:cNvPicPr>
            <a:picLocks noChangeAspect="1"/>
          </p:cNvPicPr>
          <p:nvPr/>
        </p:nvPicPr>
        <p:blipFill>
          <a:blip r:embed="rId6"/>
          <a:stretch>
            <a:fillRect/>
          </a:stretch>
        </p:blipFill>
        <p:spPr>
          <a:xfrm>
            <a:off x="6960097" y="4175201"/>
            <a:ext cx="3906106" cy="1080775"/>
          </a:xfrm>
          <a:prstGeom prst="rect">
            <a:avLst/>
          </a:prstGeom>
        </p:spPr>
      </p:pic>
      <p:sp>
        <p:nvSpPr>
          <p:cNvPr id="10" name="Arrow: Right 9">
            <a:extLst>
              <a:ext uri="{FF2B5EF4-FFF2-40B4-BE49-F238E27FC236}">
                <a16:creationId xmlns:a16="http://schemas.microsoft.com/office/drawing/2014/main" id="{7A374F1F-08DD-47D1-8857-26B0FD434845}"/>
              </a:ext>
            </a:extLst>
          </p:cNvPr>
          <p:cNvSpPr/>
          <p:nvPr/>
        </p:nvSpPr>
        <p:spPr bwMode="auto">
          <a:xfrm>
            <a:off x="6240016" y="3515300"/>
            <a:ext cx="315553" cy="849804"/>
          </a:xfrm>
          <a:prstGeom prst="rightArrow">
            <a:avLst/>
          </a:prstGeom>
          <a:noFill/>
          <a:ln w="6350"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pPr>
            <a:endParaRPr kumimoji="0" lang="en-US" sz="2000" b="1" i="0" u="none" strike="noStrike" cap="none" normalizeH="0" baseline="0">
              <a:ln>
                <a:noFill/>
              </a:ln>
              <a:solidFill>
                <a:srgbClr val="333399"/>
              </a:solidFill>
              <a:effectLst/>
              <a:latin typeface="Arial" charset="0"/>
            </a:endParaRPr>
          </a:p>
        </p:txBody>
      </p:sp>
    </p:spTree>
    <p:custDataLst>
      <p:tags r:id="rId1"/>
    </p:custDataLst>
    <p:extLst>
      <p:ext uri="{BB962C8B-B14F-4D97-AF65-F5344CB8AC3E}">
        <p14:creationId xmlns:p14="http://schemas.microsoft.com/office/powerpoint/2010/main" val="199654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Các cấu trúc điều kiện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vi-VN" altLang="en-US" dirty="0"/>
              <a:t>Cấu trú</a:t>
            </a:r>
            <a:r>
              <a:rPr lang="en-US" altLang="en-US" dirty="0"/>
              <a:t>c </a:t>
            </a:r>
            <a:r>
              <a:rPr lang="en-US" altLang="en-US" dirty="0" err="1"/>
              <a:t>điều</a:t>
            </a:r>
            <a:r>
              <a:rPr lang="en-US" altLang="en-US" dirty="0"/>
              <a:t> </a:t>
            </a:r>
            <a:r>
              <a:rPr lang="en-US" altLang="en-US" dirty="0" err="1"/>
              <a:t>kiện</a:t>
            </a:r>
            <a:r>
              <a:rPr lang="en-US" altLang="en-US" dirty="0"/>
              <a:t> </a:t>
            </a:r>
            <a:r>
              <a:rPr lang="en-US" altLang="en-US" dirty="0" err="1"/>
              <a:t>lồng</a:t>
            </a:r>
            <a:r>
              <a:rPr lang="en-US" altLang="en-US" dirty="0"/>
              <a:t> </a:t>
            </a:r>
            <a:r>
              <a:rPr lang="en-US" altLang="en-US" dirty="0" err="1"/>
              <a:t>nhau</a:t>
            </a:r>
            <a:r>
              <a:rPr lang="en-US" altLang="en-US" dirty="0"/>
              <a:t>:</a:t>
            </a:r>
          </a:p>
          <a:p>
            <a:pPr lvl="1">
              <a:spcBef>
                <a:spcPts val="0"/>
              </a:spcBef>
            </a:pPr>
            <a:r>
              <a:rPr lang="en-US" altLang="en-US" dirty="0" err="1"/>
              <a:t>Ví</a:t>
            </a:r>
            <a:r>
              <a:rPr lang="en-US" altLang="en-US" dirty="0"/>
              <a:t> </a:t>
            </a:r>
            <a:r>
              <a:rPr lang="en-US" altLang="en-US" err="1"/>
              <a:t>dụ</a:t>
            </a:r>
            <a:r>
              <a:rPr lang="en-US" altLang="en-US"/>
              <a:t>: Cho người dùng nhập vào 1 số,</a:t>
            </a:r>
          </a:p>
          <a:p>
            <a:pPr marL="457200" lvl="1" indent="0">
              <a:lnSpc>
                <a:spcPct val="100000"/>
              </a:lnSpc>
              <a:spcBef>
                <a:spcPts val="0"/>
              </a:spcBef>
              <a:buNone/>
            </a:pPr>
            <a:r>
              <a:rPr lang="en-US" altLang="en-US"/>
              <a:t>kiểm tra số đó là số 0, số âm hay số dương?</a:t>
            </a:r>
            <a:endParaRPr lang="en-US" altLang="en-US" dirty="0"/>
          </a:p>
          <a:p>
            <a:endParaRPr lang="en-US" dirty="0"/>
          </a:p>
          <a:p>
            <a:endParaRPr lang="en-US" altLang="en-US" dirty="0"/>
          </a:p>
        </p:txBody>
      </p:sp>
      <p:pic>
        <p:nvPicPr>
          <p:cNvPr id="4" name="Picture 3">
            <a:extLst>
              <a:ext uri="{FF2B5EF4-FFF2-40B4-BE49-F238E27FC236}">
                <a16:creationId xmlns:a16="http://schemas.microsoft.com/office/drawing/2014/main" id="{87CC7233-C730-45DE-AFCD-B7A2234F28A7}"/>
              </a:ext>
            </a:extLst>
          </p:cNvPr>
          <p:cNvPicPr>
            <a:picLocks noChangeAspect="1"/>
          </p:cNvPicPr>
          <p:nvPr/>
        </p:nvPicPr>
        <p:blipFill>
          <a:blip r:embed="rId4"/>
          <a:stretch>
            <a:fillRect/>
          </a:stretch>
        </p:blipFill>
        <p:spPr>
          <a:xfrm>
            <a:off x="911424" y="2636912"/>
            <a:ext cx="4979920" cy="2200431"/>
          </a:xfrm>
          <a:prstGeom prst="rect">
            <a:avLst/>
          </a:prstGeom>
        </p:spPr>
      </p:pic>
      <p:pic>
        <p:nvPicPr>
          <p:cNvPr id="12" name="Picture 11">
            <a:extLst>
              <a:ext uri="{FF2B5EF4-FFF2-40B4-BE49-F238E27FC236}">
                <a16:creationId xmlns:a16="http://schemas.microsoft.com/office/drawing/2014/main" id="{5CCA65D2-4568-4F91-8E5A-5B2505CF8AAF}"/>
              </a:ext>
            </a:extLst>
          </p:cNvPr>
          <p:cNvPicPr>
            <a:picLocks noChangeAspect="1"/>
          </p:cNvPicPr>
          <p:nvPr/>
        </p:nvPicPr>
        <p:blipFill rotWithShape="1">
          <a:blip r:embed="rId5">
            <a:extLst>
              <a:ext uri="{28A0092B-C50C-407E-A947-70E740481C1C}">
                <a14:useLocalDpi xmlns:a14="http://schemas.microsoft.com/office/drawing/2010/main" val="0"/>
              </a:ext>
            </a:extLst>
          </a:blip>
          <a:srcRect l="1192" t="1701" r="6074" b="3797"/>
          <a:stretch/>
        </p:blipFill>
        <p:spPr>
          <a:xfrm>
            <a:off x="5987842" y="1105405"/>
            <a:ext cx="5796790" cy="5491948"/>
          </a:xfrm>
          <a:prstGeom prst="rect">
            <a:avLst/>
          </a:prstGeom>
        </p:spPr>
      </p:pic>
    </p:spTree>
    <p:custDataLst>
      <p:tags r:id="rId1"/>
    </p:custDataLst>
    <p:extLst>
      <p:ext uri="{BB962C8B-B14F-4D97-AF65-F5344CB8AC3E}">
        <p14:creationId xmlns:p14="http://schemas.microsoft.com/office/powerpoint/2010/main" val="28725504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iBlbmNvZGluZz0idXRm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PHVpc2hvdyBuYW1lPSJwcmVzZW50ZXJiaW8iIHZhbHVlPSJ0cnVlIi8+PHVpc2hvdyBuYW1lPSJjb21wYW55bG9nbyIgdmFsdWU9InRydWUiLz48dWlzaG93IG5hbWU9InNpZGViYXIiIHZhbHVlPSJ0cnVlIi8+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PHVpc2hvdyBuYW1lPSJ2b2x1bWUiIHZhbHVlPSJ0cnVlIi8+PHVpc2hvdyBuYW1lPSJwbGF5YmFyIiB2YWx1ZT0idHJ1ZSIvPjx1aXNob3cgbmFtZT0idGFsa2luZ2hlYWQiIHZhbHVlPSJ0cnVlIi8+PHVpc2hvdyBuYW1lPSJzaWRlYmFyb25yaWdodCIgdmFsdWU9InRydWUiLz48dWlzaG93IG5hbWU9InZpZXdjaGFuZ2UiIHZhbHVlPSJ0cnVlIi8+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7.0&quot;&gt;&lt;object type=&quot;1&quot; unique_id=&quot;10001&quot;&gt;&lt;property id=&quot;20141&quot; value=&quot;php1_b1_Tong_quan&quot;/&gt;&lt;property id=&quot;20148&quot; value=&quot;5&quot;/&gt;&lt;property id=&quot;20184&quot; value=&quot;7&quot;/&gt;&lt;property id=&quot;20224&quot; value=&quot;C:\Users\ktphuong\Desktop\giao_GV&quot;/&gt;&lt;property id=&quot;20250&quot; value=&quot;0&quot;/&gt;&lt;property id=&quot;20251&quot; value=&quot;0&quot;/&gt;&lt;property id=&quot;20259&quot; value=&quot;0&quot;/&gt;&lt;object type=&quot;10&quot; unique_id=&quot;10002&quot;&gt;&lt;object type=&quot;11&quot; unique_id=&quot;10003&quot;&gt;&lt;/object&gt;&lt;/object&gt;&lt;object type=&quot;4&quot; unique_id=&quot;10004&quot;&gt;&lt;/object&gt;&lt;object type=&quot;2&quot; unique_id=&quot;10005&quot;&gt;&lt;object type=&quot;3&quot; unique_id=&quot;10006&quot;&gt;&lt;property id=&quot;20148&quot; value=&quot;5&quot;/&gt;&lt;property id=&quot;20300&quot; value=&quot;Slide 1 - &amp;quot;Lập trình Python cơ bản&amp;#x0D;&amp;#x0A;Bài 2: Biến và các kiểu dữ liệu cơ sở&amp;quot;&quot;/&gt;&lt;property id=&quot;20307&quot; value=&quot;820&quot;/&gt;&lt;property id=&quot;20309&quot; value=&quot;-1&quot;/&gt;&lt;/object&gt;&lt;object type=&quot;3&quot; unique_id=&quot;10034&quot;&gt;&lt;property id=&quot;20148&quot; value=&quot;5&quot;/&gt;&lt;property id=&quot;20300&quot; value=&quot;Slide 36&quot;/&gt;&lt;property id=&quot;20307&quot; value=&quot;923&quot;/&gt;&lt;/object&gt;&lt;object type=&quot;3&quot; unique_id=&quot;12535&quot;&gt;&lt;property id=&quot;20148&quot; value=&quot;5&quot;/&gt;&lt;property id=&quot;20300&quot; value=&quot;Slide 23 - &amp;quot;Chuyển đổi kiểu dữ liệu&amp;quot;&quot;/&gt;&lt;property id=&quot;20307&quot; value=&quot;931&quot;/&gt;&lt;/object&gt;&lt;object type=&quot;3&quot; unique_id=&quot;12547&quot;&gt;&lt;property id=&quot;20148&quot; value=&quot;5&quot;/&gt;&lt;property id=&quot;20300&quot; value=&quot;Slide 31 - &amp;quot;Nhập xuất dữ liệu trên shell&amp;quot;&quot;/&gt;&lt;property id=&quot;20307&quot; value=&quot;943&quot;/&gt;&lt;/object&gt;&lt;object type=&quot;3&quot; unique_id=&quot;12551&quot;&gt;&lt;property id=&quot;20148&quot; value=&quot;5&quot;/&gt;&lt;property id=&quot;20300&quot; value=&quot;Slide 32 - &amp;quot;Nhập xuất dữ liệu trên shell&amp;quot;&quot;/&gt;&lt;property id=&quot;20307&quot; value=&quot;947&quot;/&gt;&lt;/object&gt;&lt;object type=&quot;3&quot; unique_id=&quot;12555&quot;&gt;&lt;property id=&quot;20148&quot; value=&quot;5&quot;/&gt;&lt;property id=&quot;20300&quot; value=&quot;Slide 34 - &amp;quot;Nhập xuất dữ liệu trên console&amp;quot;&quot;/&gt;&lt;property id=&quot;20307&quot; value=&quot;951&quot;/&gt;&lt;/object&gt;&lt;object type=&quot;3&quot; unique_id=&quot;13627&quot;&gt;&lt;property id=&quot;20148&quot; value=&quot;5&quot;/&gt;&lt;property id=&quot;20300&quot; value=&quot;Slide 35 - &amp;quot;Nhập xuất dữ liệu trên console&amp;quot;&quot;/&gt;&lt;property id=&quot;20307&quot; value=&quot;957&quot;/&gt;&lt;/object&gt;&lt;object type=&quot;3&quot; unique_id=&quot;14004&quot;&gt;&lt;property id=&quot;20148&quot; value=&quot;5&quot;/&gt;&lt;property id=&quot;20300&quot; value=&quot;Slide 15 - &amp;quot;Các kiểu dữ liệu&amp;quot;&quot;/&gt;&lt;property id=&quot;20307&quot; value=&quot;959&quot;/&gt;&lt;/object&gt;&lt;object type=&quot;3&quot; unique_id=&quot;14497&quot;&gt;&lt;property id=&quot;20148&quot; value=&quot;5&quot;/&gt;&lt;property id=&quot;20300&quot; value=&quot;Slide 2 - &amp;quot;Nội dung&amp;quot;&quot;/&gt;&lt;property id=&quot;20307&quot; value=&quot;963&quot;/&gt;&lt;/object&gt;&lt;object type=&quot;3&quot; unique_id=&quot;14498&quot;&gt;&lt;property id=&quot;20148&quot; value=&quot;5&quot;/&gt;&lt;property id=&quot;20300&quot; value=&quot;Slide 8 - &amp;quot;Biến&amp;quot;&quot;/&gt;&lt;property id=&quot;20307&quot; value=&quot;964&quot;/&gt;&lt;/object&gt;&lt;object type=&quot;3&quot; unique_id=&quot;19878&quot;&gt;&lt;property id=&quot;20148&quot; value=&quot;5&quot;/&gt;&lt;property id=&quot;20300&quot; value=&quot;Slide 28 - &amp;quot;Chú thích trong Python&amp;quot;&quot;/&gt;&lt;property id=&quot;20307&quot; value=&quot;979&quot;/&gt;&lt;/object&gt;&lt;object type=&quot;3&quot; unique_id=&quot;19879&quot;&gt;&lt;property id=&quot;20148&quot; value=&quot;5&quot;/&gt;&lt;property id=&quot;20300&quot; value=&quot;Slide 29 - &amp;quot;Chú thích trong Java&amp;quot;&quot;/&gt;&lt;property id=&quot;20307&quot; value=&quot;980&quot;/&gt;&lt;/object&gt;&lt;object type=&quot;3&quot; unique_id=&quot;23732&quot;&gt;&lt;property id=&quot;20148&quot; value=&quot;5&quot;/&gt;&lt;property id=&quot;20300&quot; value=&quot;Slide 3 - &amp;quot;Định danh (identifier)&amp;quot;&quot;/&gt;&lt;property id=&quot;20307&quot; value=&quot;993&quot;/&gt;&lt;/object&gt;&lt;object type=&quot;3&quot; unique_id=&quot;23733&quot;&gt;&lt;property id=&quot;20148&quot; value=&quot;5&quot;/&gt;&lt;property id=&quot;20300&quot; value=&quot;Slide 4 - &amp;quot;Định danh (identifier)&amp;quot;&quot;/&gt;&lt;property id=&quot;20307&quot; value=&quot;994&quot;/&gt;&lt;/object&gt;&lt;object type=&quot;3&quot; unique_id=&quot;23734&quot;&gt;&lt;property id=&quot;20148&quot; value=&quot;5&quot;/&gt;&lt;property id=&quot;20300&quot; value=&quot;Slide 5 - &amp;quot;Định danh (identifier)&amp;quot;&quot;/&gt;&lt;property id=&quot;20307&quot; value=&quot;997&quot;/&gt;&lt;/object&gt;&lt;object type=&quot;3&quot; unique_id=&quot;23735&quot;&gt;&lt;property id=&quot;20148&quot; value=&quot;5&quot;/&gt;&lt;property id=&quot;20300&quot; value=&quot;Slide 6 - &amp;quot;Định danh (identifier)&amp;quot;&quot;/&gt;&lt;property id=&quot;20307&quot; value=&quot;998&quot;/&gt;&lt;/object&gt;&lt;object type=&quot;3&quot; unique_id=&quot;23736&quot;&gt;&lt;property id=&quot;20148&quot; value=&quot;5&quot;/&gt;&lt;property id=&quot;20300&quot; value=&quot;Slide 7 - &amp;quot;Nội dung&amp;quot;&quot;/&gt;&lt;property id=&quot;20307&quot; value=&quot;996&quot;/&gt;&lt;/object&gt;&lt;object type=&quot;3&quot; unique_id=&quot;23737&quot;&gt;&lt;property id=&quot;20148&quot; value=&quot;5&quot;/&gt;&lt;property id=&quot;20300&quot; value=&quot;Slide 9 - &amp;quot;Biến&amp;quot;&quot;/&gt;&lt;property id=&quot;20307&quot; value=&quot;999&quot;/&gt;&lt;/object&gt;&lt;object type=&quot;3&quot; unique_id=&quot;23738&quot;&gt;&lt;property id=&quot;20148&quot; value=&quot;5&quot;/&gt;&lt;property id=&quot;20300&quot; value=&quot;Slide 10 - &amp;quot;Biến&amp;quot;&quot;/&gt;&lt;property id=&quot;20307&quot; value=&quot;1017&quot;/&gt;&lt;/object&gt;&lt;object type=&quot;3&quot; unique_id=&quot;23739&quot;&gt;&lt;property id=&quot;20148&quot; value=&quot;5&quot;/&gt;&lt;property id=&quot;20300&quot; value=&quot;Slide 11 - &amp;quot;Nội dung&amp;quot;&quot;/&gt;&lt;property id=&quot;20307&quot; value=&quot;1003&quot;/&gt;&lt;/object&gt;&lt;object type=&quot;3&quot; unique_id=&quot;23740&quot;&gt;&lt;property id=&quot;20148&quot; value=&quot;5&quot;/&gt;&lt;property id=&quot;20300&quot; value=&quot;Slide 12 - &amp;quot;Các kiểu dữ liệu&amp;quot;&quot;/&gt;&lt;property id=&quot;20307&quot; value=&quot;1000&quot;/&gt;&lt;/object&gt;&lt;object type=&quot;3&quot; unique_id=&quot;23741&quot;&gt;&lt;property id=&quot;20148&quot; value=&quot;5&quot;/&gt;&lt;property id=&quot;20300&quot; value=&quot;Slide 13 - &amp;quot;Các kiểu dữ liệu&amp;quot;&quot;/&gt;&lt;property id=&quot;20307&quot; value=&quot;1001&quot;/&gt;&lt;/object&gt;&lt;object type=&quot;3&quot; unique_id=&quot;23742&quot;&gt;&lt;property id=&quot;20148&quot; value=&quot;5&quot;/&gt;&lt;property id=&quot;20300&quot; value=&quot;Slide 14 - &amp;quot;Các kiểu dữ liệu&amp;quot;&quot;/&gt;&lt;property id=&quot;20307&quot; value=&quot;1002&quot;/&gt;&lt;/object&gt;&lt;object type=&quot;3&quot; unique_id=&quot;23743&quot;&gt;&lt;property id=&quot;20148&quot; value=&quot;5&quot;/&gt;&lt;property id=&quot;20300&quot; value=&quot;Slide 16 - &amp;quot;Các kiểu dữ liệu&amp;quot;&quot;/&gt;&lt;property id=&quot;20307&quot; value=&quot;1007&quot;/&gt;&lt;/object&gt;&lt;object type=&quot;3&quot; unique_id=&quot;23744&quot;&gt;&lt;property id=&quot;20148&quot; value=&quot;5&quot;/&gt;&lt;property id=&quot;20300&quot; value=&quot;Slide 17 - &amp;quot;Các kiểu dữ liệu&amp;quot;&quot;/&gt;&lt;property id=&quot;20307&quot; value=&quot;1004&quot;/&gt;&lt;/object&gt;&lt;object type=&quot;3&quot; unique_id=&quot;23745&quot;&gt;&lt;property id=&quot;20148&quot; value=&quot;5&quot;/&gt;&lt;property id=&quot;20300&quot; value=&quot;Slide 18 - &amp;quot;Các kiểu dữ liệu&amp;quot;&quot;/&gt;&lt;property id=&quot;20307&quot; value=&quot;1005&quot;/&gt;&lt;/object&gt;&lt;object type=&quot;3&quot; unique_id=&quot;23746&quot;&gt;&lt;property id=&quot;20148&quot; value=&quot;5&quot;/&gt;&lt;property id=&quot;20300&quot; value=&quot;Slide 19 - &amp;quot;Các kiểu dữ liệu&amp;quot;&quot;/&gt;&lt;property id=&quot;20307&quot; value=&quot;1006&quot;/&gt;&lt;/object&gt;&lt;object type=&quot;3&quot; unique_id=&quot;23747&quot;&gt;&lt;property id=&quot;20148&quot; value=&quot;5&quot;/&gt;&lt;property id=&quot;20300&quot; value=&quot;Slide 20 - &amp;quot;Các kiểu dữ liệu&amp;quot;&quot;/&gt;&lt;property id=&quot;20307&quot; value=&quot;1008&quot;/&gt;&lt;/object&gt;&lt;object type=&quot;3&quot; unique_id=&quot;23748&quot;&gt;&lt;property id=&quot;20148&quot; value=&quot;5&quot;/&gt;&lt;property id=&quot;20300&quot; value=&quot;Slide 21 - &amp;quot;Các kiểu dữ liệu&amp;quot;&quot;/&gt;&lt;property id=&quot;20307&quot; value=&quot;1009&quot;/&gt;&lt;/object&gt;&lt;object type=&quot;3&quot; unique_id=&quot;23749&quot;&gt;&lt;property id=&quot;20148&quot; value=&quot;5&quot;/&gt;&lt;property id=&quot;20300&quot; value=&quot;Slide 22 - &amp;quot;Nội dung&amp;quot;&quot;/&gt;&lt;property id=&quot;20307&quot; value=&quot;1010&quot;/&gt;&lt;/object&gt;&lt;object type=&quot;3&quot; unique_id=&quot;23750&quot;&gt;&lt;property id=&quot;20148&quot; value=&quot;5&quot;/&gt;&lt;property id=&quot;20300&quot; value=&quot;Slide 24 - &amp;quot;Chuyển đổi kiểu dữ liệu&amp;quot;&quot;/&gt;&lt;property id=&quot;20307&quot; value=&quot;1011&quot;/&gt;&lt;/object&gt;&lt;object type=&quot;3&quot; unique_id=&quot;23751&quot;&gt;&lt;property id=&quot;20148&quot; value=&quot;5&quot;/&gt;&lt;property id=&quot;20300&quot; value=&quot;Slide 25 - &amp;quot;Chuyển đổi kiểu dữ liệu&amp;quot;&quot;/&gt;&lt;property id=&quot;20307&quot; value=&quot;1016&quot;/&gt;&lt;/object&gt;&lt;object type=&quot;3&quot; unique_id=&quot;23752&quot;&gt;&lt;property id=&quot;20148&quot; value=&quot;5&quot;/&gt;&lt;property id=&quot;20300&quot; value=&quot;Slide 26 - &amp;quot;Chuyển đổi kiểu dữ liệu&amp;quot;&quot;/&gt;&lt;property id=&quot;20307&quot; value=&quot;1015&quot;/&gt;&lt;/object&gt;&lt;object type=&quot;3&quot; unique_id=&quot;23753&quot;&gt;&lt;property id=&quot;20148&quot; value=&quot;5&quot;/&gt;&lt;property id=&quot;20300&quot; value=&quot;Slide 27 - &amp;quot;Nội dung&amp;quot;&quot;/&gt;&lt;property id=&quot;20307&quot; value=&quot;1012&quot;/&gt;&lt;/object&gt;&lt;object type=&quot;3&quot; unique_id=&quot;23754&quot;&gt;&lt;property id=&quot;20148&quot; value=&quot;5&quot;/&gt;&lt;property id=&quot;20300&quot; value=&quot;Slide 30 - &amp;quot;Nội dung&amp;quot;&quot;/&gt;&lt;property id=&quot;20307&quot; value=&quot;1013&quot;/&gt;&lt;/object&gt;&lt;object type=&quot;3&quot; unique_id=&quot;23755&quot;&gt;&lt;property id=&quot;20148&quot; value=&quot;5&quot;/&gt;&lt;property id=&quot;20300&quot; value=&quot;Slide 33 - &amp;quot;Nhập xuất dữ liệu trên shell&amp;quot;&quot;/&gt;&lt;property id=&quot;20307&quot; value=&quot;1014&quot;/&gt;&lt;/object&gt;&lt;/object&gt;&lt;object type=&quot;8&quot; unique_id=&quot;10025&quot;&gt;&lt;/object&gt;&lt;/object&gt;&lt;/database&gt;"/>
  <p:tag name="SECTOMILLISECCONVERTED" val="1"/>
  <p:tag name="ARTICULATE_PROJECT_OPEN" val="1"/>
  <p:tag name="ARTICULATE_REFERENCE_ID" val="d1857788-d5d0-4da0-84aa-30aeec182924"/>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150353926-c:\users\lntrivm\desktop\lds8_slide_2021\lds8_b1_overview_deep_learning.ppt"/>
  <p:tag name="ARTICULATE_PRESENTER_VERSION" val="7"/>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23"/>
  <p:tag name="ARTICULATE_USED_LAYOUT" val="2"/>
</p:tagLst>
</file>

<file path=ppt/tags/tag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820"/>
  <p:tag name="ARTICULATE_USED_LAYOUT" val="1"/>
</p:tagLst>
</file>

<file path=ppt/tags/tag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heme/theme1.xml><?xml version="1.0" encoding="utf-8"?>
<a:theme xmlns:a="http://schemas.openxmlformats.org/drawingml/2006/main" name="1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PTTK-H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defRPr kumimoji="0" lang="en-US" altLang="en-US" sz="2000" b="1" i="0" u="none" strike="noStrike" cap="none" normalizeH="0" baseline="0" smtClean="0">
            <a:ln>
              <a:noFill/>
            </a:ln>
            <a:solidFill>
              <a:srgbClr val="333399"/>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defRPr kumimoji="0" lang="en-US" altLang="en-US" sz="2000" b="1" i="0" u="none" strike="noStrike" cap="none" normalizeH="0" baseline="0" smtClean="0">
            <a:ln>
              <a:noFill/>
            </a:ln>
            <a:solidFill>
              <a:srgbClr val="333399"/>
            </a:solidFill>
            <a:effectLst/>
            <a:latin typeface="Arial" charset="0"/>
          </a:defRPr>
        </a:defPPr>
      </a:lstStyle>
    </a:lnDef>
  </a:objectDefaults>
  <a:extraClrSchemeLst>
    <a:extraClrScheme>
      <a:clrScheme name="PTTK-HT3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PTTK-HT3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PTTK-HT3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PTTK-HT3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PTTK-HT3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PTTK-HT3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PTTK-HT3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PTTK-HT3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PTTK-HT3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13660</TotalTime>
  <Words>447</Words>
  <Application>Microsoft Office PowerPoint</Application>
  <PresentationFormat>Widescreen</PresentationFormat>
  <Paragraphs>64</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Tahoma</vt:lpstr>
      <vt:lpstr>Times New Roman</vt:lpstr>
      <vt:lpstr>Wingdings</vt:lpstr>
      <vt:lpstr>1_PTTK-HT3</vt:lpstr>
      <vt:lpstr>PowerPoint Presentation</vt:lpstr>
      <vt:lpstr>Nội dung</vt:lpstr>
      <vt:lpstr>1. Giới thiệu</vt:lpstr>
      <vt:lpstr>Nội dung</vt:lpstr>
      <vt:lpstr>2. Các cấu trúc điều kiện</vt:lpstr>
      <vt:lpstr>2. Các cấu trúc điều kiện</vt:lpstr>
      <vt:lpstr>2. Các cấu trúc điều kiện</vt:lpstr>
      <vt:lpstr>2. Các cấu trúc điều kiện</vt:lpstr>
      <vt:lpstr>2. Các cấu trúc điều kiện</vt:lpstr>
      <vt:lpstr>2. Các cấu trúc điều kiện</vt:lpstr>
      <vt:lpstr>2. Các cấu trúc điều kiện</vt:lpstr>
      <vt:lpstr>PowerPoint Presentation</vt:lpstr>
    </vt:vector>
  </TitlesOfParts>
  <Company>CSC.HCMUNS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ktphuong</dc:creator>
  <cp:lastModifiedBy>lntri</cp:lastModifiedBy>
  <cp:revision>5899</cp:revision>
  <cp:lastPrinted>2018-06-28T08:27:48Z</cp:lastPrinted>
  <dcterms:created xsi:type="dcterms:W3CDTF">2008-09-10T03:58:39Z</dcterms:created>
  <dcterms:modified xsi:type="dcterms:W3CDTF">2022-11-09T08:00:10Z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TC010706251033</vt:lpwstr>
  </property>
  <property fmtid="{D5CDD505-2E9C-101B-9397-08002B2CF9AE}" pid="3" name="ArticulateGUID">
    <vt:lpwstr>156BF3F1-1C4B-45B5-A567-006C5743693D</vt:lpwstr>
  </property>
  <property fmtid="{D5CDD505-2E9C-101B-9397-08002B2CF9AE}" pid="4" name="ArticulatePath">
    <vt:lpwstr>lds8_b1_Overview_deep_learning</vt:lpwstr>
  </property>
  <property fmtid="{D5CDD505-2E9C-101B-9397-08002B2CF9AE}" pid="5" name="ArticulateProjectVersion">
    <vt:lpwstr>7</vt:lpwstr>
  </property>
  <property fmtid="{D5CDD505-2E9C-101B-9397-08002B2CF9AE}" pid="6" name="ArticulateUseProject">
    <vt:lpwstr>1</vt:lpwstr>
  </property>
  <property fmtid="{D5CDD505-2E9C-101B-9397-08002B2CF9AE}" pid="7" name="ArticulateProjectFull">
    <vt:lpwstr>C:\Users\lntrivm\Desktop\LDS8_Slide_2021\lds8_b1_Overview_deep_learning.ppta</vt:lpwstr>
  </property>
</Properties>
</file>