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58" r:id="rId1"/>
  </p:sldMasterIdLst>
  <p:notesMasterIdLst>
    <p:notesMasterId r:id="rId29"/>
  </p:notesMasterIdLst>
  <p:handoutMasterIdLst>
    <p:handoutMasterId r:id="rId30"/>
  </p:handoutMasterIdLst>
  <p:sldIdLst>
    <p:sldId id="1021" r:id="rId2"/>
    <p:sldId id="963" r:id="rId3"/>
    <p:sldId id="990" r:id="rId4"/>
    <p:sldId id="1000" r:id="rId5"/>
    <p:sldId id="992" r:id="rId6"/>
    <p:sldId id="993" r:id="rId7"/>
    <p:sldId id="1001" r:id="rId8"/>
    <p:sldId id="1002" r:id="rId9"/>
    <p:sldId id="1003" r:id="rId10"/>
    <p:sldId id="1004" r:id="rId11"/>
    <p:sldId id="1005" r:id="rId12"/>
    <p:sldId id="1006" r:id="rId13"/>
    <p:sldId id="1007" r:id="rId14"/>
    <p:sldId id="1008" r:id="rId15"/>
    <p:sldId id="1009" r:id="rId16"/>
    <p:sldId id="1010" r:id="rId17"/>
    <p:sldId id="1011" r:id="rId18"/>
    <p:sldId id="1013" r:id="rId19"/>
    <p:sldId id="1012" r:id="rId20"/>
    <p:sldId id="1014" r:id="rId21"/>
    <p:sldId id="1015" r:id="rId22"/>
    <p:sldId id="1016" r:id="rId23"/>
    <p:sldId id="1017" r:id="rId24"/>
    <p:sldId id="1018" r:id="rId25"/>
    <p:sldId id="1019" r:id="rId26"/>
    <p:sldId id="1020" r:id="rId27"/>
    <p:sldId id="923" r:id="rId28"/>
  </p:sldIdLst>
  <p:sldSz cx="12192000" cy="6858000"/>
  <p:notesSz cx="7315200" cy="96012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99FF"/>
    <a:srgbClr val="006600"/>
    <a:srgbClr val="0000FF"/>
    <a:srgbClr val="8FE2FF"/>
    <a:srgbClr val="DDDDDD"/>
    <a:srgbClr val="BA4606"/>
    <a:srgbClr val="FF6600"/>
    <a:srgbClr val="FF99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9066" autoAdjust="0"/>
  </p:normalViewPr>
  <p:slideViewPr>
    <p:cSldViewPr>
      <p:cViewPr varScale="1">
        <p:scale>
          <a:sx n="100" d="100"/>
          <a:sy n="100" d="100"/>
        </p:scale>
        <p:origin x="11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1032" y="6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796DA9-8B20-4551-A074-B5EB4E167F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7A9E8E8-E725-4543-932F-642930342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C071C50-E59E-48FD-A96C-EE592F6F8C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9F67E22-F009-4A32-99F6-9069A63269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2B9664-54C6-4FBA-8D11-EFC50B722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16189F-1A62-4C2B-82E3-EFA61C1D91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54F6966-257A-4DF6-BD39-D22D96C180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C722059-D7F9-41B3-AFA3-4008484B62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1963" y="722313"/>
            <a:ext cx="6392862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2474FA-2CB3-4A67-84D6-AA6C441C68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D6E67DD-F7C3-453E-80CB-17CEB6E12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861891D-1799-426B-986E-18E044B15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4421D1-C6F8-4C52-865E-7121A99DC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5610734-E5E5-4E17-A4FD-B04790178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6F503D-F0AF-49B7-9A2C-9878DCA1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E8CADDE-7A6E-4A8F-85D5-05CC180F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DB2CFA49-E4A0-4AB2-968D-A2751351E57F}" type="slidenum">
              <a:rPr lang="en-US" altLang="en-US" sz="1300" b="0">
                <a:solidFill>
                  <a:schemeClr val="tx1"/>
                </a:solidFill>
              </a:rPr>
              <a:pPr/>
              <a:t>1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910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015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622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14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88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497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49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407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18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14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418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99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2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706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283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535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35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046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914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5BB19A2E-A56B-4320-A315-68C84F429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1CD41D8-3773-460A-9ADB-9470DF29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163418A-D456-41BE-9E50-FEBCA33C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B595799C-B405-4D08-9FA9-B7BD6CE3965B}" type="slidenum">
              <a:rPr lang="en-US" altLang="en-US" sz="1300" b="0">
                <a:solidFill>
                  <a:schemeClr val="tx1"/>
                </a:solidFill>
              </a:rPr>
              <a:pPr/>
              <a:t>27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4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1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0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4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53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88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43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88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0AA26D42-FA7D-C2B2-DF7B-1711AD75A9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1" y="4797426"/>
            <a:ext cx="7296151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 b="0">
              <a:solidFill>
                <a:srgbClr val="FF6600"/>
              </a:solidFill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443F817-D2D2-8B13-138A-2F53E676FD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2678" y="95615"/>
            <a:ext cx="7620000" cy="642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0" dirty="0" err="1">
                <a:cs typeface="Arial" charset="0"/>
              </a:rPr>
              <a:t>Trường</a:t>
            </a:r>
            <a:r>
              <a:rPr lang="en-US" altLang="en-US" sz="1600" b="0" dirty="0">
                <a:cs typeface="Arial" charset="0"/>
              </a:rPr>
              <a:t> ĐH Khoa </a:t>
            </a:r>
            <a:r>
              <a:rPr lang="en-US" altLang="en-US" sz="1600" b="0" dirty="0" err="1">
                <a:cs typeface="Arial" charset="0"/>
              </a:rPr>
              <a:t>Học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Tự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Nhiên</a:t>
            </a:r>
            <a:r>
              <a:rPr lang="en-US" altLang="en-US" sz="1600" b="0" dirty="0">
                <a:cs typeface="Arial" charset="0"/>
              </a:rPr>
              <a:t> Tp. </a:t>
            </a:r>
            <a:r>
              <a:rPr lang="en-US" altLang="en-US" sz="1600" b="0" dirty="0" err="1">
                <a:cs typeface="Arial" charset="0"/>
              </a:rPr>
              <a:t>Hồ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Chí</a:t>
            </a:r>
            <a:r>
              <a:rPr lang="en-US" altLang="en-US" sz="1600" b="0" dirty="0">
                <a:cs typeface="Arial" charset="0"/>
              </a:rPr>
              <a:t> Minh</a:t>
            </a:r>
          </a:p>
          <a:p>
            <a:pPr algn="ctr" eaLnBrk="1" hangingPunct="1">
              <a:spcBef>
                <a:spcPct val="25000"/>
              </a:spcBef>
              <a:defRPr/>
            </a:pPr>
            <a:r>
              <a:rPr lang="en-US" altLang="en-US" sz="1600" dirty="0">
                <a:cs typeface="Arial" charset="0"/>
              </a:rPr>
              <a:t>TRUNG TÂM TIN HỌC</a:t>
            </a:r>
            <a:endParaRPr lang="en-US" altLang="en-US" sz="1800" b="0" dirty="0">
              <a:cs typeface="Arial" charset="0"/>
            </a:endParaRPr>
          </a:p>
        </p:txBody>
      </p:sp>
      <p:pic>
        <p:nvPicPr>
          <p:cNvPr id="4" name="Picture 54" descr="Logo moi">
            <a:extLst>
              <a:ext uri="{FF2B5EF4-FFF2-40B4-BE49-F238E27FC236}">
                <a16:creationId xmlns:a16="http://schemas.microsoft.com/office/drawing/2014/main" id="{801ECE4D-E271-7D33-D2E6-9B24A3A3E3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" y="42864"/>
            <a:ext cx="1766981" cy="108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5">
            <a:extLst>
              <a:ext uri="{FF2B5EF4-FFF2-40B4-BE49-F238E27FC236}">
                <a16:creationId xmlns:a16="http://schemas.microsoft.com/office/drawing/2014/main" id="{15E85A1C-B387-DD8B-06E8-DBE87AB73B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831917" y="2278064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Line 56">
            <a:extLst>
              <a:ext uri="{FF2B5EF4-FFF2-40B4-BE49-F238E27FC236}">
                <a16:creationId xmlns:a16="http://schemas.microsoft.com/office/drawing/2014/main" id="{DDFF765B-61D7-1EF7-9D94-3B10CB3A632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63234" y="3429000"/>
            <a:ext cx="767715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" name="Text Box 59">
            <a:extLst>
              <a:ext uri="{FF2B5EF4-FFF2-40B4-BE49-F238E27FC236}">
                <a16:creationId xmlns:a16="http://schemas.microsoft.com/office/drawing/2014/main" id="{C492B9EC-545A-74E2-3597-CE4F6865CC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545" y="6163998"/>
            <a:ext cx="698909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800" dirty="0"/>
              <a:t>2022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98434" y="3594761"/>
            <a:ext cx="6817784" cy="668338"/>
          </a:xfrm>
        </p:spPr>
        <p:txBody>
          <a:bodyPr anchor="ctr"/>
          <a:lstStyle>
            <a:lvl1pPr marL="0" indent="0" algn="r">
              <a:spcBef>
                <a:spcPct val="100000"/>
              </a:spcBef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34247-5982-8C3D-604E-4ADB925513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48" y="183639"/>
            <a:ext cx="2351584" cy="69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5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1ED3D-A360-2264-5159-180DBE74DAE4}"/>
              </a:ext>
            </a:extLst>
          </p:cNvPr>
          <p:cNvSpPr txBox="1"/>
          <p:nvPr userDrawn="1"/>
        </p:nvSpPr>
        <p:spPr>
          <a:xfrm>
            <a:off x="2946400" y="6596064"/>
            <a:ext cx="6502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0" dirty="0"/>
              <a:t>Fundamentals of Python - </a:t>
            </a:r>
            <a:r>
              <a:rPr lang="en-US" sz="1050" b="0" dirty="0" err="1"/>
              <a:t>Lập</a:t>
            </a:r>
            <a:r>
              <a:rPr lang="en-US" sz="1050" b="0" dirty="0"/>
              <a:t> </a:t>
            </a:r>
            <a:r>
              <a:rPr lang="en-US" sz="1050" b="0" dirty="0" err="1"/>
              <a:t>trình</a:t>
            </a:r>
            <a:r>
              <a:rPr lang="en-US" sz="1050" b="0" dirty="0"/>
              <a:t> Python </a:t>
            </a:r>
            <a:r>
              <a:rPr lang="en-US" sz="1050" b="0" dirty="0" err="1"/>
              <a:t>cơ</a:t>
            </a:r>
            <a:r>
              <a:rPr lang="en-US" sz="1050" b="0" dirty="0"/>
              <a:t> </a:t>
            </a:r>
            <a:r>
              <a:rPr lang="en-US" sz="1050" b="0" dirty="0" err="1"/>
              <a:t>bản</a:t>
            </a:r>
            <a:endParaRPr lang="en-US" sz="105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31802" y="1196182"/>
            <a:ext cx="10560049" cy="5184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alt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49C0B-0B51-2DC5-2AB0-C70693D8EAB7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7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124546"/>
            <a:ext cx="5304160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368" y="1124545"/>
            <a:ext cx="5179483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CC2B4D-6351-EFE1-762E-072F42C5B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4FC7B-138D-9BBB-5D43-11F2B88DB261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2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16B5DACA-ED6F-5010-AD05-301C0BFB0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112044"/>
            <a:ext cx="10560051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B0E640-96B9-5109-CA03-0F6AA5FA3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3"/>
            <a:ext cx="10560051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47F2484-DE2E-AE04-8BBD-0E0F6BD934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597650"/>
            <a:ext cx="10077451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" name="Line 40">
            <a:extLst>
              <a:ext uri="{FF2B5EF4-FFF2-40B4-BE49-F238E27FC236}">
                <a16:creationId xmlns:a16="http://schemas.microsoft.com/office/drawing/2014/main" id="{C8817B4F-1717-F71B-E7C6-57D8A63D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34" y="1052513"/>
            <a:ext cx="1069975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266C-4A3D-19A2-7727-7951E20D3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503C-7B01-4434-8F9F-F81B2B853C81}" type="datetimeFigureOut">
              <a:rPr lang="en-US" smtClean="0"/>
              <a:t>09-Nov-22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05A81-A463-9A3A-DDD1-37B39EAC3F1F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D73B3-9016-D1BD-9E09-005B3355E1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48" y="192016"/>
            <a:ext cx="787382" cy="860497"/>
          </a:xfrm>
          <a:prstGeom prst="rect">
            <a:avLst/>
          </a:prstGeom>
        </p:spPr>
      </p:pic>
      <p:pic>
        <p:nvPicPr>
          <p:cNvPr id="7" name="Picture 75" descr="Logo T3H">
            <a:extLst>
              <a:ext uri="{FF2B5EF4-FFF2-40B4-BE49-F238E27FC236}">
                <a16:creationId xmlns:a16="http://schemas.microsoft.com/office/drawing/2014/main" id="{8E7D2241-4212-5237-2E1E-93F767C7A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8" y="6335742"/>
            <a:ext cx="452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9" r:id="rId1"/>
    <p:sldLayoutId id="2147484960" r:id="rId2"/>
    <p:sldLayoutId id="214748496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1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q"/>
        <a:defRPr b="1">
          <a:solidFill>
            <a:srgbClr val="333399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333399"/>
        </a:buClr>
        <a:buFont typeface="Times New Roman" panose="02020603050405020304" pitchFamily="18" charset="0"/>
        <a:buChar char="●"/>
        <a:defRPr>
          <a:solidFill>
            <a:srgbClr val="333399"/>
          </a:solidFill>
          <a:latin typeface="+mn-lt"/>
        </a:defRPr>
      </a:lvl2pPr>
      <a:lvl3pPr marL="987425" indent="-18097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rgbClr val="3366FF"/>
          </a:solidFill>
          <a:latin typeface="+mn-lt"/>
        </a:defRPr>
      </a:lvl3pPr>
      <a:lvl4pPr marL="1281113" indent="-1793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2032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>
            <a:extLst>
              <a:ext uri="{FF2B5EF4-FFF2-40B4-BE49-F238E27FC236}">
                <a16:creationId xmlns:a16="http://schemas.microsoft.com/office/drawing/2014/main" id="{7C44E336-B50A-4A3D-ACC2-9DF5B0F35F5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 err="1"/>
              <a:t>Phòng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- </a:t>
            </a:r>
            <a:r>
              <a:rPr lang="en-US" altLang="en-US" dirty="0" err="1"/>
              <a:t>Mạng</a:t>
            </a:r>
            <a:endParaRPr lang="en-US" altLang="en-US" dirty="0"/>
          </a:p>
        </p:txBody>
      </p:sp>
      <p:sp>
        <p:nvSpPr>
          <p:cNvPr id="16386" name="Rectangle 4">
            <a:extLst>
              <a:ext uri="{FF2B5EF4-FFF2-40B4-BE49-F238E27FC236}">
                <a16:creationId xmlns:a16="http://schemas.microsoft.com/office/drawing/2014/main" id="{107B1242-4BCF-4E27-8E6C-015A0C451FE8}"/>
              </a:ext>
            </a:extLst>
          </p:cNvPr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2599443" y="2151035"/>
            <a:ext cx="7216775" cy="1222375"/>
          </a:xfrm>
        </p:spPr>
        <p:txBody>
          <a:bodyPr/>
          <a:lstStyle/>
          <a:p>
            <a:pPr algn="r" eaLnBrk="1" hangingPunct="1">
              <a:lnSpc>
                <a:spcPct val="150000"/>
              </a:lnSpc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br>
              <a:rPr lang="en-US" altLang="en-US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400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en-US" sz="2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5: </a:t>
            </a:r>
            <a:r>
              <a:rPr lang="en-US" altLang="en-US" sz="2400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altLang="en-US" sz="2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altLang="en-US" sz="2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endParaRPr lang="en-US" altLang="en-US" dirty="0">
              <a:solidFill>
                <a:srgbClr val="FF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05FAC-F0CC-EB8B-98FD-4266AA922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2251852"/>
            <a:ext cx="1222375" cy="1222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vi-VN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for: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2: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 rot="5400000">
            <a:off x="3393171" y="3488677"/>
            <a:ext cx="465101" cy="1209844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FD88A-9011-4279-B5D3-2A705BD4A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276872"/>
            <a:ext cx="4798389" cy="1436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46215-6E79-4828-8846-22CAFBBF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874" y="4509120"/>
            <a:ext cx="3640054" cy="3836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367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vi-VN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for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range()</a:t>
            </a:r>
          </a:p>
          <a:p>
            <a:pPr marL="806450" lvl="2" indent="0">
              <a:buNone/>
            </a:pPr>
            <a:endParaRPr lang="en-US" altLang="en-US" dirty="0"/>
          </a:p>
          <a:p>
            <a:pPr lvl="2"/>
            <a:r>
              <a:rPr lang="en-US" altLang="en-US" b="1" dirty="0"/>
              <a:t>start: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b="1" dirty="0"/>
              <a:t>stop</a:t>
            </a:r>
            <a:r>
              <a:rPr lang="en-US" altLang="en-US" dirty="0"/>
              <a:t>: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(stop-1).</a:t>
            </a:r>
          </a:p>
          <a:p>
            <a:pPr lvl="2"/>
            <a:r>
              <a:rPr lang="en-US" b="1" dirty="0"/>
              <a:t>step: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/>
              <a:t>1).</a:t>
            </a:r>
            <a:endParaRPr lang="en-US" dirty="0"/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FAD58-E006-4876-9F74-7C5268B0F87D}"/>
              </a:ext>
            </a:extLst>
          </p:cNvPr>
          <p:cNvSpPr txBox="1"/>
          <p:nvPr/>
        </p:nvSpPr>
        <p:spPr>
          <a:xfrm>
            <a:off x="1775520" y="2276872"/>
            <a:ext cx="403244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lvl="1"/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start,stop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[,step])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D2DF4-84C0-422A-8B80-9A38AFAA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311" y="4627524"/>
            <a:ext cx="5160945" cy="983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0D9BA1-DA90-4E07-99D7-AA3E0ED27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465" y="4433771"/>
            <a:ext cx="4260135" cy="136324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B97DE09-E5BF-4BD2-8DB5-3A6CEB835AD8}"/>
              </a:ext>
            </a:extLst>
          </p:cNvPr>
          <p:cNvSpPr/>
          <p:nvPr/>
        </p:nvSpPr>
        <p:spPr bwMode="auto">
          <a:xfrm>
            <a:off x="6599183" y="4627524"/>
            <a:ext cx="411326" cy="975739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839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vi-VN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for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3: In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khoảng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1 </a:t>
            </a:r>
            <a:r>
              <a:rPr lang="en-US" altLang="en-US" dirty="0" err="1"/>
              <a:t>đến</a:t>
            </a:r>
            <a:r>
              <a:rPr lang="en-US" altLang="en-US" dirty="0"/>
              <a:t> 10: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6157335" y="2876632"/>
            <a:ext cx="344556" cy="1128432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D4335-F089-4244-9D71-14013B2C8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356" y="3086211"/>
            <a:ext cx="3124636" cy="790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AB53B-C781-4D73-A7B1-28214823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659" y="2132856"/>
            <a:ext cx="926533" cy="2736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17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vi-VN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for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4: In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chào</a:t>
            </a:r>
            <a:r>
              <a:rPr lang="en-US" altLang="en-US" dirty="0"/>
              <a:t>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 rot="5400000">
            <a:off x="3978513" y="3098215"/>
            <a:ext cx="409824" cy="1071394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87763-9E6C-4297-8A7F-4CF990894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204864"/>
            <a:ext cx="6209105" cy="973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6EAF1-2C52-42F5-A49D-4FAF2DAF0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158" y="4053931"/>
            <a:ext cx="1840534" cy="1338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774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thiệu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Cấu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trúc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lặp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Dùng</a:t>
            </a:r>
            <a:r>
              <a:rPr lang="en-US" dirty="0"/>
              <a:t> else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Sử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break, continue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14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Dùng else với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/>
              <a:t>Python </a:t>
            </a:r>
            <a:r>
              <a:rPr lang="en-US" altLang="en-US" b="0" dirty="0" err="1"/>
              <a:t>hỗ</a:t>
            </a:r>
            <a:r>
              <a:rPr lang="en-US" altLang="en-US" b="0" dirty="0"/>
              <a:t> </a:t>
            </a:r>
            <a:r>
              <a:rPr lang="en-US" altLang="en-US" b="0" dirty="0" err="1"/>
              <a:t>trợ</a:t>
            </a:r>
            <a:r>
              <a:rPr lang="en-US" altLang="en-US" b="0" dirty="0"/>
              <a:t> </a:t>
            </a:r>
            <a:r>
              <a:rPr lang="en-US" altLang="en-US" b="0" dirty="0" err="1"/>
              <a:t>dùng</a:t>
            </a:r>
            <a:r>
              <a:rPr lang="en-US" altLang="en-US" b="0" dirty="0"/>
              <a:t> </a:t>
            </a:r>
            <a:r>
              <a:rPr lang="en-US" altLang="en-US" dirty="0"/>
              <a:t>else</a:t>
            </a:r>
            <a:r>
              <a:rPr lang="en-US" altLang="en-US" b="0" dirty="0"/>
              <a:t> </a:t>
            </a:r>
            <a:r>
              <a:rPr lang="en-US" altLang="en-US" b="0" dirty="0" err="1"/>
              <a:t>với</a:t>
            </a:r>
            <a:r>
              <a:rPr lang="en-US" altLang="en-US" b="0" dirty="0"/>
              <a:t> </a:t>
            </a:r>
            <a:r>
              <a:rPr lang="en-US" altLang="en-US" b="0" dirty="0" err="1"/>
              <a:t>cấu</a:t>
            </a:r>
            <a:r>
              <a:rPr lang="en-US" altLang="en-US" b="0" dirty="0"/>
              <a:t> </a:t>
            </a:r>
            <a:r>
              <a:rPr lang="en-US" altLang="en-US" b="0" dirty="0" err="1"/>
              <a:t>trúc</a:t>
            </a:r>
            <a:r>
              <a:rPr lang="en-US" altLang="en-US" b="0" dirty="0"/>
              <a:t> </a:t>
            </a:r>
            <a:r>
              <a:rPr lang="en-US" altLang="en-US" b="0" dirty="0" err="1"/>
              <a:t>lặp</a:t>
            </a:r>
            <a:r>
              <a:rPr lang="en-US" altLang="en-US" b="0" dirty="0"/>
              <a:t>: </a:t>
            </a:r>
          </a:p>
          <a:p>
            <a:pPr lvl="1"/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while</a:t>
            </a:r>
            <a:r>
              <a:rPr lang="en-US" altLang="en-US" dirty="0"/>
              <a:t>: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else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trở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b="1" dirty="0"/>
              <a:t>False</a:t>
            </a:r>
            <a:r>
              <a:rPr lang="en-US" altLang="en-US" dirty="0"/>
              <a:t>.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for</a:t>
            </a:r>
            <a:r>
              <a:rPr lang="en-US" altLang="en-US" dirty="0"/>
              <a:t>: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else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for </a:t>
            </a:r>
            <a:r>
              <a:rPr lang="en-US" altLang="en-US" b="1" dirty="0" err="1"/>
              <a:t>đã</a:t>
            </a:r>
            <a:r>
              <a:rPr lang="en-US" altLang="en-US" b="1" dirty="0"/>
              <a:t> </a:t>
            </a:r>
            <a:r>
              <a:rPr lang="en-US" altLang="en-US" b="1" dirty="0" err="1"/>
              <a:t>duyệt</a:t>
            </a:r>
            <a:r>
              <a:rPr lang="en-US" altLang="en-US" b="1" dirty="0"/>
              <a:t> </a:t>
            </a:r>
            <a:r>
              <a:rPr lang="en-US" altLang="en-US" b="1" dirty="0" err="1"/>
              <a:t>xong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D0CEE-413A-466F-BCB0-96D28E85770C}"/>
              </a:ext>
            </a:extLst>
          </p:cNvPr>
          <p:cNvSpPr txBox="1"/>
          <p:nvPr/>
        </p:nvSpPr>
        <p:spPr>
          <a:xfrm>
            <a:off x="4012597" y="2269902"/>
            <a:ext cx="3816424" cy="12311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điều_kiện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khối_lệnh_lặp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khối_lệnh_else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5636B-7F2A-4AD7-9212-94D6C86E2BD0}"/>
              </a:ext>
            </a:extLst>
          </p:cNvPr>
          <p:cNvSpPr txBox="1"/>
          <p:nvPr/>
        </p:nvSpPr>
        <p:spPr>
          <a:xfrm>
            <a:off x="4007768" y="4172887"/>
            <a:ext cx="5619304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iterating_var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sequence:</a:t>
            </a:r>
          </a:p>
          <a:p>
            <a:pPr lvl="1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khối_lệnh_lặp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khối_lệnh_else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63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Dùng else với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/>
              <a:t>Python </a:t>
            </a:r>
            <a:r>
              <a:rPr lang="en-US" altLang="en-US" b="0" dirty="0" err="1"/>
              <a:t>hỗ</a:t>
            </a:r>
            <a:r>
              <a:rPr lang="en-US" altLang="en-US" b="0" dirty="0"/>
              <a:t> </a:t>
            </a:r>
            <a:r>
              <a:rPr lang="en-US" altLang="en-US" b="0" dirty="0" err="1"/>
              <a:t>trợ</a:t>
            </a:r>
            <a:r>
              <a:rPr lang="en-US" altLang="en-US" b="0" dirty="0"/>
              <a:t> </a:t>
            </a:r>
            <a:r>
              <a:rPr lang="en-US" altLang="en-US" b="0" dirty="0" err="1"/>
              <a:t>dùng</a:t>
            </a:r>
            <a:r>
              <a:rPr lang="en-US" altLang="en-US" b="0" dirty="0"/>
              <a:t> </a:t>
            </a:r>
            <a:r>
              <a:rPr lang="en-US" altLang="en-US" dirty="0"/>
              <a:t>else</a:t>
            </a:r>
            <a:r>
              <a:rPr lang="en-US" altLang="en-US" b="0" dirty="0"/>
              <a:t> </a:t>
            </a:r>
            <a:r>
              <a:rPr lang="en-US" altLang="en-US" b="0" dirty="0" err="1"/>
              <a:t>với</a:t>
            </a:r>
            <a:r>
              <a:rPr lang="en-US" altLang="en-US" b="0" dirty="0"/>
              <a:t> </a:t>
            </a:r>
            <a:r>
              <a:rPr lang="en-US" altLang="en-US" b="0" dirty="0" err="1"/>
              <a:t>cấu</a:t>
            </a:r>
            <a:r>
              <a:rPr lang="en-US" altLang="en-US" b="0" dirty="0"/>
              <a:t> </a:t>
            </a:r>
            <a:r>
              <a:rPr lang="en-US" altLang="en-US" b="0" dirty="0" err="1"/>
              <a:t>trúc</a:t>
            </a:r>
            <a:r>
              <a:rPr lang="en-US" altLang="en-US" b="0" dirty="0"/>
              <a:t> </a:t>
            </a:r>
            <a:r>
              <a:rPr lang="en-US" altLang="en-US" b="0" dirty="0" err="1"/>
              <a:t>lặp</a:t>
            </a:r>
            <a:r>
              <a:rPr lang="en-US" altLang="en-US" b="0" dirty="0"/>
              <a:t>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1: Cho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1 </a:t>
            </a:r>
            <a:r>
              <a:rPr lang="en-US" altLang="en-US" dirty="0" err="1"/>
              <a:t>chuỗi</a:t>
            </a:r>
            <a:r>
              <a:rPr lang="en-US" altLang="en-US" dirty="0"/>
              <a:t>. </a:t>
            </a:r>
            <a:r>
              <a:rPr lang="en-US" altLang="en-US" dirty="0" err="1"/>
              <a:t>Đếm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(space)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:</a:t>
            </a:r>
          </a:p>
          <a:p>
            <a:endParaRPr lang="en-US" dirty="0"/>
          </a:p>
          <a:p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33896C-C830-4B68-A26C-867E77AF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420888"/>
            <a:ext cx="5544616" cy="2229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74BE23-6C01-408E-8E35-AACD55327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615" y="2749925"/>
            <a:ext cx="4650249" cy="501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6887CD-FD49-4EB5-8268-2C7B6B865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073" y="3443035"/>
            <a:ext cx="4535811" cy="56202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6341602" y="2892083"/>
            <a:ext cx="238967" cy="748931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507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Dùng else với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/>
              <a:t>Python </a:t>
            </a:r>
            <a:r>
              <a:rPr lang="en-US" altLang="en-US" b="0" dirty="0" err="1"/>
              <a:t>hỗ</a:t>
            </a:r>
            <a:r>
              <a:rPr lang="en-US" altLang="en-US" b="0" dirty="0"/>
              <a:t> </a:t>
            </a:r>
            <a:r>
              <a:rPr lang="en-US" altLang="en-US" b="0" dirty="0" err="1"/>
              <a:t>trợ</a:t>
            </a:r>
            <a:r>
              <a:rPr lang="en-US" altLang="en-US" b="0" dirty="0"/>
              <a:t> </a:t>
            </a:r>
            <a:r>
              <a:rPr lang="en-US" altLang="en-US" b="0" dirty="0" err="1"/>
              <a:t>dùng</a:t>
            </a:r>
            <a:r>
              <a:rPr lang="en-US" altLang="en-US" b="0" dirty="0"/>
              <a:t> </a:t>
            </a:r>
            <a:r>
              <a:rPr lang="en-US" altLang="en-US" dirty="0"/>
              <a:t>else</a:t>
            </a:r>
            <a:r>
              <a:rPr lang="en-US" altLang="en-US" b="0" dirty="0"/>
              <a:t> </a:t>
            </a:r>
            <a:r>
              <a:rPr lang="en-US" altLang="en-US" b="0" dirty="0" err="1"/>
              <a:t>với</a:t>
            </a:r>
            <a:r>
              <a:rPr lang="en-US" altLang="en-US" b="0" dirty="0"/>
              <a:t> </a:t>
            </a:r>
            <a:r>
              <a:rPr lang="en-US" altLang="en-US" b="0" dirty="0" err="1"/>
              <a:t>cấu</a:t>
            </a:r>
            <a:r>
              <a:rPr lang="en-US" altLang="en-US" b="0" dirty="0"/>
              <a:t> </a:t>
            </a:r>
            <a:r>
              <a:rPr lang="en-US" altLang="en-US" b="0" dirty="0" err="1"/>
              <a:t>trúc</a:t>
            </a:r>
            <a:r>
              <a:rPr lang="en-US" altLang="en-US" b="0" dirty="0"/>
              <a:t> </a:t>
            </a:r>
            <a:r>
              <a:rPr lang="en-US" altLang="en-US" b="0" dirty="0" err="1"/>
              <a:t>lặp</a:t>
            </a:r>
            <a:r>
              <a:rPr lang="en-US" altLang="en-US" b="0" dirty="0"/>
              <a:t>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2: Cho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n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.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6352533" y="4571216"/>
            <a:ext cx="391540" cy="1090602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C0C6B-E9CF-4CA1-B9EB-AC18CEDD9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8" y="2550536"/>
            <a:ext cx="5644145" cy="1876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2522F-AEC5-4C6C-BD0F-0A365D63E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4123169"/>
            <a:ext cx="4711272" cy="18761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322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thiệu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Cấu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trúc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lặp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Dùng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else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cấu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trúc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lặp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break, continue </a:t>
            </a:r>
            <a:r>
              <a:rPr lang="en-US" dirty="0" err="1"/>
              <a:t>và</a:t>
            </a:r>
            <a:r>
              <a:rPr lang="en-US" dirty="0"/>
              <a:t> pass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66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Sử dụng break, continue và pass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D2E81-E88C-4E89-824C-CCF4F5D1A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1701" r="10928" b="4850"/>
          <a:stretch/>
        </p:blipFill>
        <p:spPr>
          <a:xfrm>
            <a:off x="6096000" y="1176803"/>
            <a:ext cx="3794580" cy="5040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ABEEFA-FC65-EAC6-145B-5FDF9984E2CF}"/>
              </a:ext>
            </a:extLst>
          </p:cNvPr>
          <p:cNvSpPr txBox="1"/>
          <p:nvPr/>
        </p:nvSpPr>
        <p:spPr>
          <a:xfrm>
            <a:off x="983432" y="1725970"/>
            <a:ext cx="43204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Công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dụng</a:t>
            </a:r>
            <a:r>
              <a:rPr lang="en-US" altLang="en-US" sz="1800" b="0" dirty="0"/>
              <a:t>: Cho </a:t>
            </a:r>
            <a:r>
              <a:rPr lang="en-US" altLang="en-US" sz="1800" b="0" dirty="0" err="1"/>
              <a:t>phép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thay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đổi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thứ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tự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thi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hành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của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chương</a:t>
            </a:r>
            <a:r>
              <a:rPr lang="en-US" altLang="en-US" sz="1800" b="0" dirty="0"/>
              <a:t> </a:t>
            </a:r>
            <a:r>
              <a:rPr lang="en-US" altLang="en-US" sz="1800" b="0" err="1"/>
              <a:t>trình</a:t>
            </a:r>
            <a:r>
              <a:rPr lang="en-US" altLang="en-US" sz="1800" b="0"/>
              <a:t>.</a:t>
            </a:r>
            <a:endParaRPr lang="en-US" altLang="en-US" sz="18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FF0000"/>
                </a:solidFill>
              </a:rPr>
              <a:t>break:</a:t>
            </a:r>
            <a:r>
              <a:rPr lang="en-US" sz="1800" b="0" dirty="0"/>
              <a:t> </a:t>
            </a:r>
            <a:r>
              <a:rPr lang="en-US" sz="1800" b="0" dirty="0" err="1"/>
              <a:t>Được</a:t>
            </a:r>
            <a:r>
              <a:rPr lang="en-US" sz="1800" b="0" dirty="0"/>
              <a:t> </a:t>
            </a:r>
            <a:r>
              <a:rPr lang="en-US" sz="1800" b="0" dirty="0" err="1"/>
              <a:t>dùng</a:t>
            </a:r>
            <a:r>
              <a:rPr lang="en-US" sz="1800" b="0" dirty="0"/>
              <a:t> </a:t>
            </a:r>
            <a:r>
              <a:rPr lang="en-US" sz="1800" b="0" dirty="0" err="1"/>
              <a:t>để</a:t>
            </a:r>
            <a:r>
              <a:rPr lang="en-US" sz="1800" b="0" dirty="0"/>
              <a:t> </a:t>
            </a:r>
            <a:r>
              <a:rPr lang="en-US" sz="1800" b="0" dirty="0" err="1"/>
              <a:t>kết</a:t>
            </a:r>
            <a:r>
              <a:rPr lang="en-US" sz="1800" b="0" dirty="0"/>
              <a:t> </a:t>
            </a:r>
            <a:r>
              <a:rPr lang="en-US" sz="1800" b="0" dirty="0" err="1"/>
              <a:t>thúc</a:t>
            </a:r>
            <a:r>
              <a:rPr lang="en-US" sz="1800" b="0" dirty="0"/>
              <a:t> </a:t>
            </a:r>
            <a:r>
              <a:rPr lang="en-US" sz="1800" b="0" dirty="0" err="1"/>
              <a:t>việc</a:t>
            </a:r>
            <a:r>
              <a:rPr lang="en-US" sz="1800" b="0" dirty="0"/>
              <a:t> </a:t>
            </a:r>
            <a:r>
              <a:rPr lang="en-US" sz="1800" b="0" dirty="0" err="1"/>
              <a:t>thực</a:t>
            </a:r>
            <a:r>
              <a:rPr lang="en-US" sz="1800" b="0" dirty="0"/>
              <a:t> </a:t>
            </a:r>
            <a:r>
              <a:rPr lang="en-US" sz="1800" b="0" dirty="0" err="1"/>
              <a:t>hiện</a:t>
            </a:r>
            <a:r>
              <a:rPr lang="en-US" sz="1800" b="0" dirty="0"/>
              <a:t> </a:t>
            </a:r>
            <a:r>
              <a:rPr lang="en-US" sz="1800" b="0" dirty="0" err="1"/>
              <a:t>của</a:t>
            </a:r>
            <a:r>
              <a:rPr lang="en-US" sz="1800" b="0" dirty="0"/>
              <a:t> </a:t>
            </a:r>
            <a:r>
              <a:rPr lang="en-US" sz="1800" b="0" dirty="0" err="1"/>
              <a:t>lệnh</a:t>
            </a:r>
            <a:r>
              <a:rPr lang="en-US" sz="1800" b="0" dirty="0"/>
              <a:t> </a:t>
            </a:r>
            <a:r>
              <a:rPr lang="en-US" sz="1800" b="0" dirty="0" err="1"/>
              <a:t>lặp</a:t>
            </a:r>
            <a:r>
              <a:rPr lang="en-US" sz="1800" b="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34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marL="4508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Cấu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trúc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lặp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08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Dùng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else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cấu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trúc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lặp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08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Sử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break, continue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pass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Sử dụng break, continue và pass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break: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1: Cho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1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.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hay </a:t>
            </a:r>
            <a:r>
              <a:rPr lang="en-US" altLang="en-US" dirty="0" err="1"/>
              <a:t>không</a:t>
            </a:r>
            <a:r>
              <a:rPr lang="en-US" altLang="en-US" dirty="0"/>
              <a:t>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7072842" y="5301208"/>
            <a:ext cx="247294" cy="748931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14E6E-349C-4D81-99CC-CBEA234AA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2636912"/>
            <a:ext cx="6912768" cy="2394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D1AE30-FB27-4653-8E82-5384CA82C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037" y="5106099"/>
            <a:ext cx="3876874" cy="540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C4181D-FEAD-4358-A588-EDA980948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160" y="5733256"/>
            <a:ext cx="3932699" cy="4537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650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Sử dụng break, continue và pass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break: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2: Cho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1 </a:t>
            </a:r>
            <a:r>
              <a:rPr lang="en-US" altLang="en-US" dirty="0" err="1"/>
              <a:t>chuỗi</a:t>
            </a:r>
            <a:r>
              <a:rPr lang="en-US" altLang="en-US" dirty="0"/>
              <a:t>.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(space) hay </a:t>
            </a:r>
            <a:r>
              <a:rPr lang="en-US" altLang="en-US" dirty="0" err="1"/>
              <a:t>không</a:t>
            </a:r>
            <a:r>
              <a:rPr lang="en-US" altLang="en-US" dirty="0"/>
              <a:t>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6312024" y="5416373"/>
            <a:ext cx="247294" cy="748931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2CD2F-E851-4F81-9F8A-7065DCE82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2655975"/>
            <a:ext cx="6012908" cy="2600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0DC9D-6EFB-4773-8331-530FB95A3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33" y="5805264"/>
            <a:ext cx="4835591" cy="497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5FD690-0756-4ED5-9A59-EF4DDF943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199" y="5238885"/>
            <a:ext cx="3729298" cy="450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874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Sử dụng break, continue và pass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continue</a:t>
            </a:r>
            <a:r>
              <a:rPr lang="en-US" altLang="en-US" dirty="0"/>
              <a:t>: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0F2F6-A861-401C-A876-274A12EBE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t="1367" r="10233" b="6229"/>
          <a:stretch/>
        </p:blipFill>
        <p:spPr>
          <a:xfrm>
            <a:off x="6096000" y="1196182"/>
            <a:ext cx="3150203" cy="5040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57831C-3593-6DE9-3555-614888256C63}"/>
              </a:ext>
            </a:extLst>
          </p:cNvPr>
          <p:cNvSpPr txBox="1"/>
          <p:nvPr/>
        </p:nvSpPr>
        <p:spPr>
          <a:xfrm>
            <a:off x="767408" y="1628800"/>
            <a:ext cx="47525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230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Bỏ</a:t>
            </a:r>
            <a:r>
              <a:rPr lang="en-US" altLang="en-US" sz="1800" b="0" dirty="0"/>
              <a:t> qua </a:t>
            </a:r>
            <a:r>
              <a:rPr lang="en-US" altLang="en-US" sz="1800" b="0" dirty="0" err="1"/>
              <a:t>lần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lặp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hiện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hành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và</a:t>
            </a:r>
            <a:r>
              <a:rPr lang="en-US" altLang="en-US" sz="1800" b="0" dirty="0"/>
              <a:t> quay </a:t>
            </a:r>
            <a:r>
              <a:rPr lang="en-US" altLang="en-US" sz="1800" b="0" dirty="0" err="1"/>
              <a:t>về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đầu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vòng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lặp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kiểm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tra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lại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điều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kiện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nếu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thỏa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thì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tiếp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tục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lặp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nếu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không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thỏa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thì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thoát</a:t>
            </a:r>
            <a:endParaRPr lang="en-US" sz="1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86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Sử dụng break, continue và pass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continue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1: Cho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chạy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10 </a:t>
            </a:r>
            <a:r>
              <a:rPr lang="en-US" altLang="en-US" dirty="0" err="1"/>
              <a:t>đến</a:t>
            </a:r>
            <a:r>
              <a:rPr lang="en-US" altLang="en-US" dirty="0"/>
              <a:t> 1. In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lẻ</a:t>
            </a:r>
            <a:r>
              <a:rPr lang="en-US" altLang="en-US" dirty="0"/>
              <a:t>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6115331" y="3126163"/>
            <a:ext cx="247294" cy="748931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879DE-39D1-4EC2-8143-D4F9949A1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0" y="2348880"/>
            <a:ext cx="2888427" cy="2127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0DD6B-C668-4740-84BE-9F184D55D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22" y="2570718"/>
            <a:ext cx="1249539" cy="1684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260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Sử dụng break, continue và pass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continue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2: Cho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. In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4: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6528048" y="4188929"/>
            <a:ext cx="247294" cy="748931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D1DF9-93AC-4A8C-9FCF-80EF955B2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2233654"/>
            <a:ext cx="8064896" cy="1697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C9C37-EF38-471A-8627-C6FD3A730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12" y="3970548"/>
            <a:ext cx="1558554" cy="11856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841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break, continue </a:t>
            </a:r>
            <a:r>
              <a:rPr lang="en-US" altLang="en-US" dirty="0" err="1"/>
              <a:t>và</a:t>
            </a:r>
            <a:r>
              <a:rPr lang="en-US" altLang="en-US" dirty="0"/>
              <a:t> pass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pass: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90867-DB29-425E-9B98-1A0C5397B2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1701" r="19869" b="12201"/>
          <a:stretch/>
        </p:blipFill>
        <p:spPr>
          <a:xfrm>
            <a:off x="6888088" y="1172644"/>
            <a:ext cx="3284461" cy="5496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42EB5-2ECF-F1B2-2A38-9BC0AC5948A9}"/>
              </a:ext>
            </a:extLst>
          </p:cNvPr>
          <p:cNvSpPr txBox="1"/>
          <p:nvPr/>
        </p:nvSpPr>
        <p:spPr>
          <a:xfrm>
            <a:off x="767408" y="1628800"/>
            <a:ext cx="554461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230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en-US" sz="1800" b="0" dirty="0"/>
              <a:t>Được sử dụng khi một câu lệnh được yêu cầu nhưng ta không muốn bất cứ lệnh hoặc code nào thực thi</a:t>
            </a:r>
            <a:r>
              <a:rPr lang="en-US" altLang="en-US" sz="1800" b="0" dirty="0"/>
              <a:t>.</a:t>
            </a:r>
          </a:p>
          <a:p>
            <a:pPr marL="461963" indent="-230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Là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một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toán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tử</a:t>
            </a:r>
            <a:r>
              <a:rPr lang="en-US" altLang="en-US" sz="1800" b="0" dirty="0"/>
              <a:t> null, </a:t>
            </a:r>
            <a:r>
              <a:rPr lang="en-US" altLang="en-US" sz="1800" b="0" dirty="0" err="1"/>
              <a:t>không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có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gì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xảy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ra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khi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nó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thực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thi</a:t>
            </a:r>
            <a:r>
              <a:rPr lang="en-US" altLang="en-US" sz="1800" b="0" dirty="0"/>
              <a:t>.</a:t>
            </a:r>
          </a:p>
          <a:p>
            <a:pPr marL="461963" indent="-230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altLang="en-US" sz="1800" b="0" dirty="0"/>
              <a:t>Sử dụng hữu ích ở những nơi code sẽ đi qua nhưng chưa được viết</a:t>
            </a:r>
            <a:r>
              <a:rPr lang="en-US" altLang="en-US" sz="1800" b="0" dirty="0"/>
              <a:t>.</a:t>
            </a:r>
            <a:endParaRPr lang="vi-VN" altLang="en-US" sz="1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627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Sử dụng break, continue và pass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pass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Cho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. In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chẵn</a:t>
            </a:r>
            <a:r>
              <a:rPr lang="en-US" altLang="en-US" dirty="0"/>
              <a:t>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5690244" y="4191210"/>
            <a:ext cx="247294" cy="748931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AC965A-B2CC-486E-A0A4-A109386F4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222090"/>
            <a:ext cx="6527909" cy="1877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0BF1C-EF0C-4354-83D1-6D90AFA24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50" y="3830144"/>
            <a:ext cx="2013034" cy="1471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1282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A1970-2B6E-BE8D-F834-117FC4D9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BD245-AC04-13E2-732C-79AB36EA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DF8455C-C60C-41F1-B847-9F257065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93" y="1268561"/>
            <a:ext cx="304006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Giới thiệu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 err="1"/>
              <a:t>Vòng</a:t>
            </a:r>
            <a:r>
              <a:rPr lang="en-US" altLang="en-US" b="0" dirty="0"/>
              <a:t> </a:t>
            </a:r>
            <a:r>
              <a:rPr lang="en-US" altLang="en-US" b="0" dirty="0" err="1"/>
              <a:t>lặp</a:t>
            </a:r>
            <a:r>
              <a:rPr lang="en-US" altLang="en-US" b="0" dirty="0"/>
              <a:t> </a:t>
            </a:r>
            <a:r>
              <a:rPr lang="en-US" altLang="en-US" b="0" dirty="0" err="1"/>
              <a:t>là</a:t>
            </a:r>
            <a:r>
              <a:rPr lang="en-US" altLang="en-US" b="0" dirty="0"/>
              <a:t> </a:t>
            </a:r>
            <a:r>
              <a:rPr lang="en-US" altLang="en-US" b="0" dirty="0" err="1"/>
              <a:t>thuật</a:t>
            </a:r>
            <a:r>
              <a:rPr lang="en-US" altLang="en-US" b="0" dirty="0"/>
              <a:t> </a:t>
            </a:r>
            <a:r>
              <a:rPr lang="en-US" altLang="en-US" b="0" dirty="0" err="1"/>
              <a:t>ngữ</a:t>
            </a:r>
            <a:r>
              <a:rPr lang="en-US" altLang="en-US" b="0" dirty="0"/>
              <a:t> </a:t>
            </a:r>
            <a:r>
              <a:rPr lang="en-US" altLang="en-US" b="0" dirty="0" err="1"/>
              <a:t>dùng</a:t>
            </a:r>
            <a:r>
              <a:rPr lang="en-US" altLang="en-US" b="0" dirty="0"/>
              <a:t> </a:t>
            </a:r>
            <a:r>
              <a:rPr lang="en-US" altLang="en-US" b="0" dirty="0" err="1"/>
              <a:t>để</a:t>
            </a:r>
            <a:r>
              <a:rPr lang="en-US" altLang="en-US" b="0" dirty="0"/>
              <a:t> </a:t>
            </a:r>
            <a:r>
              <a:rPr lang="en-US" altLang="en-US" b="0" dirty="0" err="1"/>
              <a:t>chỉ</a:t>
            </a:r>
            <a:r>
              <a:rPr lang="en-US" altLang="en-US" b="0" dirty="0"/>
              <a:t> </a:t>
            </a:r>
            <a:r>
              <a:rPr lang="en-US" altLang="en-US" b="0" dirty="0" err="1"/>
              <a:t>hành</a:t>
            </a:r>
            <a:r>
              <a:rPr lang="en-US" altLang="en-US" b="0" dirty="0"/>
              <a:t> </a:t>
            </a:r>
            <a:r>
              <a:rPr lang="en-US" altLang="en-US" b="0" dirty="0" err="1"/>
              <a:t>động</a:t>
            </a:r>
            <a:r>
              <a:rPr lang="en-US" altLang="en-US" b="0" dirty="0"/>
              <a:t> </a:t>
            </a:r>
            <a:r>
              <a:rPr lang="en-US" altLang="en-US" b="0" dirty="0" err="1"/>
              <a:t>lặp</a:t>
            </a:r>
            <a:r>
              <a:rPr lang="en-US" altLang="en-US" b="0" dirty="0"/>
              <a:t> </a:t>
            </a:r>
            <a:r>
              <a:rPr lang="en-US" altLang="en-US" b="0" dirty="0" err="1"/>
              <a:t>đi</a:t>
            </a:r>
            <a:r>
              <a:rPr lang="en-US" altLang="en-US" b="0" dirty="0"/>
              <a:t> </a:t>
            </a:r>
            <a:r>
              <a:rPr lang="en-US" altLang="en-US" b="0" dirty="0" err="1"/>
              <a:t>lặp</a:t>
            </a:r>
            <a:r>
              <a:rPr lang="en-US" altLang="en-US" b="0" dirty="0"/>
              <a:t> </a:t>
            </a:r>
            <a:r>
              <a:rPr lang="en-US" altLang="en-US" b="0" dirty="0" err="1"/>
              <a:t>lại</a:t>
            </a:r>
            <a:r>
              <a:rPr lang="en-US" altLang="en-US" b="0" dirty="0"/>
              <a:t> </a:t>
            </a:r>
            <a:r>
              <a:rPr lang="en-US" altLang="en-US" b="0" dirty="0" err="1"/>
              <a:t>nhiều</a:t>
            </a:r>
            <a:r>
              <a:rPr lang="en-US" altLang="en-US" b="0" dirty="0"/>
              <a:t> </a:t>
            </a:r>
            <a:r>
              <a:rPr lang="en-US" altLang="en-US" b="0" dirty="0" err="1"/>
              <a:t>lần</a:t>
            </a:r>
            <a:r>
              <a:rPr lang="en-US" altLang="en-US" b="0" dirty="0"/>
              <a:t>. </a:t>
            </a:r>
            <a:r>
              <a:rPr lang="en-US" altLang="en-US" b="0" dirty="0" err="1"/>
              <a:t>Trong</a:t>
            </a:r>
            <a:r>
              <a:rPr lang="en-US" altLang="en-US" b="0" dirty="0"/>
              <a:t> </a:t>
            </a:r>
            <a:r>
              <a:rPr lang="en-US" altLang="en-US" b="0" dirty="0" err="1"/>
              <a:t>chương</a:t>
            </a:r>
            <a:r>
              <a:rPr lang="en-US" altLang="en-US" b="0" dirty="0"/>
              <a:t> </a:t>
            </a:r>
            <a:r>
              <a:rPr lang="en-US" altLang="en-US" b="0" dirty="0" err="1"/>
              <a:t>trình</a:t>
            </a:r>
            <a:r>
              <a:rPr lang="en-US" altLang="en-US" b="0" dirty="0"/>
              <a:t>, </a:t>
            </a:r>
            <a:r>
              <a:rPr lang="en-US" altLang="en-US" b="0" dirty="0" err="1"/>
              <a:t>đôi</a:t>
            </a:r>
            <a:r>
              <a:rPr lang="en-US" altLang="en-US" b="0" dirty="0"/>
              <a:t> </a:t>
            </a:r>
            <a:r>
              <a:rPr lang="en-US" altLang="en-US" b="0" dirty="0" err="1"/>
              <a:t>lúc</a:t>
            </a:r>
            <a:r>
              <a:rPr lang="en-US" altLang="en-US" b="0" dirty="0"/>
              <a:t> </a:t>
            </a:r>
            <a:r>
              <a:rPr lang="en-US" altLang="en-US" b="0" dirty="0" err="1"/>
              <a:t>chúng</a:t>
            </a:r>
            <a:r>
              <a:rPr lang="en-US" altLang="en-US" b="0" dirty="0"/>
              <a:t> ta </a:t>
            </a:r>
            <a:r>
              <a:rPr lang="en-US" altLang="en-US" b="0" dirty="0" err="1"/>
              <a:t>muốn</a:t>
            </a:r>
            <a:r>
              <a:rPr lang="en-US" altLang="en-US" b="0" dirty="0"/>
              <a:t> </a:t>
            </a:r>
            <a:r>
              <a:rPr lang="en-US" altLang="en-US" b="0" dirty="0" err="1"/>
              <a:t>chạy</a:t>
            </a:r>
            <a:r>
              <a:rPr lang="en-US" altLang="en-US" b="0" dirty="0"/>
              <a:t> </a:t>
            </a:r>
            <a:r>
              <a:rPr lang="en-US" altLang="en-US" b="0" dirty="0" err="1"/>
              <a:t>đi</a:t>
            </a:r>
            <a:r>
              <a:rPr lang="en-US" altLang="en-US" b="0" dirty="0"/>
              <a:t> </a:t>
            </a:r>
            <a:r>
              <a:rPr lang="en-US" altLang="en-US" b="0" dirty="0" err="1"/>
              <a:t>chạy</a:t>
            </a:r>
            <a:r>
              <a:rPr lang="en-US" altLang="en-US" b="0" dirty="0"/>
              <a:t> </a:t>
            </a:r>
            <a:r>
              <a:rPr lang="en-US" altLang="en-US" b="0" dirty="0" err="1"/>
              <a:t>lại</a:t>
            </a:r>
            <a:r>
              <a:rPr lang="en-US" altLang="en-US" b="0" dirty="0"/>
              <a:t> </a:t>
            </a:r>
            <a:r>
              <a:rPr lang="en-US" altLang="en-US" b="0" dirty="0" err="1"/>
              <a:t>một</a:t>
            </a:r>
            <a:r>
              <a:rPr lang="en-US" altLang="en-US" b="0" dirty="0"/>
              <a:t> </a:t>
            </a:r>
            <a:r>
              <a:rPr lang="en-US" altLang="en-US" b="0" dirty="0" err="1"/>
              <a:t>phần</a:t>
            </a:r>
            <a:r>
              <a:rPr lang="en-US" altLang="en-US" b="0" dirty="0"/>
              <a:t> code </a:t>
            </a:r>
            <a:r>
              <a:rPr lang="en-US" altLang="en-US" b="0" dirty="0" err="1"/>
              <a:t>nào</a:t>
            </a:r>
            <a:r>
              <a:rPr lang="en-US" altLang="en-US" b="0" dirty="0"/>
              <a:t> </a:t>
            </a:r>
            <a:r>
              <a:rPr lang="en-US" altLang="en-US" b="0" dirty="0" err="1"/>
              <a:t>đó</a:t>
            </a:r>
            <a:r>
              <a:rPr lang="en-US" altLang="en-US" b="0" dirty="0"/>
              <a:t> </a:t>
            </a:r>
            <a:r>
              <a:rPr lang="en-US" altLang="en-US" b="0" dirty="0" err="1"/>
              <a:t>thì</a:t>
            </a:r>
            <a:r>
              <a:rPr lang="en-US" altLang="en-US" b="0" dirty="0"/>
              <a:t> </a:t>
            </a:r>
            <a:r>
              <a:rPr lang="en-US" altLang="en-US" b="0" dirty="0" err="1"/>
              <a:t>đó</a:t>
            </a:r>
            <a:r>
              <a:rPr lang="en-US" altLang="en-US" b="0" dirty="0"/>
              <a:t> </a:t>
            </a:r>
            <a:r>
              <a:rPr lang="en-US" altLang="en-US" b="0" dirty="0" err="1"/>
              <a:t>là</a:t>
            </a:r>
            <a:r>
              <a:rPr lang="en-US" altLang="en-US" b="0" dirty="0"/>
              <a:t> </a:t>
            </a:r>
            <a:r>
              <a:rPr lang="en-US" altLang="en-US" b="0" dirty="0" err="1"/>
              <a:t>lúc</a:t>
            </a:r>
            <a:r>
              <a:rPr lang="en-US" altLang="en-US" b="0" dirty="0"/>
              <a:t> </a:t>
            </a:r>
            <a:r>
              <a:rPr lang="en-US" altLang="en-US" b="0" dirty="0" err="1"/>
              <a:t>chúng</a:t>
            </a:r>
            <a:r>
              <a:rPr lang="en-US" altLang="en-US" b="0" dirty="0"/>
              <a:t> ta </a:t>
            </a:r>
            <a:r>
              <a:rPr lang="en-US" altLang="en-US" b="0" dirty="0" err="1"/>
              <a:t>cần</a:t>
            </a:r>
            <a:r>
              <a:rPr lang="en-US" altLang="en-US" b="0" dirty="0"/>
              <a:t> </a:t>
            </a:r>
            <a:r>
              <a:rPr lang="en-US" altLang="en-US" b="0" dirty="0" err="1"/>
              <a:t>đến</a:t>
            </a:r>
            <a:r>
              <a:rPr lang="en-US" altLang="en-US" b="0" dirty="0"/>
              <a:t> </a:t>
            </a:r>
            <a:r>
              <a:rPr lang="en-US" altLang="en-US" b="0" dirty="0" err="1"/>
              <a:t>vòng</a:t>
            </a:r>
            <a:r>
              <a:rPr lang="en-US" altLang="en-US" b="0" dirty="0"/>
              <a:t> </a:t>
            </a:r>
            <a:r>
              <a:rPr lang="en-US" altLang="en-US" b="0" dirty="0" err="1"/>
              <a:t>lặp</a:t>
            </a:r>
            <a:r>
              <a:rPr lang="en-US" altLang="en-US" b="0" dirty="0"/>
              <a:t>.</a:t>
            </a:r>
          </a:p>
          <a:p>
            <a:r>
              <a:rPr lang="en-US" altLang="en-US" b="0" dirty="0" err="1"/>
              <a:t>Có</a:t>
            </a:r>
            <a:r>
              <a:rPr lang="en-US" altLang="en-US" b="0" dirty="0"/>
              <a:t> 2 </a:t>
            </a:r>
            <a:r>
              <a:rPr lang="en-US" altLang="en-US" b="0" dirty="0" err="1"/>
              <a:t>loại</a:t>
            </a:r>
            <a:r>
              <a:rPr lang="en-US" altLang="en-US" b="0" dirty="0"/>
              <a:t> </a:t>
            </a:r>
            <a:r>
              <a:rPr lang="en-US" altLang="en-US" b="0" dirty="0" err="1"/>
              <a:t>vòng</a:t>
            </a:r>
            <a:r>
              <a:rPr lang="en-US" altLang="en-US" b="0" dirty="0"/>
              <a:t> </a:t>
            </a:r>
            <a:r>
              <a:rPr lang="en-US" altLang="en-US" b="0" dirty="0" err="1"/>
              <a:t>lặp</a:t>
            </a:r>
            <a:r>
              <a:rPr lang="en-US" altLang="en-US" b="0" dirty="0"/>
              <a:t> </a:t>
            </a:r>
            <a:r>
              <a:rPr lang="en-US" altLang="en-US" b="0" dirty="0" err="1"/>
              <a:t>chính</a:t>
            </a:r>
            <a:r>
              <a:rPr lang="en-US" altLang="en-US" b="0" dirty="0"/>
              <a:t> </a:t>
            </a:r>
            <a:r>
              <a:rPr lang="en-US" altLang="en-US" b="0" dirty="0" err="1"/>
              <a:t>trong</a:t>
            </a:r>
            <a:r>
              <a:rPr lang="en-US" altLang="en-US" b="0" dirty="0"/>
              <a:t> Python:</a:t>
            </a:r>
          </a:p>
          <a:p>
            <a:pPr lvl="1"/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b="1" dirty="0"/>
              <a:t>while</a:t>
            </a:r>
          </a:p>
          <a:p>
            <a:pPr lvl="1"/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b="1" dirty="0"/>
              <a:t>for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thiệu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Dùng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else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cấu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trúc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lặp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Sử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break, continue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1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vi-VN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while</a:t>
            </a:r>
            <a:r>
              <a:rPr lang="en-US" altLang="en-US" dirty="0"/>
              <a:t>:</a:t>
            </a:r>
            <a:endParaRPr lang="en-US" dirty="0"/>
          </a:p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FAD58-E006-4876-9F74-7C5268B0F87D}"/>
              </a:ext>
            </a:extLst>
          </p:cNvPr>
          <p:cNvSpPr txBox="1"/>
          <p:nvPr/>
        </p:nvSpPr>
        <p:spPr>
          <a:xfrm>
            <a:off x="2711624" y="3987641"/>
            <a:ext cx="3243435" cy="11695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điều_kiện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khối_lệnh_lặp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7F68-C209-4A11-8FDA-141CDE99E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060848"/>
            <a:ext cx="4584952" cy="4017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49D4A-5932-0687-BAD0-532A41E0F304}"/>
              </a:ext>
            </a:extLst>
          </p:cNvPr>
          <p:cNvSpPr txBox="1"/>
          <p:nvPr/>
        </p:nvSpPr>
        <p:spPr>
          <a:xfrm>
            <a:off x="767408" y="1603728"/>
            <a:ext cx="446442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lvl="1" indent="-230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 err="1"/>
              <a:t>Dùng</a:t>
            </a:r>
            <a:r>
              <a:rPr lang="en-US" sz="1800" b="0" dirty="0"/>
              <a:t> </a:t>
            </a:r>
            <a:r>
              <a:rPr lang="en-US" sz="1800" b="0" dirty="0" err="1"/>
              <a:t>để</a:t>
            </a:r>
            <a:r>
              <a:rPr lang="en-US" sz="1800" b="0" dirty="0"/>
              <a:t> </a:t>
            </a:r>
            <a:r>
              <a:rPr lang="en-US" sz="1800" b="0" dirty="0" err="1"/>
              <a:t>thi</a:t>
            </a:r>
            <a:r>
              <a:rPr lang="en-US" sz="1800" b="0" dirty="0"/>
              <a:t> </a:t>
            </a:r>
            <a:r>
              <a:rPr lang="en-US" sz="1800" b="0" dirty="0" err="1"/>
              <a:t>hành</a:t>
            </a:r>
            <a:r>
              <a:rPr lang="en-US" sz="1800" b="0" dirty="0"/>
              <a:t> </a:t>
            </a:r>
            <a:r>
              <a:rPr lang="en-US" sz="1800" b="0" dirty="0" err="1"/>
              <a:t>một</a:t>
            </a:r>
            <a:r>
              <a:rPr lang="en-US" sz="1800" b="0" dirty="0"/>
              <a:t> </a:t>
            </a:r>
            <a:r>
              <a:rPr lang="en-US" sz="1800" b="0" dirty="0" err="1"/>
              <a:t>lệnh</a:t>
            </a:r>
            <a:r>
              <a:rPr lang="en-US" sz="1800" b="0" dirty="0"/>
              <a:t> hay </a:t>
            </a:r>
            <a:r>
              <a:rPr lang="en-US" sz="1800" b="0" dirty="0" err="1"/>
              <a:t>khối</a:t>
            </a:r>
            <a:r>
              <a:rPr lang="en-US" sz="1800" b="0" dirty="0"/>
              <a:t> </a:t>
            </a:r>
            <a:r>
              <a:rPr lang="en-US" sz="1800" b="0" dirty="0" err="1"/>
              <a:t>lệnh</a:t>
            </a:r>
            <a:r>
              <a:rPr lang="en-US" sz="1800" b="0" dirty="0"/>
              <a:t> </a:t>
            </a:r>
            <a:r>
              <a:rPr lang="en-US" sz="1800" b="0" dirty="0" err="1"/>
              <a:t>trong</a:t>
            </a:r>
            <a:r>
              <a:rPr lang="en-US" sz="1800" b="0" dirty="0"/>
              <a:t> </a:t>
            </a:r>
            <a:r>
              <a:rPr lang="en-US" sz="1800" b="0" dirty="0" err="1"/>
              <a:t>khi</a:t>
            </a:r>
            <a:r>
              <a:rPr lang="en-US" sz="1800" b="0" dirty="0"/>
              <a:t> </a:t>
            </a:r>
            <a:r>
              <a:rPr lang="en-US" sz="1800" b="0" dirty="0" err="1"/>
              <a:t>biểu</a:t>
            </a:r>
            <a:r>
              <a:rPr lang="en-US" sz="1800" b="0" dirty="0"/>
              <a:t> </a:t>
            </a:r>
            <a:r>
              <a:rPr lang="en-US" sz="1800" b="0" dirty="0" err="1"/>
              <a:t>thức</a:t>
            </a:r>
            <a:r>
              <a:rPr lang="en-US" sz="1800" b="0" dirty="0"/>
              <a:t> </a:t>
            </a:r>
            <a:r>
              <a:rPr lang="en-US" sz="1800" b="0" dirty="0" err="1"/>
              <a:t>điều</a:t>
            </a:r>
            <a:r>
              <a:rPr lang="en-US" sz="1800" b="0" dirty="0"/>
              <a:t> </a:t>
            </a:r>
            <a:r>
              <a:rPr lang="en-US" sz="1800" b="0" dirty="0" err="1"/>
              <a:t>kiện</a:t>
            </a:r>
            <a:r>
              <a:rPr lang="en-US" sz="1800" b="0" dirty="0"/>
              <a:t> </a:t>
            </a:r>
            <a:r>
              <a:rPr lang="en-US" sz="1800" b="0" dirty="0" err="1"/>
              <a:t>còn</a:t>
            </a:r>
            <a:r>
              <a:rPr lang="en-US" sz="1800" b="0" dirty="0"/>
              <a:t> </a:t>
            </a:r>
            <a:r>
              <a:rPr lang="en-US" sz="1800" b="0" dirty="0" err="1"/>
              <a:t>đúng</a:t>
            </a:r>
            <a:r>
              <a:rPr lang="en-US" sz="1800" b="0" dirty="0"/>
              <a:t>.</a:t>
            </a:r>
          </a:p>
          <a:p>
            <a:pPr marL="461963" lvl="1" indent="-230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 err="1"/>
              <a:t>Điều</a:t>
            </a:r>
            <a:r>
              <a:rPr lang="en-US" sz="1800" b="0" dirty="0"/>
              <a:t> </a:t>
            </a:r>
            <a:r>
              <a:rPr lang="en-US" sz="1800" b="0" dirty="0" err="1"/>
              <a:t>kiện</a:t>
            </a:r>
            <a:r>
              <a:rPr lang="en-US" sz="1800" b="0" dirty="0"/>
              <a:t> </a:t>
            </a:r>
            <a:r>
              <a:rPr lang="en-US" sz="1800" b="0" dirty="0" err="1"/>
              <a:t>được</a:t>
            </a:r>
            <a:r>
              <a:rPr lang="en-US" sz="1800" b="0" dirty="0"/>
              <a:t> </a:t>
            </a:r>
            <a:r>
              <a:rPr lang="en-US" sz="1800" b="0" dirty="0" err="1"/>
              <a:t>kiểm</a:t>
            </a:r>
            <a:r>
              <a:rPr lang="en-US" sz="1800" b="0" dirty="0"/>
              <a:t> </a:t>
            </a:r>
            <a:r>
              <a:rPr lang="en-US" sz="1800" b="0" dirty="0" err="1"/>
              <a:t>tra</a:t>
            </a:r>
            <a:r>
              <a:rPr lang="en-US" sz="1800" b="0" dirty="0"/>
              <a:t> </a:t>
            </a:r>
            <a:r>
              <a:rPr lang="en-US" sz="1800" b="0" dirty="0" err="1"/>
              <a:t>trước</a:t>
            </a:r>
            <a:r>
              <a:rPr lang="en-US" sz="1800" b="0" dirty="0"/>
              <a:t> </a:t>
            </a:r>
            <a:r>
              <a:rPr lang="en-US" sz="1800" b="0" dirty="0" err="1"/>
              <a:t>khi</a:t>
            </a:r>
            <a:r>
              <a:rPr lang="en-US" sz="1800" b="0" dirty="0"/>
              <a:t> </a:t>
            </a:r>
            <a:r>
              <a:rPr lang="en-US" sz="1800" b="0" dirty="0" err="1"/>
              <a:t>các</a:t>
            </a:r>
            <a:r>
              <a:rPr lang="en-US" sz="1800" b="0" dirty="0"/>
              <a:t> </a:t>
            </a:r>
            <a:r>
              <a:rPr lang="en-US" sz="1800" b="0" dirty="0" err="1"/>
              <a:t>lệnh</a:t>
            </a:r>
            <a:r>
              <a:rPr lang="en-US" sz="1800" b="0" dirty="0"/>
              <a:t> </a:t>
            </a:r>
            <a:r>
              <a:rPr lang="en-US" sz="1800" b="0" dirty="0" err="1"/>
              <a:t>được</a:t>
            </a:r>
            <a:r>
              <a:rPr lang="en-US" sz="1800" b="0" dirty="0"/>
              <a:t> </a:t>
            </a:r>
            <a:r>
              <a:rPr lang="en-US" sz="1800" b="0" dirty="0" err="1"/>
              <a:t>thi</a:t>
            </a:r>
            <a:r>
              <a:rPr lang="en-US" sz="1800" b="0" dirty="0"/>
              <a:t> </a:t>
            </a:r>
            <a:r>
              <a:rPr lang="en-US" sz="1800" b="0" dirty="0" err="1"/>
              <a:t>hành</a:t>
            </a:r>
            <a:r>
              <a:rPr lang="en-US" sz="1800" b="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60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vi-VN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while: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1: In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1 </a:t>
            </a:r>
            <a:r>
              <a:rPr lang="en-US" altLang="en-US" dirty="0" err="1"/>
              <a:t>đến</a:t>
            </a:r>
            <a:r>
              <a:rPr lang="en-US" altLang="en-US" dirty="0"/>
              <a:t> 10</a:t>
            </a:r>
          </a:p>
          <a:p>
            <a:endParaRPr lang="en-US" dirty="0"/>
          </a:p>
          <a:p>
            <a:endParaRPr lang="en-US" alt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803732DD-76C9-44BB-B9A7-4E244FBF6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16" y="3422488"/>
            <a:ext cx="2912312" cy="13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8D2ED3F-4134-47FF-A855-F0C1B952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334257"/>
            <a:ext cx="1300253" cy="332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5630899" y="3422489"/>
            <a:ext cx="465101" cy="1209844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26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2" y="1196752"/>
            <a:ext cx="10560049" cy="5184775"/>
          </a:xfrm>
        </p:spPr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vi-VN" altLang="en-US" dirty="0"/>
              <a:t> </a:t>
            </a:r>
            <a:r>
              <a:rPr lang="en-US" altLang="en-US" dirty="0"/>
              <a:t>while: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2: In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cửu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3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>
            <a:off x="6202542" y="2852936"/>
            <a:ext cx="465101" cy="1209844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0E26237E-3009-493A-BBC0-71AC1C090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35" y="2702528"/>
            <a:ext cx="4436707" cy="15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21FD114-6D43-420B-848A-26604AFE0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113373"/>
            <a:ext cx="3077948" cy="297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473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vi-VN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for</a:t>
            </a:r>
            <a:r>
              <a:rPr lang="en-US" altLang="en-US" dirty="0"/>
              <a:t>: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 marL="806450" lvl="2" indent="0">
              <a:buNone/>
            </a:pPr>
            <a:endParaRPr lang="en-US" altLang="en-US" dirty="0"/>
          </a:p>
          <a:p>
            <a:pPr marL="806450" lvl="2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FAD58-E006-4876-9F74-7C5268B0F87D}"/>
              </a:ext>
            </a:extLst>
          </p:cNvPr>
          <p:cNvSpPr txBox="1"/>
          <p:nvPr/>
        </p:nvSpPr>
        <p:spPr>
          <a:xfrm>
            <a:off x="1329783" y="3167505"/>
            <a:ext cx="478973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lvl="1"/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iterating_var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sequence:</a:t>
            </a:r>
          </a:p>
          <a:p>
            <a:pPr lvl="1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khối_lệnh_lặp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5120-A241-495F-8FE5-F67D4FD995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t="1736" r="9151" b="7966"/>
          <a:stretch/>
        </p:blipFill>
        <p:spPr>
          <a:xfrm>
            <a:off x="6668755" y="1113200"/>
            <a:ext cx="4647606" cy="5401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184CC7-6CB6-F331-BB51-E6FFFB796C06}"/>
              </a:ext>
            </a:extLst>
          </p:cNvPr>
          <p:cNvSpPr txBox="1"/>
          <p:nvPr/>
        </p:nvSpPr>
        <p:spPr>
          <a:xfrm>
            <a:off x="767408" y="1654954"/>
            <a:ext cx="512279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230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0" dirty="0"/>
              <a:t>Đ</a:t>
            </a:r>
            <a:r>
              <a:rPr lang="vi-VN" altLang="en-US" sz="1800" b="0" dirty="0"/>
              <a:t>ược sử dụng để lặp một biến dữ liệu qua một dãy (List, Tuple hoặc String) theo thứ tự mà chúng xuất hiện</a:t>
            </a:r>
            <a:r>
              <a:rPr lang="en-US" altLang="en-US" sz="1800" b="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108BD-B596-C0BF-59A4-F0245CD66A40}"/>
              </a:ext>
            </a:extLst>
          </p:cNvPr>
          <p:cNvSpPr txBox="1"/>
          <p:nvPr/>
        </p:nvSpPr>
        <p:spPr>
          <a:xfrm>
            <a:off x="1200149" y="4100879"/>
            <a:ext cx="521679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en-US" sz="1800" dirty="0" err="1">
                <a:solidFill>
                  <a:srgbClr val="3399FF"/>
                </a:solidFill>
              </a:rPr>
              <a:t>iterating_var</a:t>
            </a:r>
            <a:r>
              <a:rPr lang="en-US" altLang="en-US" sz="1800" dirty="0">
                <a:solidFill>
                  <a:srgbClr val="3399FF"/>
                </a:solidFill>
              </a:rPr>
              <a:t>: </a:t>
            </a:r>
            <a:r>
              <a:rPr lang="en-US" altLang="en-US" sz="1800" b="0" dirty="0" err="1">
                <a:solidFill>
                  <a:srgbClr val="3399FF"/>
                </a:solidFill>
              </a:rPr>
              <a:t>biến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tạm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dùng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để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chứa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các</a:t>
            </a:r>
            <a:r>
              <a:rPr lang="en-US" altLang="en-US" sz="1800" b="0" dirty="0">
                <a:solidFill>
                  <a:srgbClr val="3399FF"/>
                </a:solidFill>
              </a:rPr>
              <a:t>  </a:t>
            </a:r>
            <a:r>
              <a:rPr lang="en-US" altLang="en-US" sz="1800" b="0" dirty="0" err="1">
                <a:solidFill>
                  <a:srgbClr val="3399FF"/>
                </a:solidFill>
              </a:rPr>
              <a:t>giá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trị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trong</a:t>
            </a:r>
            <a:r>
              <a:rPr lang="en-US" altLang="en-US" sz="1800" b="0" dirty="0">
                <a:solidFill>
                  <a:srgbClr val="3399FF"/>
                </a:solidFill>
              </a:rPr>
              <a:t> sequence ở </a:t>
            </a:r>
            <a:r>
              <a:rPr lang="en-US" altLang="en-US" sz="1800" b="0" dirty="0" err="1">
                <a:solidFill>
                  <a:srgbClr val="3399FF"/>
                </a:solidFill>
              </a:rPr>
              <a:t>từng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lần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lặp</a:t>
            </a:r>
            <a:r>
              <a:rPr lang="en-US" altLang="en-US" sz="1800" b="0" dirty="0">
                <a:solidFill>
                  <a:srgbClr val="3399FF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‒"/>
            </a:pPr>
            <a:r>
              <a:rPr lang="en-US" altLang="en-US" sz="1800" dirty="0">
                <a:solidFill>
                  <a:srgbClr val="3399FF"/>
                </a:solidFill>
              </a:rPr>
              <a:t>sequence: </a:t>
            </a:r>
            <a:r>
              <a:rPr lang="en-US" altLang="en-US" sz="1800" b="0" dirty="0" err="1">
                <a:solidFill>
                  <a:srgbClr val="3399FF"/>
                </a:solidFill>
              </a:rPr>
              <a:t>danh</a:t>
            </a:r>
            <a:r>
              <a:rPr lang="en-US" altLang="en-US" sz="1800" b="0" dirty="0">
                <a:solidFill>
                  <a:srgbClr val="3399FF"/>
                </a:solidFill>
              </a:rPr>
              <a:t> </a:t>
            </a:r>
            <a:r>
              <a:rPr lang="en-US" altLang="en-US" sz="1800" b="0" dirty="0" err="1">
                <a:solidFill>
                  <a:srgbClr val="3399FF"/>
                </a:solidFill>
              </a:rPr>
              <a:t>sách</a:t>
            </a:r>
            <a:r>
              <a:rPr lang="en-US" altLang="en-US" sz="1800" b="0" dirty="0">
                <a:solidFill>
                  <a:srgbClr val="3399FF"/>
                </a:solidFill>
              </a:rPr>
              <a:t> (</a:t>
            </a:r>
            <a:r>
              <a:rPr lang="en-US" sz="1800" b="0" dirty="0">
                <a:solidFill>
                  <a:srgbClr val="3399FF"/>
                </a:solidFill>
              </a:rPr>
              <a:t>lists, strings, tuples, dictionary, set, range)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16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Cấu trúc lặp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vi-VN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for:</a:t>
            </a:r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1: In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list: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5ECED1-D35E-4AE7-B019-28E4A8A66E2D}"/>
              </a:ext>
            </a:extLst>
          </p:cNvPr>
          <p:cNvSpPr/>
          <p:nvPr/>
        </p:nvSpPr>
        <p:spPr bwMode="auto">
          <a:xfrm rot="5400000">
            <a:off x="3386319" y="3056629"/>
            <a:ext cx="465101" cy="1209844"/>
          </a:xfrm>
          <a:prstGeom prst="rightArrow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47B9C-876F-4277-A5E6-4EBBBE36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079" y="2348980"/>
            <a:ext cx="7426217" cy="936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F7174D-9286-4277-8CA1-3CB489F41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898" y="4077072"/>
            <a:ext cx="2152950" cy="1514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59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MMPROD_UIDATA" val="&lt;database version=&quot;7.0&quot;&gt;&lt;object type=&quot;1&quot; unique_id=&quot;10001&quot;&gt;&lt;property id=&quot;20141&quot; value=&quot;php1_b1_Tong_quan&quot;/&gt;&lt;property id=&quot;20148&quot; value=&quot;5&quot;/&gt;&lt;property id=&quot;20184&quot; value=&quot;7&quot;/&gt;&lt;property id=&quot;20224&quot; value=&quot;C:\Users\ktphuong\Desktop\giao_GV&quot;/&gt;&lt;property id=&quot;20250&quot; value=&quot;0&quot;/&gt;&lt;property id=&quot;20251&quot; value=&quot;0&quot;/&gt;&lt;property id=&quot;20259&quot; value=&quot;0&quot;/&gt;&lt;object type=&quot;10&quot; unique_id=&quot;10002&quot;&gt;&lt;object type=&quot;11&quot; unique_id=&quot;10003&quot;&gt;&lt;/object&gt;&lt;/object&gt;&lt;object type=&quot;4&quot; unique_id=&quot;10004&quot;&gt;&lt;/object&gt;&lt;object type=&quot;2&quot; unique_id=&quot;10005&quot;&gt;&lt;object type=&quot;3&quot; unique_id=&quot;10006&quot;&gt;&lt;property id=&quot;20148&quot; value=&quot;5&quot;/&gt;&lt;property id=&quot;20300&quot; value=&quot;Slide 1 - &amp;quot;Lập trình Python cơ bản&amp;#x0D;&amp;#x0A;Bài 2: Biến và các kiểu dữ liệu cơ sở&amp;quot;&quot;/&gt;&lt;property id=&quot;20307&quot; value=&quot;820&quot;/&gt;&lt;property id=&quot;20309&quot; value=&quot;-1&quot;/&gt;&lt;/object&gt;&lt;object type=&quot;3&quot; unique_id=&quot;10034&quot;&gt;&lt;property id=&quot;20148&quot; value=&quot;5&quot;/&gt;&lt;property id=&quot;20300&quot; value=&quot;Slide 36&quot;/&gt;&lt;property id=&quot;20307&quot; value=&quot;923&quot;/&gt;&lt;/object&gt;&lt;object type=&quot;3&quot; unique_id=&quot;12535&quot;&gt;&lt;property id=&quot;20148&quot; value=&quot;5&quot;/&gt;&lt;property id=&quot;20300&quot; value=&quot;Slide 23 - &amp;quot;Chuyển đổi kiểu dữ liệu&amp;quot;&quot;/&gt;&lt;property id=&quot;20307&quot; value=&quot;931&quot;/&gt;&lt;/object&gt;&lt;object type=&quot;3&quot; unique_id=&quot;12547&quot;&gt;&lt;property id=&quot;20148&quot; value=&quot;5&quot;/&gt;&lt;property id=&quot;20300&quot; value=&quot;Slide 31 - &amp;quot;Nhập xuất dữ liệu trên shell&amp;quot;&quot;/&gt;&lt;property id=&quot;20307&quot; value=&quot;943&quot;/&gt;&lt;/object&gt;&lt;object type=&quot;3&quot; unique_id=&quot;12551&quot;&gt;&lt;property id=&quot;20148&quot; value=&quot;5&quot;/&gt;&lt;property id=&quot;20300&quot; value=&quot;Slide 32 - &amp;quot;Nhập xuất dữ liệu trên shell&amp;quot;&quot;/&gt;&lt;property id=&quot;20307&quot; value=&quot;947&quot;/&gt;&lt;/object&gt;&lt;object type=&quot;3&quot; unique_id=&quot;12555&quot;&gt;&lt;property id=&quot;20148&quot; value=&quot;5&quot;/&gt;&lt;property id=&quot;20300&quot; value=&quot;Slide 34 - &amp;quot;Nhập xuất dữ liệu trên console&amp;quot;&quot;/&gt;&lt;property id=&quot;20307&quot; value=&quot;951&quot;/&gt;&lt;/object&gt;&lt;object type=&quot;3&quot; unique_id=&quot;13627&quot;&gt;&lt;property id=&quot;20148&quot; value=&quot;5&quot;/&gt;&lt;property id=&quot;20300&quot; value=&quot;Slide 35 - &amp;quot;Nhập xuất dữ liệu trên console&amp;quot;&quot;/&gt;&lt;property id=&quot;20307&quot; value=&quot;957&quot;/&gt;&lt;/object&gt;&lt;object type=&quot;3&quot; unique_id=&quot;14004&quot;&gt;&lt;property id=&quot;20148&quot; value=&quot;5&quot;/&gt;&lt;property id=&quot;20300&quot; value=&quot;Slide 15 - &amp;quot;Các kiểu dữ liệu&amp;quot;&quot;/&gt;&lt;property id=&quot;20307&quot; value=&quot;959&quot;/&gt;&lt;/object&gt;&lt;object type=&quot;3&quot; unique_id=&quot;14497&quot;&gt;&lt;property id=&quot;20148&quot; value=&quot;5&quot;/&gt;&lt;property id=&quot;20300&quot; value=&quot;Slide 2 - &amp;quot;Nội dung&amp;quot;&quot;/&gt;&lt;property id=&quot;20307&quot; value=&quot;963&quot;/&gt;&lt;/object&gt;&lt;object type=&quot;3&quot; unique_id=&quot;14498&quot;&gt;&lt;property id=&quot;20148&quot; value=&quot;5&quot;/&gt;&lt;property id=&quot;20300&quot; value=&quot;Slide 8 - &amp;quot;Biến&amp;quot;&quot;/&gt;&lt;property id=&quot;20307&quot; value=&quot;964&quot;/&gt;&lt;/object&gt;&lt;object type=&quot;3&quot; unique_id=&quot;19878&quot;&gt;&lt;property id=&quot;20148&quot; value=&quot;5&quot;/&gt;&lt;property id=&quot;20300&quot; value=&quot;Slide 28 - &amp;quot;Chú thích trong Python&amp;quot;&quot;/&gt;&lt;property id=&quot;20307&quot; value=&quot;979&quot;/&gt;&lt;/object&gt;&lt;object type=&quot;3&quot; unique_id=&quot;19879&quot;&gt;&lt;property id=&quot;20148&quot; value=&quot;5&quot;/&gt;&lt;property id=&quot;20300&quot; value=&quot;Slide 29 - &amp;quot;Chú thích trong Java&amp;quot;&quot;/&gt;&lt;property id=&quot;20307&quot; value=&quot;980&quot;/&gt;&lt;/object&gt;&lt;object type=&quot;3&quot; unique_id=&quot;23732&quot;&gt;&lt;property id=&quot;20148&quot; value=&quot;5&quot;/&gt;&lt;property id=&quot;20300&quot; value=&quot;Slide 3 - &amp;quot;Định danh (identifier)&amp;quot;&quot;/&gt;&lt;property id=&quot;20307&quot; value=&quot;993&quot;/&gt;&lt;/object&gt;&lt;object type=&quot;3&quot; unique_id=&quot;23733&quot;&gt;&lt;property id=&quot;20148&quot; value=&quot;5&quot;/&gt;&lt;property id=&quot;20300&quot; value=&quot;Slide 4 - &amp;quot;Định danh (identifier)&amp;quot;&quot;/&gt;&lt;property id=&quot;20307&quot; value=&quot;994&quot;/&gt;&lt;/object&gt;&lt;object type=&quot;3&quot; unique_id=&quot;23734&quot;&gt;&lt;property id=&quot;20148&quot; value=&quot;5&quot;/&gt;&lt;property id=&quot;20300&quot; value=&quot;Slide 5 - &amp;quot;Định danh (identifier)&amp;quot;&quot;/&gt;&lt;property id=&quot;20307&quot; value=&quot;997&quot;/&gt;&lt;/object&gt;&lt;object type=&quot;3&quot; unique_id=&quot;23735&quot;&gt;&lt;property id=&quot;20148&quot; value=&quot;5&quot;/&gt;&lt;property id=&quot;20300&quot; value=&quot;Slide 6 - &amp;quot;Định danh (identifier)&amp;quot;&quot;/&gt;&lt;property id=&quot;20307&quot; value=&quot;998&quot;/&gt;&lt;/object&gt;&lt;object type=&quot;3&quot; unique_id=&quot;23736&quot;&gt;&lt;property id=&quot;20148&quot; value=&quot;5&quot;/&gt;&lt;property id=&quot;20300&quot; value=&quot;Slide 7 - &amp;quot;Nội dung&amp;quot;&quot;/&gt;&lt;property id=&quot;20307&quot; value=&quot;996&quot;/&gt;&lt;/object&gt;&lt;object type=&quot;3&quot; unique_id=&quot;23737&quot;&gt;&lt;property id=&quot;20148&quot; value=&quot;5&quot;/&gt;&lt;property id=&quot;20300&quot; value=&quot;Slide 9 - &amp;quot;Biến&amp;quot;&quot;/&gt;&lt;property id=&quot;20307&quot; value=&quot;999&quot;/&gt;&lt;/object&gt;&lt;object type=&quot;3&quot; unique_id=&quot;23738&quot;&gt;&lt;property id=&quot;20148&quot; value=&quot;5&quot;/&gt;&lt;property id=&quot;20300&quot; value=&quot;Slide 10 - &amp;quot;Biến&amp;quot;&quot;/&gt;&lt;property id=&quot;20307&quot; value=&quot;1017&quot;/&gt;&lt;/object&gt;&lt;object type=&quot;3&quot; unique_id=&quot;23739&quot;&gt;&lt;property id=&quot;20148&quot; value=&quot;5&quot;/&gt;&lt;property id=&quot;20300&quot; value=&quot;Slide 11 - &amp;quot;Nội dung&amp;quot;&quot;/&gt;&lt;property id=&quot;20307&quot; value=&quot;1003&quot;/&gt;&lt;/object&gt;&lt;object type=&quot;3&quot; unique_id=&quot;23740&quot;&gt;&lt;property id=&quot;20148&quot; value=&quot;5&quot;/&gt;&lt;property id=&quot;20300&quot; value=&quot;Slide 12 - &amp;quot;Các kiểu dữ liệu&amp;quot;&quot;/&gt;&lt;property id=&quot;20307&quot; value=&quot;1000&quot;/&gt;&lt;/object&gt;&lt;object type=&quot;3&quot; unique_id=&quot;23741&quot;&gt;&lt;property id=&quot;20148&quot; value=&quot;5&quot;/&gt;&lt;property id=&quot;20300&quot; value=&quot;Slide 13 - &amp;quot;Các kiểu dữ liệu&amp;quot;&quot;/&gt;&lt;property id=&quot;20307&quot; value=&quot;1001&quot;/&gt;&lt;/object&gt;&lt;object type=&quot;3&quot; unique_id=&quot;23742&quot;&gt;&lt;property id=&quot;20148&quot; value=&quot;5&quot;/&gt;&lt;property id=&quot;20300&quot; value=&quot;Slide 14 - &amp;quot;Các kiểu dữ liệu&amp;quot;&quot;/&gt;&lt;property id=&quot;20307&quot; value=&quot;1002&quot;/&gt;&lt;/object&gt;&lt;object type=&quot;3&quot; unique_id=&quot;23743&quot;&gt;&lt;property id=&quot;20148&quot; value=&quot;5&quot;/&gt;&lt;property id=&quot;20300&quot; value=&quot;Slide 16 - &amp;quot;Các kiểu dữ liệu&amp;quot;&quot;/&gt;&lt;property id=&quot;20307&quot; value=&quot;1007&quot;/&gt;&lt;/object&gt;&lt;object type=&quot;3&quot; unique_id=&quot;23744&quot;&gt;&lt;property id=&quot;20148&quot; value=&quot;5&quot;/&gt;&lt;property id=&quot;20300&quot; value=&quot;Slide 17 - &amp;quot;Các kiểu dữ liệu&amp;quot;&quot;/&gt;&lt;property id=&quot;20307&quot; value=&quot;1004&quot;/&gt;&lt;/object&gt;&lt;object type=&quot;3&quot; unique_id=&quot;23745&quot;&gt;&lt;property id=&quot;20148&quot; value=&quot;5&quot;/&gt;&lt;property id=&quot;20300&quot; value=&quot;Slide 18 - &amp;quot;Các kiểu dữ liệu&amp;quot;&quot;/&gt;&lt;property id=&quot;20307&quot; value=&quot;1005&quot;/&gt;&lt;/object&gt;&lt;object type=&quot;3&quot; unique_id=&quot;23746&quot;&gt;&lt;property id=&quot;20148&quot; value=&quot;5&quot;/&gt;&lt;property id=&quot;20300&quot; value=&quot;Slide 19 - &amp;quot;Các kiểu dữ liệu&amp;quot;&quot;/&gt;&lt;property id=&quot;20307&quot; value=&quot;1006&quot;/&gt;&lt;/object&gt;&lt;object type=&quot;3&quot; unique_id=&quot;23747&quot;&gt;&lt;property id=&quot;20148&quot; value=&quot;5&quot;/&gt;&lt;property id=&quot;20300&quot; value=&quot;Slide 20 - &amp;quot;Các kiểu dữ liệu&amp;quot;&quot;/&gt;&lt;property id=&quot;20307&quot; value=&quot;1008&quot;/&gt;&lt;/object&gt;&lt;object type=&quot;3&quot; unique_id=&quot;23748&quot;&gt;&lt;property id=&quot;20148&quot; value=&quot;5&quot;/&gt;&lt;property id=&quot;20300&quot; value=&quot;Slide 21 - &amp;quot;Các kiểu dữ liệu&amp;quot;&quot;/&gt;&lt;property id=&quot;20307&quot; value=&quot;1009&quot;/&gt;&lt;/object&gt;&lt;object type=&quot;3&quot; unique_id=&quot;23749&quot;&gt;&lt;property id=&quot;20148&quot; value=&quot;5&quot;/&gt;&lt;property id=&quot;20300&quot; value=&quot;Slide 22 - &amp;quot;Nội dung&amp;quot;&quot;/&gt;&lt;property id=&quot;20307&quot; value=&quot;1010&quot;/&gt;&lt;/object&gt;&lt;object type=&quot;3&quot; unique_id=&quot;23750&quot;&gt;&lt;property id=&quot;20148&quot; value=&quot;5&quot;/&gt;&lt;property id=&quot;20300&quot; value=&quot;Slide 24 - &amp;quot;Chuyển đổi kiểu dữ liệu&amp;quot;&quot;/&gt;&lt;property id=&quot;20307&quot; value=&quot;1011&quot;/&gt;&lt;/object&gt;&lt;object type=&quot;3&quot; unique_id=&quot;23751&quot;&gt;&lt;property id=&quot;20148&quot; value=&quot;5&quot;/&gt;&lt;property id=&quot;20300&quot; value=&quot;Slide 25 - &amp;quot;Chuyển đổi kiểu dữ liệu&amp;quot;&quot;/&gt;&lt;property id=&quot;20307&quot; value=&quot;1016&quot;/&gt;&lt;/object&gt;&lt;object type=&quot;3&quot; unique_id=&quot;23752&quot;&gt;&lt;property id=&quot;20148&quot; value=&quot;5&quot;/&gt;&lt;property id=&quot;20300&quot; value=&quot;Slide 26 - &amp;quot;Chuyển đổi kiểu dữ liệu&amp;quot;&quot;/&gt;&lt;property id=&quot;20307&quot; value=&quot;1015&quot;/&gt;&lt;/object&gt;&lt;object type=&quot;3&quot; unique_id=&quot;23753&quot;&gt;&lt;property id=&quot;20148&quot; value=&quot;5&quot;/&gt;&lt;property id=&quot;20300&quot; value=&quot;Slide 27 - &amp;quot;Nội dung&amp;quot;&quot;/&gt;&lt;property id=&quot;20307&quot; value=&quot;1012&quot;/&gt;&lt;/object&gt;&lt;object type=&quot;3&quot; unique_id=&quot;23754&quot;&gt;&lt;property id=&quot;20148&quot; value=&quot;5&quot;/&gt;&lt;property id=&quot;20300&quot; value=&quot;Slide 30 - &amp;quot;Nội dung&amp;quot;&quot;/&gt;&lt;property id=&quot;20307&quot; value=&quot;1013&quot;/&gt;&lt;/object&gt;&lt;object type=&quot;3&quot; unique_id=&quot;23755&quot;&gt;&lt;property id=&quot;20148&quot; value=&quot;5&quot;/&gt;&lt;property id=&quot;20300&quot; value=&quot;Slide 33 - &amp;quot;Nhập xuất dữ liệu trên shell&amp;quot;&quot;/&gt;&lt;property id=&quot;20307&quot; value=&quot;1014&quot;/&gt;&lt;/object&gt;&lt;/object&gt;&lt;object type=&quot;8&quot; unique_id=&quot;10025&quot;&gt;&lt;/object&gt;&lt;/object&gt;&lt;/database&gt;"/>
  <p:tag name="SECTOMILLISECCONVERTED" val="1"/>
  <p:tag name="ARTICULATE_PROJECT_OPEN" val="1"/>
  <p:tag name="ARTICULATE_REFERENCE_ID" val="d1857788-d5d0-4da0-84aa-30aeec182924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50353926-c:\users\lntrivm\desktop\lds8_slide_2021\lds8_b1_overview_deep_learning.ppt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820"/>
  <p:tag name="ARTICULATE_USED_LAYOU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23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heme/theme1.xml><?xml version="1.0" encoding="utf-8"?>
<a:theme xmlns:a="http://schemas.openxmlformats.org/drawingml/2006/main" name="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PTTK-H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TTK-HT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K-HT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14183</TotalTime>
  <Words>1042</Words>
  <Application>Microsoft Office PowerPoint</Application>
  <PresentationFormat>Widescreen</PresentationFormat>
  <Paragraphs>147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Tahoma</vt:lpstr>
      <vt:lpstr>Times New Roman</vt:lpstr>
      <vt:lpstr>Wingdings</vt:lpstr>
      <vt:lpstr>1_PTTK-HT3</vt:lpstr>
      <vt:lpstr>Lập trình Python cơ bản Bài 5: Cấu trúc lặp</vt:lpstr>
      <vt:lpstr>Nội dung</vt:lpstr>
      <vt:lpstr>1. Giới thiệu</vt:lpstr>
      <vt:lpstr>Nội dung</vt:lpstr>
      <vt:lpstr>2. Cấu trúc lặp</vt:lpstr>
      <vt:lpstr>2. Cấu trúc lặp</vt:lpstr>
      <vt:lpstr>2. Cấu trúc lặp</vt:lpstr>
      <vt:lpstr>2. Cấu trúc lặp</vt:lpstr>
      <vt:lpstr>2. Cấu trúc lặp</vt:lpstr>
      <vt:lpstr>2. Cấu trúc lặp</vt:lpstr>
      <vt:lpstr>2. Cấu trúc lặp</vt:lpstr>
      <vt:lpstr>2. Cấu trúc lặp</vt:lpstr>
      <vt:lpstr>2. Cấu trúc lặp</vt:lpstr>
      <vt:lpstr>Nội dung</vt:lpstr>
      <vt:lpstr>3. Dùng else với cấu trúc lặp</vt:lpstr>
      <vt:lpstr>3. Dùng else với cấu trúc lặp</vt:lpstr>
      <vt:lpstr>3. Dùng else với cấu trúc lặp</vt:lpstr>
      <vt:lpstr>Nội dung</vt:lpstr>
      <vt:lpstr>4. Sử dụng break, continue và pass</vt:lpstr>
      <vt:lpstr>4. Sử dụng break, continue và pass</vt:lpstr>
      <vt:lpstr>4. Sử dụng break, continue và pass</vt:lpstr>
      <vt:lpstr>4. Sử dụng break, continue và pass</vt:lpstr>
      <vt:lpstr>4. Sử dụng break, continue và pass</vt:lpstr>
      <vt:lpstr>4. Sử dụng break, continue và pass</vt:lpstr>
      <vt:lpstr>4. Sử dụng break, continue và pass</vt:lpstr>
      <vt:lpstr>4. Sử dụng break, continue và pass</vt:lpstr>
      <vt:lpstr>PowerPoint Presentation</vt:lpstr>
    </vt:vector>
  </TitlesOfParts>
  <Company>CSC.HCMUNS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ktphuong</dc:creator>
  <cp:lastModifiedBy>lntri</cp:lastModifiedBy>
  <cp:revision>5983</cp:revision>
  <cp:lastPrinted>2018-06-28T08:27:48Z</cp:lastPrinted>
  <dcterms:created xsi:type="dcterms:W3CDTF">2008-09-10T03:58:39Z</dcterms:created>
  <dcterms:modified xsi:type="dcterms:W3CDTF">2022-11-09T08:03:58Z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TC010706251033</vt:lpwstr>
  </property>
  <property fmtid="{D5CDD505-2E9C-101B-9397-08002B2CF9AE}" pid="3" name="ArticulateGUID">
    <vt:lpwstr>156BF3F1-1C4B-45B5-A567-006C5743693D</vt:lpwstr>
  </property>
  <property fmtid="{D5CDD505-2E9C-101B-9397-08002B2CF9AE}" pid="4" name="ArticulatePath">
    <vt:lpwstr>lds8_b1_Overview_deep_learning</vt:lpwstr>
  </property>
  <property fmtid="{D5CDD505-2E9C-101B-9397-08002B2CF9AE}" pid="5" name="ArticulateProjectVersion">
    <vt:lpwstr>7</vt:lpwstr>
  </property>
  <property fmtid="{D5CDD505-2E9C-101B-9397-08002B2CF9AE}" pid="6" name="ArticulateUseProject">
    <vt:lpwstr>1</vt:lpwstr>
  </property>
  <property fmtid="{D5CDD505-2E9C-101B-9397-08002B2CF9AE}" pid="7" name="ArticulateProjectFull">
    <vt:lpwstr>C:\Users\lntrivm\Desktop\LDS8_Slide_2021\lds8_b1_Overview_deep_learning.ppta</vt:lpwstr>
  </property>
</Properties>
</file>