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sldIdLst>
    <p:sldId id="256" r:id="rId2"/>
    <p:sldId id="257" r:id="rId3"/>
    <p:sldId id="262" r:id="rId4"/>
    <p:sldId id="264" r:id="rId5"/>
    <p:sldId id="263" r:id="rId6"/>
    <p:sldId id="258" r:id="rId7"/>
    <p:sldId id="265" r:id="rId8"/>
    <p:sldId id="266" r:id="rId9"/>
    <p:sldId id="267" r:id="rId10"/>
    <p:sldId id="268" r:id="rId11"/>
    <p:sldId id="270" r:id="rId12"/>
    <p:sldId id="271" r:id="rId13"/>
    <p:sldId id="273" r:id="rId14"/>
    <p:sldId id="272" r:id="rId15"/>
    <p:sldId id="259" r:id="rId16"/>
    <p:sldId id="274" r:id="rId17"/>
    <p:sldId id="275" r:id="rId18"/>
    <p:sldId id="260"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C6F3758-02B0-417B-B90D-97C1D0479AE0}">
          <p14:sldIdLst>
            <p14:sldId id="256"/>
            <p14:sldId id="257"/>
            <p14:sldId id="262"/>
            <p14:sldId id="264"/>
            <p14:sldId id="263"/>
            <p14:sldId id="258"/>
            <p14:sldId id="265"/>
            <p14:sldId id="266"/>
            <p14:sldId id="267"/>
            <p14:sldId id="268"/>
            <p14:sldId id="270"/>
            <p14:sldId id="271"/>
            <p14:sldId id="273"/>
            <p14:sldId id="272"/>
            <p14:sldId id="259"/>
            <p14:sldId id="274"/>
            <p14:sldId id="275"/>
            <p14:sldId id="26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597" autoAdjust="0"/>
    <p:restoredTop sz="94660"/>
  </p:normalViewPr>
  <p:slideViewPr>
    <p:cSldViewPr snapToGrid="0">
      <p:cViewPr varScale="1">
        <p:scale>
          <a:sx n="76" d="100"/>
          <a:sy n="76" d="100"/>
        </p:scale>
        <p:origin x="77" y="3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A557DE-85D3-4272-92CD-3A581B5A8F0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43BA6CD-E8D2-4986-B392-57933870D8B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0FBA061-342C-491A-ADF0-FE6FA621F069}"/>
              </a:ext>
            </a:extLst>
          </p:cNvPr>
          <p:cNvSpPr>
            <a:spLocks noGrp="1"/>
          </p:cNvSpPr>
          <p:nvPr>
            <p:ph type="dt" sz="half" idx="10"/>
          </p:nvPr>
        </p:nvSpPr>
        <p:spPr/>
        <p:txBody>
          <a:bodyPr/>
          <a:lstStyle/>
          <a:p>
            <a:fld id="{D467275A-F4E5-414A-A2DF-B05C77BEDC62}" type="datetimeFigureOut">
              <a:rPr lang="en-IN" smtClean="0"/>
              <a:t>22-05-2019</a:t>
            </a:fld>
            <a:endParaRPr lang="en-IN"/>
          </a:p>
        </p:txBody>
      </p:sp>
      <p:sp>
        <p:nvSpPr>
          <p:cNvPr id="5" name="Footer Placeholder 4">
            <a:extLst>
              <a:ext uri="{FF2B5EF4-FFF2-40B4-BE49-F238E27FC236}">
                <a16:creationId xmlns:a16="http://schemas.microsoft.com/office/drawing/2014/main" id="{8D36CE81-CE0E-4C9C-85D2-36AA64365B4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2E305DB-577D-46AC-95AF-9565A8F62AEA}"/>
              </a:ext>
            </a:extLst>
          </p:cNvPr>
          <p:cNvSpPr>
            <a:spLocks noGrp="1"/>
          </p:cNvSpPr>
          <p:nvPr>
            <p:ph type="sldNum" sz="quarter" idx="12"/>
          </p:nvPr>
        </p:nvSpPr>
        <p:spPr/>
        <p:txBody>
          <a:bodyPr/>
          <a:lstStyle/>
          <a:p>
            <a:fld id="{268F544A-FC02-4937-9CA6-84FD031A38F1}" type="slidenum">
              <a:rPr lang="en-IN" smtClean="0"/>
              <a:t>‹#›</a:t>
            </a:fld>
            <a:endParaRPr lang="en-IN"/>
          </a:p>
        </p:txBody>
      </p:sp>
    </p:spTree>
    <p:extLst>
      <p:ext uri="{BB962C8B-B14F-4D97-AF65-F5344CB8AC3E}">
        <p14:creationId xmlns:p14="http://schemas.microsoft.com/office/powerpoint/2010/main" val="22933758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55AE4-C6B1-4F63-A073-6015634CA93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D20C1DF-D00B-4FC7-BC42-8287ED6EA65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6BBAB0A-5D37-4D71-A653-75CFAB2AF86A}"/>
              </a:ext>
            </a:extLst>
          </p:cNvPr>
          <p:cNvSpPr>
            <a:spLocks noGrp="1"/>
          </p:cNvSpPr>
          <p:nvPr>
            <p:ph type="dt" sz="half" idx="10"/>
          </p:nvPr>
        </p:nvSpPr>
        <p:spPr/>
        <p:txBody>
          <a:bodyPr/>
          <a:lstStyle/>
          <a:p>
            <a:fld id="{D467275A-F4E5-414A-A2DF-B05C77BEDC62}" type="datetimeFigureOut">
              <a:rPr lang="en-IN" smtClean="0"/>
              <a:t>22-05-2019</a:t>
            </a:fld>
            <a:endParaRPr lang="en-IN"/>
          </a:p>
        </p:txBody>
      </p:sp>
      <p:sp>
        <p:nvSpPr>
          <p:cNvPr id="5" name="Footer Placeholder 4">
            <a:extLst>
              <a:ext uri="{FF2B5EF4-FFF2-40B4-BE49-F238E27FC236}">
                <a16:creationId xmlns:a16="http://schemas.microsoft.com/office/drawing/2014/main" id="{66782DC9-4056-4FE8-88DD-7BA9E76B800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2E8B652-2630-4A89-B36B-567EB110F800}"/>
              </a:ext>
            </a:extLst>
          </p:cNvPr>
          <p:cNvSpPr>
            <a:spLocks noGrp="1"/>
          </p:cNvSpPr>
          <p:nvPr>
            <p:ph type="sldNum" sz="quarter" idx="12"/>
          </p:nvPr>
        </p:nvSpPr>
        <p:spPr/>
        <p:txBody>
          <a:bodyPr/>
          <a:lstStyle/>
          <a:p>
            <a:fld id="{268F544A-FC02-4937-9CA6-84FD031A38F1}" type="slidenum">
              <a:rPr lang="en-IN" smtClean="0"/>
              <a:t>‹#›</a:t>
            </a:fld>
            <a:endParaRPr lang="en-IN"/>
          </a:p>
        </p:txBody>
      </p:sp>
    </p:spTree>
    <p:extLst>
      <p:ext uri="{BB962C8B-B14F-4D97-AF65-F5344CB8AC3E}">
        <p14:creationId xmlns:p14="http://schemas.microsoft.com/office/powerpoint/2010/main" val="24444760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391681A-C1D7-433C-A37B-784B376C518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5FA9210-00A9-4E19-A915-6C9EAD785F8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B791776-E678-4806-B3EC-5964E0CC4EF2}"/>
              </a:ext>
            </a:extLst>
          </p:cNvPr>
          <p:cNvSpPr>
            <a:spLocks noGrp="1"/>
          </p:cNvSpPr>
          <p:nvPr>
            <p:ph type="dt" sz="half" idx="10"/>
          </p:nvPr>
        </p:nvSpPr>
        <p:spPr/>
        <p:txBody>
          <a:bodyPr/>
          <a:lstStyle/>
          <a:p>
            <a:fld id="{D467275A-F4E5-414A-A2DF-B05C77BEDC62}" type="datetimeFigureOut">
              <a:rPr lang="en-IN" smtClean="0"/>
              <a:t>22-05-2019</a:t>
            </a:fld>
            <a:endParaRPr lang="en-IN"/>
          </a:p>
        </p:txBody>
      </p:sp>
      <p:sp>
        <p:nvSpPr>
          <p:cNvPr id="5" name="Footer Placeholder 4">
            <a:extLst>
              <a:ext uri="{FF2B5EF4-FFF2-40B4-BE49-F238E27FC236}">
                <a16:creationId xmlns:a16="http://schemas.microsoft.com/office/drawing/2014/main" id="{1EA5A3A8-0473-4157-B75B-303209D4175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BDE89C9-4F9D-4095-BAE3-CBC9BFB0341F}"/>
              </a:ext>
            </a:extLst>
          </p:cNvPr>
          <p:cNvSpPr>
            <a:spLocks noGrp="1"/>
          </p:cNvSpPr>
          <p:nvPr>
            <p:ph type="sldNum" sz="quarter" idx="12"/>
          </p:nvPr>
        </p:nvSpPr>
        <p:spPr/>
        <p:txBody>
          <a:bodyPr/>
          <a:lstStyle/>
          <a:p>
            <a:fld id="{268F544A-FC02-4937-9CA6-84FD031A38F1}" type="slidenum">
              <a:rPr lang="en-IN" smtClean="0"/>
              <a:t>‹#›</a:t>
            </a:fld>
            <a:endParaRPr lang="en-IN"/>
          </a:p>
        </p:txBody>
      </p:sp>
    </p:spTree>
    <p:extLst>
      <p:ext uri="{BB962C8B-B14F-4D97-AF65-F5344CB8AC3E}">
        <p14:creationId xmlns:p14="http://schemas.microsoft.com/office/powerpoint/2010/main" val="42313456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E05059-289E-4762-9060-529E709F9D8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07F734D-37E1-40E1-981B-C717E44F2B2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4CF2C73-3810-456C-B33B-A8BECF73676B}"/>
              </a:ext>
            </a:extLst>
          </p:cNvPr>
          <p:cNvSpPr>
            <a:spLocks noGrp="1"/>
          </p:cNvSpPr>
          <p:nvPr>
            <p:ph type="dt" sz="half" idx="10"/>
          </p:nvPr>
        </p:nvSpPr>
        <p:spPr/>
        <p:txBody>
          <a:bodyPr/>
          <a:lstStyle/>
          <a:p>
            <a:fld id="{D467275A-F4E5-414A-A2DF-B05C77BEDC62}" type="datetimeFigureOut">
              <a:rPr lang="en-IN" smtClean="0"/>
              <a:t>22-05-2019</a:t>
            </a:fld>
            <a:endParaRPr lang="en-IN"/>
          </a:p>
        </p:txBody>
      </p:sp>
      <p:sp>
        <p:nvSpPr>
          <p:cNvPr id="5" name="Footer Placeholder 4">
            <a:extLst>
              <a:ext uri="{FF2B5EF4-FFF2-40B4-BE49-F238E27FC236}">
                <a16:creationId xmlns:a16="http://schemas.microsoft.com/office/drawing/2014/main" id="{567E0EAF-4F43-44FF-998F-702AAC1421D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6105C0F-65A0-403E-BF9B-6DDDB66B8C06}"/>
              </a:ext>
            </a:extLst>
          </p:cNvPr>
          <p:cNvSpPr>
            <a:spLocks noGrp="1"/>
          </p:cNvSpPr>
          <p:nvPr>
            <p:ph type="sldNum" sz="quarter" idx="12"/>
          </p:nvPr>
        </p:nvSpPr>
        <p:spPr/>
        <p:txBody>
          <a:bodyPr/>
          <a:lstStyle/>
          <a:p>
            <a:fld id="{268F544A-FC02-4937-9CA6-84FD031A38F1}" type="slidenum">
              <a:rPr lang="en-IN" smtClean="0"/>
              <a:t>‹#›</a:t>
            </a:fld>
            <a:endParaRPr lang="en-IN"/>
          </a:p>
        </p:txBody>
      </p:sp>
    </p:spTree>
    <p:extLst>
      <p:ext uri="{BB962C8B-B14F-4D97-AF65-F5344CB8AC3E}">
        <p14:creationId xmlns:p14="http://schemas.microsoft.com/office/powerpoint/2010/main" val="39139509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430CF4-424B-4FE9-AE42-D6B576AA431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8ABE1D5-5465-4C58-BFED-E8A1E13F361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BD7329F-6188-4201-ACD2-5F8572C76666}"/>
              </a:ext>
            </a:extLst>
          </p:cNvPr>
          <p:cNvSpPr>
            <a:spLocks noGrp="1"/>
          </p:cNvSpPr>
          <p:nvPr>
            <p:ph type="dt" sz="half" idx="10"/>
          </p:nvPr>
        </p:nvSpPr>
        <p:spPr/>
        <p:txBody>
          <a:bodyPr/>
          <a:lstStyle/>
          <a:p>
            <a:fld id="{D467275A-F4E5-414A-A2DF-B05C77BEDC62}" type="datetimeFigureOut">
              <a:rPr lang="en-IN" smtClean="0"/>
              <a:t>22-05-2019</a:t>
            </a:fld>
            <a:endParaRPr lang="en-IN"/>
          </a:p>
        </p:txBody>
      </p:sp>
      <p:sp>
        <p:nvSpPr>
          <p:cNvPr id="5" name="Footer Placeholder 4">
            <a:extLst>
              <a:ext uri="{FF2B5EF4-FFF2-40B4-BE49-F238E27FC236}">
                <a16:creationId xmlns:a16="http://schemas.microsoft.com/office/drawing/2014/main" id="{9D6AF60C-4C03-432A-8141-3AA12AEA420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7BABC83-7FCB-4A48-AB09-7F852BCB8DFD}"/>
              </a:ext>
            </a:extLst>
          </p:cNvPr>
          <p:cNvSpPr>
            <a:spLocks noGrp="1"/>
          </p:cNvSpPr>
          <p:nvPr>
            <p:ph type="sldNum" sz="quarter" idx="12"/>
          </p:nvPr>
        </p:nvSpPr>
        <p:spPr/>
        <p:txBody>
          <a:bodyPr/>
          <a:lstStyle/>
          <a:p>
            <a:fld id="{268F544A-FC02-4937-9CA6-84FD031A38F1}" type="slidenum">
              <a:rPr lang="en-IN" smtClean="0"/>
              <a:t>‹#›</a:t>
            </a:fld>
            <a:endParaRPr lang="en-IN"/>
          </a:p>
        </p:txBody>
      </p:sp>
    </p:spTree>
    <p:extLst>
      <p:ext uri="{BB962C8B-B14F-4D97-AF65-F5344CB8AC3E}">
        <p14:creationId xmlns:p14="http://schemas.microsoft.com/office/powerpoint/2010/main" val="11780057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D7E970-E2B9-4784-9393-EFCED71523D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312BD7B-FF14-47AC-8D72-5FE1836A838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20845CF-9248-47B2-9425-FC3FD242FCD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AFFB4B4-E427-41D4-9F5E-C04825FCAC23}"/>
              </a:ext>
            </a:extLst>
          </p:cNvPr>
          <p:cNvSpPr>
            <a:spLocks noGrp="1"/>
          </p:cNvSpPr>
          <p:nvPr>
            <p:ph type="dt" sz="half" idx="10"/>
          </p:nvPr>
        </p:nvSpPr>
        <p:spPr/>
        <p:txBody>
          <a:bodyPr/>
          <a:lstStyle/>
          <a:p>
            <a:fld id="{D467275A-F4E5-414A-A2DF-B05C77BEDC62}" type="datetimeFigureOut">
              <a:rPr lang="en-IN" smtClean="0"/>
              <a:t>22-05-2019</a:t>
            </a:fld>
            <a:endParaRPr lang="en-IN"/>
          </a:p>
        </p:txBody>
      </p:sp>
      <p:sp>
        <p:nvSpPr>
          <p:cNvPr id="6" name="Footer Placeholder 5">
            <a:extLst>
              <a:ext uri="{FF2B5EF4-FFF2-40B4-BE49-F238E27FC236}">
                <a16:creationId xmlns:a16="http://schemas.microsoft.com/office/drawing/2014/main" id="{67E97278-A2DB-407C-A40F-C8FA9D22BB6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233DFBD-AE2B-4ACD-A66A-84B4B665DF62}"/>
              </a:ext>
            </a:extLst>
          </p:cNvPr>
          <p:cNvSpPr>
            <a:spLocks noGrp="1"/>
          </p:cNvSpPr>
          <p:nvPr>
            <p:ph type="sldNum" sz="quarter" idx="12"/>
          </p:nvPr>
        </p:nvSpPr>
        <p:spPr/>
        <p:txBody>
          <a:bodyPr/>
          <a:lstStyle/>
          <a:p>
            <a:fld id="{268F544A-FC02-4937-9CA6-84FD031A38F1}" type="slidenum">
              <a:rPr lang="en-IN" smtClean="0"/>
              <a:t>‹#›</a:t>
            </a:fld>
            <a:endParaRPr lang="en-IN"/>
          </a:p>
        </p:txBody>
      </p:sp>
    </p:spTree>
    <p:extLst>
      <p:ext uri="{BB962C8B-B14F-4D97-AF65-F5344CB8AC3E}">
        <p14:creationId xmlns:p14="http://schemas.microsoft.com/office/powerpoint/2010/main" val="36591413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CA6C81-70EF-4C78-96D1-0265D918FFB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51DFE46-0588-4F44-B2A5-A5A2FC4C16E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4DD6F01-783D-4D18-ACFB-DB6B7E062E8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E7017B7-9B6D-4860-8F8D-E8AEADC6134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AF8AC30-95E0-4C4C-8FF0-14F0D484AB7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6AA47C6-F8A5-453C-9145-4341D9836DAB}"/>
              </a:ext>
            </a:extLst>
          </p:cNvPr>
          <p:cNvSpPr>
            <a:spLocks noGrp="1"/>
          </p:cNvSpPr>
          <p:nvPr>
            <p:ph type="dt" sz="half" idx="10"/>
          </p:nvPr>
        </p:nvSpPr>
        <p:spPr/>
        <p:txBody>
          <a:bodyPr/>
          <a:lstStyle/>
          <a:p>
            <a:fld id="{D467275A-F4E5-414A-A2DF-B05C77BEDC62}" type="datetimeFigureOut">
              <a:rPr lang="en-IN" smtClean="0"/>
              <a:t>22-05-2019</a:t>
            </a:fld>
            <a:endParaRPr lang="en-IN"/>
          </a:p>
        </p:txBody>
      </p:sp>
      <p:sp>
        <p:nvSpPr>
          <p:cNvPr id="8" name="Footer Placeholder 7">
            <a:extLst>
              <a:ext uri="{FF2B5EF4-FFF2-40B4-BE49-F238E27FC236}">
                <a16:creationId xmlns:a16="http://schemas.microsoft.com/office/drawing/2014/main" id="{C0ECEE71-A776-4AE4-9D2D-6755805EDF4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8D58BC7-A16A-46C3-AAAF-8CB0378898E6}"/>
              </a:ext>
            </a:extLst>
          </p:cNvPr>
          <p:cNvSpPr>
            <a:spLocks noGrp="1"/>
          </p:cNvSpPr>
          <p:nvPr>
            <p:ph type="sldNum" sz="quarter" idx="12"/>
          </p:nvPr>
        </p:nvSpPr>
        <p:spPr/>
        <p:txBody>
          <a:bodyPr/>
          <a:lstStyle/>
          <a:p>
            <a:fld id="{268F544A-FC02-4937-9CA6-84FD031A38F1}" type="slidenum">
              <a:rPr lang="en-IN" smtClean="0"/>
              <a:t>‹#›</a:t>
            </a:fld>
            <a:endParaRPr lang="en-IN"/>
          </a:p>
        </p:txBody>
      </p:sp>
    </p:spTree>
    <p:extLst>
      <p:ext uri="{BB962C8B-B14F-4D97-AF65-F5344CB8AC3E}">
        <p14:creationId xmlns:p14="http://schemas.microsoft.com/office/powerpoint/2010/main" val="6357832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1C8D5B-1180-4EE4-85AE-6CBA2210B3D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A1A089F-B9A5-4D40-BA32-C39375308191}"/>
              </a:ext>
            </a:extLst>
          </p:cNvPr>
          <p:cNvSpPr>
            <a:spLocks noGrp="1"/>
          </p:cNvSpPr>
          <p:nvPr>
            <p:ph type="dt" sz="half" idx="10"/>
          </p:nvPr>
        </p:nvSpPr>
        <p:spPr/>
        <p:txBody>
          <a:bodyPr/>
          <a:lstStyle/>
          <a:p>
            <a:fld id="{D467275A-F4E5-414A-A2DF-B05C77BEDC62}" type="datetimeFigureOut">
              <a:rPr lang="en-IN" smtClean="0"/>
              <a:t>22-05-2019</a:t>
            </a:fld>
            <a:endParaRPr lang="en-IN"/>
          </a:p>
        </p:txBody>
      </p:sp>
      <p:sp>
        <p:nvSpPr>
          <p:cNvPr id="4" name="Footer Placeholder 3">
            <a:extLst>
              <a:ext uri="{FF2B5EF4-FFF2-40B4-BE49-F238E27FC236}">
                <a16:creationId xmlns:a16="http://schemas.microsoft.com/office/drawing/2014/main" id="{3B5227EC-2193-41A1-AE5B-7043BCA6DAF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2DAB827-7584-4062-BA53-AA656C2DD117}"/>
              </a:ext>
            </a:extLst>
          </p:cNvPr>
          <p:cNvSpPr>
            <a:spLocks noGrp="1"/>
          </p:cNvSpPr>
          <p:nvPr>
            <p:ph type="sldNum" sz="quarter" idx="12"/>
          </p:nvPr>
        </p:nvSpPr>
        <p:spPr/>
        <p:txBody>
          <a:bodyPr/>
          <a:lstStyle/>
          <a:p>
            <a:fld id="{268F544A-FC02-4937-9CA6-84FD031A38F1}" type="slidenum">
              <a:rPr lang="en-IN" smtClean="0"/>
              <a:t>‹#›</a:t>
            </a:fld>
            <a:endParaRPr lang="en-IN"/>
          </a:p>
        </p:txBody>
      </p:sp>
    </p:spTree>
    <p:extLst>
      <p:ext uri="{BB962C8B-B14F-4D97-AF65-F5344CB8AC3E}">
        <p14:creationId xmlns:p14="http://schemas.microsoft.com/office/powerpoint/2010/main" val="35159602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92A8A9D-6060-47B1-A240-01BEE31B8C76}"/>
              </a:ext>
            </a:extLst>
          </p:cNvPr>
          <p:cNvSpPr>
            <a:spLocks noGrp="1"/>
          </p:cNvSpPr>
          <p:nvPr>
            <p:ph type="dt" sz="half" idx="10"/>
          </p:nvPr>
        </p:nvSpPr>
        <p:spPr/>
        <p:txBody>
          <a:bodyPr/>
          <a:lstStyle/>
          <a:p>
            <a:fld id="{D467275A-F4E5-414A-A2DF-B05C77BEDC62}" type="datetimeFigureOut">
              <a:rPr lang="en-IN" smtClean="0"/>
              <a:t>22-05-2019</a:t>
            </a:fld>
            <a:endParaRPr lang="en-IN"/>
          </a:p>
        </p:txBody>
      </p:sp>
      <p:sp>
        <p:nvSpPr>
          <p:cNvPr id="3" name="Footer Placeholder 2">
            <a:extLst>
              <a:ext uri="{FF2B5EF4-FFF2-40B4-BE49-F238E27FC236}">
                <a16:creationId xmlns:a16="http://schemas.microsoft.com/office/drawing/2014/main" id="{D59FAEB8-7B19-4F85-9F54-25A7EAFF19E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35F6A64-1ED4-48C2-BB50-E7961FD9A215}"/>
              </a:ext>
            </a:extLst>
          </p:cNvPr>
          <p:cNvSpPr>
            <a:spLocks noGrp="1"/>
          </p:cNvSpPr>
          <p:nvPr>
            <p:ph type="sldNum" sz="quarter" idx="12"/>
          </p:nvPr>
        </p:nvSpPr>
        <p:spPr/>
        <p:txBody>
          <a:bodyPr/>
          <a:lstStyle/>
          <a:p>
            <a:fld id="{268F544A-FC02-4937-9CA6-84FD031A38F1}" type="slidenum">
              <a:rPr lang="en-IN" smtClean="0"/>
              <a:t>‹#›</a:t>
            </a:fld>
            <a:endParaRPr lang="en-IN"/>
          </a:p>
        </p:txBody>
      </p:sp>
    </p:spTree>
    <p:extLst>
      <p:ext uri="{BB962C8B-B14F-4D97-AF65-F5344CB8AC3E}">
        <p14:creationId xmlns:p14="http://schemas.microsoft.com/office/powerpoint/2010/main" val="12810409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F3C38E-BA17-4D67-A213-4966ECC77D4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DC3A35C-722D-4873-BB15-D8A4A0996C3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4756F4B-68E8-4476-92FA-929100BABC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41B3B11-7736-4165-9180-9ABBF0C4DF89}"/>
              </a:ext>
            </a:extLst>
          </p:cNvPr>
          <p:cNvSpPr>
            <a:spLocks noGrp="1"/>
          </p:cNvSpPr>
          <p:nvPr>
            <p:ph type="dt" sz="half" idx="10"/>
          </p:nvPr>
        </p:nvSpPr>
        <p:spPr/>
        <p:txBody>
          <a:bodyPr/>
          <a:lstStyle/>
          <a:p>
            <a:fld id="{D467275A-F4E5-414A-A2DF-B05C77BEDC62}" type="datetimeFigureOut">
              <a:rPr lang="en-IN" smtClean="0"/>
              <a:t>22-05-2019</a:t>
            </a:fld>
            <a:endParaRPr lang="en-IN"/>
          </a:p>
        </p:txBody>
      </p:sp>
      <p:sp>
        <p:nvSpPr>
          <p:cNvPr id="6" name="Footer Placeholder 5">
            <a:extLst>
              <a:ext uri="{FF2B5EF4-FFF2-40B4-BE49-F238E27FC236}">
                <a16:creationId xmlns:a16="http://schemas.microsoft.com/office/drawing/2014/main" id="{ACA4CC7A-EC86-451B-9D53-2C360835026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ACA9E8E-1A91-47A2-B6DF-213BBC0728CE}"/>
              </a:ext>
            </a:extLst>
          </p:cNvPr>
          <p:cNvSpPr>
            <a:spLocks noGrp="1"/>
          </p:cNvSpPr>
          <p:nvPr>
            <p:ph type="sldNum" sz="quarter" idx="12"/>
          </p:nvPr>
        </p:nvSpPr>
        <p:spPr/>
        <p:txBody>
          <a:bodyPr/>
          <a:lstStyle/>
          <a:p>
            <a:fld id="{268F544A-FC02-4937-9CA6-84FD031A38F1}" type="slidenum">
              <a:rPr lang="en-IN" smtClean="0"/>
              <a:t>‹#›</a:t>
            </a:fld>
            <a:endParaRPr lang="en-IN"/>
          </a:p>
        </p:txBody>
      </p:sp>
    </p:spTree>
    <p:extLst>
      <p:ext uri="{BB962C8B-B14F-4D97-AF65-F5344CB8AC3E}">
        <p14:creationId xmlns:p14="http://schemas.microsoft.com/office/powerpoint/2010/main" val="21522692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C371F-292F-4BB8-804E-E7C5FA2808E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B421F69-A825-47C6-8735-73C9F1201A9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62FAC3B-FCA1-45E5-8ABC-0FCE24B1F38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B36C0BE-74DC-4691-9D6C-D6DA1B8466DD}"/>
              </a:ext>
            </a:extLst>
          </p:cNvPr>
          <p:cNvSpPr>
            <a:spLocks noGrp="1"/>
          </p:cNvSpPr>
          <p:nvPr>
            <p:ph type="dt" sz="half" idx="10"/>
          </p:nvPr>
        </p:nvSpPr>
        <p:spPr/>
        <p:txBody>
          <a:bodyPr/>
          <a:lstStyle/>
          <a:p>
            <a:fld id="{D467275A-F4E5-414A-A2DF-B05C77BEDC62}" type="datetimeFigureOut">
              <a:rPr lang="en-IN" smtClean="0"/>
              <a:t>22-05-2019</a:t>
            </a:fld>
            <a:endParaRPr lang="en-IN"/>
          </a:p>
        </p:txBody>
      </p:sp>
      <p:sp>
        <p:nvSpPr>
          <p:cNvPr id="6" name="Footer Placeholder 5">
            <a:extLst>
              <a:ext uri="{FF2B5EF4-FFF2-40B4-BE49-F238E27FC236}">
                <a16:creationId xmlns:a16="http://schemas.microsoft.com/office/drawing/2014/main" id="{8D3D03E7-3A24-4AB7-8FB6-32145CD5F8E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CF4B8A2-ACDE-4FC9-8AA5-9F429C5DDD5D}"/>
              </a:ext>
            </a:extLst>
          </p:cNvPr>
          <p:cNvSpPr>
            <a:spLocks noGrp="1"/>
          </p:cNvSpPr>
          <p:nvPr>
            <p:ph type="sldNum" sz="quarter" idx="12"/>
          </p:nvPr>
        </p:nvSpPr>
        <p:spPr/>
        <p:txBody>
          <a:bodyPr/>
          <a:lstStyle/>
          <a:p>
            <a:fld id="{268F544A-FC02-4937-9CA6-84FD031A38F1}" type="slidenum">
              <a:rPr lang="en-IN" smtClean="0"/>
              <a:t>‹#›</a:t>
            </a:fld>
            <a:endParaRPr lang="en-IN"/>
          </a:p>
        </p:txBody>
      </p:sp>
    </p:spTree>
    <p:extLst>
      <p:ext uri="{BB962C8B-B14F-4D97-AF65-F5344CB8AC3E}">
        <p14:creationId xmlns:p14="http://schemas.microsoft.com/office/powerpoint/2010/main" val="13834332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BB9C0C3-2C62-4D38-A2D5-85F33CD826A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3606D88-20D2-484C-8BDB-43A40ECD0F5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046633C-4443-4929-9E43-1A1DE7D4E5D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467275A-F4E5-414A-A2DF-B05C77BEDC62}" type="datetimeFigureOut">
              <a:rPr lang="en-IN" smtClean="0"/>
              <a:t>22-05-2019</a:t>
            </a:fld>
            <a:endParaRPr lang="en-IN"/>
          </a:p>
        </p:txBody>
      </p:sp>
      <p:sp>
        <p:nvSpPr>
          <p:cNvPr id="5" name="Footer Placeholder 4">
            <a:extLst>
              <a:ext uri="{FF2B5EF4-FFF2-40B4-BE49-F238E27FC236}">
                <a16:creationId xmlns:a16="http://schemas.microsoft.com/office/drawing/2014/main" id="{BB8D5A0D-CCC4-4D87-BA07-98E5A469E6D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1EF38DA-2609-4E02-9EA3-BBEB02710FB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68F544A-FC02-4937-9CA6-84FD031A38F1}" type="slidenum">
              <a:rPr lang="en-IN" smtClean="0"/>
              <a:t>‹#›</a:t>
            </a:fld>
            <a:endParaRPr lang="en-IN"/>
          </a:p>
        </p:txBody>
      </p:sp>
    </p:spTree>
    <p:extLst>
      <p:ext uri="{BB962C8B-B14F-4D97-AF65-F5344CB8AC3E}">
        <p14:creationId xmlns:p14="http://schemas.microsoft.com/office/powerpoint/2010/main" val="1363772211"/>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crimestatistics.vic.gov.au/about-the-data/classifications-and-victorian-map-boundaries/offence-classification"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D73169A3-D929-447B-B069-8EE32EB5B4C0}"/>
              </a:ext>
            </a:extLst>
          </p:cNvPr>
          <p:cNvSpPr>
            <a:spLocks noGrp="1"/>
          </p:cNvSpPr>
          <p:nvPr>
            <p:ph type="ctrTitle"/>
          </p:nvPr>
        </p:nvSpPr>
        <p:spPr>
          <a:xfrm>
            <a:off x="1179226" y="826680"/>
            <a:ext cx="9833548" cy="1325563"/>
          </a:xfrm>
        </p:spPr>
        <p:txBody>
          <a:bodyPr vert="horz" lIns="91440" tIns="45720" rIns="91440" bIns="45720" rtlCol="0" anchor="ctr">
            <a:normAutofit/>
          </a:bodyPr>
          <a:lstStyle/>
          <a:p>
            <a:r>
              <a:rPr lang="en-US" sz="4000" kern="1200">
                <a:solidFill>
                  <a:srgbClr val="FFFFFF"/>
                </a:solidFill>
                <a:latin typeface="+mj-lt"/>
                <a:ea typeface="+mj-ea"/>
                <a:cs typeface="+mj-cs"/>
              </a:rPr>
              <a:t>Cluster and Cloud Computing Assignment 2 - #TheDeadlySins #2019</a:t>
            </a:r>
          </a:p>
        </p:txBody>
      </p:sp>
      <p:sp>
        <p:nvSpPr>
          <p:cNvPr id="3" name="Subtitle 2">
            <a:extLst>
              <a:ext uri="{FF2B5EF4-FFF2-40B4-BE49-F238E27FC236}">
                <a16:creationId xmlns:a16="http://schemas.microsoft.com/office/drawing/2014/main" id="{4A59D235-B73B-4FB6-91FA-2EF66E1D36FE}"/>
              </a:ext>
            </a:extLst>
          </p:cNvPr>
          <p:cNvSpPr>
            <a:spLocks noGrp="1"/>
          </p:cNvSpPr>
          <p:nvPr>
            <p:ph type="subTitle" idx="1"/>
          </p:nvPr>
        </p:nvSpPr>
        <p:spPr>
          <a:xfrm>
            <a:off x="1179226" y="3092970"/>
            <a:ext cx="9833548" cy="2693976"/>
          </a:xfrm>
        </p:spPr>
        <p:txBody>
          <a:bodyPr vert="horz" lIns="91440" tIns="45720" rIns="91440" bIns="45720" rtlCol="0">
            <a:normAutofit fontScale="85000" lnSpcReduction="20000"/>
          </a:bodyPr>
          <a:lstStyle/>
          <a:p>
            <a:r>
              <a:rPr lang="en-IN" sz="3500" b="1" dirty="0"/>
              <a:t>Victoria Social Media Analysis</a:t>
            </a:r>
            <a:endParaRPr lang="en-US" sz="3500" b="1" dirty="0">
              <a:solidFill>
                <a:srgbClr val="000000"/>
              </a:solidFill>
            </a:endParaRPr>
          </a:p>
          <a:p>
            <a:r>
              <a:rPr lang="en-US" sz="2000" b="1" dirty="0">
                <a:solidFill>
                  <a:srgbClr val="000000"/>
                </a:solidFill>
              </a:rPr>
              <a:t>Presented by team 52 : </a:t>
            </a:r>
          </a:p>
          <a:p>
            <a:endParaRPr lang="en-US" sz="2000" b="1" dirty="0">
              <a:solidFill>
                <a:srgbClr val="000000"/>
              </a:solidFill>
            </a:endParaRPr>
          </a:p>
          <a:p>
            <a:pPr indent="-228600" algn="l">
              <a:buFont typeface="Arial" panose="020B0604020202020204" pitchFamily="34" charset="0"/>
              <a:buChar char="•"/>
            </a:pPr>
            <a:r>
              <a:rPr lang="en-US" sz="2000" dirty="0">
                <a:solidFill>
                  <a:srgbClr val="000000"/>
                </a:solidFill>
              </a:rPr>
              <a:t>Shreyas Walvekar 			- swalvekar@student.unimelb.edu.au</a:t>
            </a:r>
          </a:p>
          <a:p>
            <a:pPr indent="-228600" algn="l">
              <a:buFont typeface="Arial" panose="020B0604020202020204" pitchFamily="34" charset="0"/>
              <a:buChar char="•"/>
            </a:pPr>
            <a:r>
              <a:rPr lang="en-US" sz="2000" dirty="0">
                <a:solidFill>
                  <a:srgbClr val="000000"/>
                </a:solidFill>
              </a:rPr>
              <a:t>Nitish Mathur 			- nitishm@student.unimelb.edu.au</a:t>
            </a:r>
          </a:p>
          <a:p>
            <a:pPr indent="-228600" algn="l">
              <a:buFont typeface="Arial" panose="020B0604020202020204" pitchFamily="34" charset="0"/>
              <a:buChar char="•"/>
            </a:pPr>
            <a:r>
              <a:rPr lang="en-US" sz="2000" dirty="0">
                <a:solidFill>
                  <a:srgbClr val="000000"/>
                </a:solidFill>
              </a:rPr>
              <a:t>Nakia Silva 			- nakias@student.unimelb.edu.au</a:t>
            </a:r>
          </a:p>
          <a:p>
            <a:pPr indent="-228600" algn="l">
              <a:buFont typeface="Arial" panose="020B0604020202020204" pitchFamily="34" charset="0"/>
              <a:buChar char="•"/>
            </a:pPr>
            <a:r>
              <a:rPr lang="en-US" sz="2000" dirty="0">
                <a:solidFill>
                  <a:srgbClr val="000000"/>
                </a:solidFill>
              </a:rPr>
              <a:t>Yash Shinde 			- yshinde@student.unimelb.edu.au</a:t>
            </a:r>
          </a:p>
          <a:p>
            <a:pPr indent="-228600" algn="l">
              <a:buFont typeface="Arial" panose="020B0604020202020204" pitchFamily="34" charset="0"/>
              <a:buChar char="•"/>
            </a:pPr>
            <a:r>
              <a:rPr lang="en-US" sz="2000" dirty="0">
                <a:solidFill>
                  <a:srgbClr val="000000"/>
                </a:solidFill>
              </a:rPr>
              <a:t>Krishna Srinivas Sundararajan 	- ksundararaja@student.unimelb.edu.au</a:t>
            </a:r>
          </a:p>
          <a:p>
            <a:pPr indent="-228600" algn="l">
              <a:buFont typeface="Arial" panose="020B0604020202020204" pitchFamily="34" charset="0"/>
              <a:buChar char="•"/>
            </a:pPr>
            <a:endParaRPr lang="en-US" sz="2000" dirty="0">
              <a:solidFill>
                <a:srgbClr val="000000"/>
              </a:solidFill>
            </a:endParaRPr>
          </a:p>
        </p:txBody>
      </p:sp>
    </p:spTree>
    <p:extLst>
      <p:ext uri="{BB962C8B-B14F-4D97-AF65-F5344CB8AC3E}">
        <p14:creationId xmlns:p14="http://schemas.microsoft.com/office/powerpoint/2010/main" val="35869318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6EB566E-AD6A-43DE-853B-F998B0CDD1A3}"/>
              </a:ext>
            </a:extLst>
          </p:cNvPr>
          <p:cNvSpPr/>
          <p:nvPr/>
        </p:nvSpPr>
        <p:spPr>
          <a:xfrm>
            <a:off x="5387591" y="3244334"/>
            <a:ext cx="1416818" cy="369332"/>
          </a:xfrm>
          <a:prstGeom prst="rect">
            <a:avLst/>
          </a:prstGeom>
        </p:spPr>
        <p:txBody>
          <a:bodyPr wrap="square">
            <a:spAutoFit/>
          </a:bodyPr>
          <a:lstStyle/>
          <a:p>
            <a:r>
              <a:rPr lang="en-US" dirty="0">
                <a:hlinkClick r:id="rId2"/>
              </a:rPr>
              <a:t>Classification</a:t>
            </a:r>
            <a:endParaRPr lang="en-US" dirty="0"/>
          </a:p>
        </p:txBody>
      </p:sp>
    </p:spTree>
    <p:extLst>
      <p:ext uri="{BB962C8B-B14F-4D97-AF65-F5344CB8AC3E}">
        <p14:creationId xmlns:p14="http://schemas.microsoft.com/office/powerpoint/2010/main" val="21266793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Content Placeholder 3">
            <a:extLst>
              <a:ext uri="{FF2B5EF4-FFF2-40B4-BE49-F238E27FC236}">
                <a16:creationId xmlns:a16="http://schemas.microsoft.com/office/drawing/2014/main" id="{92FEF6CA-63E6-4768-928C-85D66B9FA951}"/>
              </a:ext>
            </a:extLst>
          </p:cNvPr>
          <p:cNvPicPr>
            <a:picLocks noGrp="1" noChangeAspect="1"/>
          </p:cNvPicPr>
          <p:nvPr>
            <p:ph idx="1"/>
          </p:nvPr>
        </p:nvPicPr>
        <p:blipFill>
          <a:blip r:embed="rId2"/>
          <a:stretch>
            <a:fillRect/>
          </a:stretch>
        </p:blipFill>
        <p:spPr>
          <a:xfrm>
            <a:off x="653142" y="688314"/>
            <a:ext cx="10885715" cy="5878286"/>
          </a:xfrm>
          <a:prstGeom prst="rect">
            <a:avLst/>
          </a:prstGeom>
        </p:spPr>
      </p:pic>
      <p:pic>
        <p:nvPicPr>
          <p:cNvPr id="5" name="Picture 4">
            <a:extLst>
              <a:ext uri="{FF2B5EF4-FFF2-40B4-BE49-F238E27FC236}">
                <a16:creationId xmlns:a16="http://schemas.microsoft.com/office/drawing/2014/main" id="{F3C1269A-D5A9-48AA-AB0D-687C5A393F93}"/>
              </a:ext>
            </a:extLst>
          </p:cNvPr>
          <p:cNvPicPr>
            <a:picLocks noChangeAspect="1"/>
          </p:cNvPicPr>
          <p:nvPr/>
        </p:nvPicPr>
        <p:blipFill>
          <a:blip r:embed="rId3"/>
          <a:stretch>
            <a:fillRect/>
          </a:stretch>
        </p:blipFill>
        <p:spPr>
          <a:xfrm>
            <a:off x="3151611" y="291400"/>
            <a:ext cx="5888778" cy="1123856"/>
          </a:xfrm>
          <a:prstGeom prst="rect">
            <a:avLst/>
          </a:prstGeom>
        </p:spPr>
      </p:pic>
    </p:spTree>
    <p:extLst>
      <p:ext uri="{BB962C8B-B14F-4D97-AF65-F5344CB8AC3E}">
        <p14:creationId xmlns:p14="http://schemas.microsoft.com/office/powerpoint/2010/main" val="38167203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Content Placeholder 3">
            <a:extLst>
              <a:ext uri="{FF2B5EF4-FFF2-40B4-BE49-F238E27FC236}">
                <a16:creationId xmlns:a16="http://schemas.microsoft.com/office/drawing/2014/main" id="{6A02C868-35E6-4462-A909-B71A2A9D3347}"/>
              </a:ext>
            </a:extLst>
          </p:cNvPr>
          <p:cNvPicPr>
            <a:picLocks noGrp="1" noChangeAspect="1"/>
          </p:cNvPicPr>
          <p:nvPr>
            <p:ph idx="1"/>
          </p:nvPr>
        </p:nvPicPr>
        <p:blipFill>
          <a:blip r:embed="rId2"/>
          <a:stretch>
            <a:fillRect/>
          </a:stretch>
        </p:blipFill>
        <p:spPr>
          <a:xfrm>
            <a:off x="643467" y="988991"/>
            <a:ext cx="10905066" cy="4880016"/>
          </a:xfrm>
          <a:prstGeom prst="rect">
            <a:avLst/>
          </a:prstGeom>
        </p:spPr>
      </p:pic>
    </p:spTree>
    <p:extLst>
      <p:ext uri="{BB962C8B-B14F-4D97-AF65-F5344CB8AC3E}">
        <p14:creationId xmlns:p14="http://schemas.microsoft.com/office/powerpoint/2010/main" val="16142195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56EC4-3C20-459A-8804-A69A917B87F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04289AC-18F5-486F-A88C-8C1A404D1DFD}"/>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5396D568-F78F-47B2-A550-1C691EF50FC1}"/>
              </a:ext>
            </a:extLst>
          </p:cNvPr>
          <p:cNvPicPr>
            <a:picLocks noChangeAspect="1"/>
          </p:cNvPicPr>
          <p:nvPr/>
        </p:nvPicPr>
        <p:blipFill>
          <a:blip r:embed="rId2"/>
          <a:stretch>
            <a:fillRect/>
          </a:stretch>
        </p:blipFill>
        <p:spPr>
          <a:xfrm>
            <a:off x="79003" y="0"/>
            <a:ext cx="12033993" cy="6858000"/>
          </a:xfrm>
          <a:prstGeom prst="rect">
            <a:avLst/>
          </a:prstGeom>
        </p:spPr>
      </p:pic>
    </p:spTree>
    <p:extLst>
      <p:ext uri="{BB962C8B-B14F-4D97-AF65-F5344CB8AC3E}">
        <p14:creationId xmlns:p14="http://schemas.microsoft.com/office/powerpoint/2010/main" val="38906309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C8AA252D-A064-49C7-8150-96E9DCBEA2E7}"/>
              </a:ext>
            </a:extLst>
          </p:cNvPr>
          <p:cNvSpPr>
            <a:spLocks noGrp="1"/>
          </p:cNvSpPr>
          <p:nvPr>
            <p:ph type="title"/>
          </p:nvPr>
        </p:nvSpPr>
        <p:spPr>
          <a:xfrm>
            <a:off x="640079" y="2053641"/>
            <a:ext cx="3669161" cy="2760098"/>
          </a:xfrm>
        </p:spPr>
        <p:txBody>
          <a:bodyPr>
            <a:normAutofit/>
          </a:bodyPr>
          <a:lstStyle/>
          <a:p>
            <a:r>
              <a:rPr lang="en-US">
                <a:solidFill>
                  <a:srgbClr val="FFFFFF"/>
                </a:solidFill>
              </a:rPr>
              <a:t>Aggregate Data</a:t>
            </a:r>
          </a:p>
        </p:txBody>
      </p:sp>
      <p:pic>
        <p:nvPicPr>
          <p:cNvPr id="7" name="Content Placeholder 6">
            <a:extLst>
              <a:ext uri="{FF2B5EF4-FFF2-40B4-BE49-F238E27FC236}">
                <a16:creationId xmlns:a16="http://schemas.microsoft.com/office/drawing/2014/main" id="{34EB9DAE-A46F-4752-85F9-FE848CBC8479}"/>
              </a:ext>
            </a:extLst>
          </p:cNvPr>
          <p:cNvPicPr>
            <a:picLocks noGrp="1" noChangeAspect="1"/>
          </p:cNvPicPr>
          <p:nvPr>
            <p:ph idx="1"/>
          </p:nvPr>
        </p:nvPicPr>
        <p:blipFill>
          <a:blip r:embed="rId3"/>
          <a:stretch>
            <a:fillRect/>
          </a:stretch>
        </p:blipFill>
        <p:spPr>
          <a:xfrm>
            <a:off x="6291697" y="270764"/>
            <a:ext cx="5690715" cy="6316472"/>
          </a:xfrm>
          <a:prstGeom prst="rect">
            <a:avLst/>
          </a:prstGeom>
        </p:spPr>
      </p:pic>
    </p:spTree>
    <p:extLst>
      <p:ext uri="{BB962C8B-B14F-4D97-AF65-F5344CB8AC3E}">
        <p14:creationId xmlns:p14="http://schemas.microsoft.com/office/powerpoint/2010/main" val="35022414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F2A44-6B1B-4313-9694-ABE1500694C1}"/>
              </a:ext>
            </a:extLst>
          </p:cNvPr>
          <p:cNvSpPr>
            <a:spLocks noGrp="1"/>
          </p:cNvSpPr>
          <p:nvPr>
            <p:ph type="title"/>
          </p:nvPr>
        </p:nvSpPr>
        <p:spPr>
          <a:xfrm>
            <a:off x="838200" y="365125"/>
            <a:ext cx="10515600" cy="631213"/>
          </a:xfrm>
        </p:spPr>
        <p:txBody>
          <a:bodyPr>
            <a:normAutofit fontScale="90000"/>
          </a:bodyPr>
          <a:lstStyle/>
          <a:p>
            <a:pPr algn="ctr"/>
            <a:r>
              <a:rPr lang="en-US" dirty="0"/>
              <a:t>Instances</a:t>
            </a:r>
          </a:p>
        </p:txBody>
      </p:sp>
      <p:sp>
        <p:nvSpPr>
          <p:cNvPr id="3" name="Content Placeholder 2">
            <a:extLst>
              <a:ext uri="{FF2B5EF4-FFF2-40B4-BE49-F238E27FC236}">
                <a16:creationId xmlns:a16="http://schemas.microsoft.com/office/drawing/2014/main" id="{FB261CDD-AF05-444E-8116-3843507B3E4A}"/>
              </a:ext>
            </a:extLst>
          </p:cNvPr>
          <p:cNvSpPr>
            <a:spLocks noGrp="1"/>
          </p:cNvSpPr>
          <p:nvPr>
            <p:ph idx="1"/>
          </p:nvPr>
        </p:nvSpPr>
        <p:spPr>
          <a:xfrm>
            <a:off x="838200" y="1825625"/>
            <a:ext cx="10515600" cy="4351338"/>
          </a:xfrm>
        </p:spPr>
        <p:txBody>
          <a:bodyPr/>
          <a:lstStyle/>
          <a:p>
            <a:endParaRPr lang="en-US"/>
          </a:p>
        </p:txBody>
      </p:sp>
      <p:pic>
        <p:nvPicPr>
          <p:cNvPr id="4" name="Picture 3">
            <a:extLst>
              <a:ext uri="{FF2B5EF4-FFF2-40B4-BE49-F238E27FC236}">
                <a16:creationId xmlns:a16="http://schemas.microsoft.com/office/drawing/2014/main" id="{9FDBCEAA-0FC5-41CF-9A01-9A3684A1A713}"/>
              </a:ext>
            </a:extLst>
          </p:cNvPr>
          <p:cNvPicPr>
            <a:picLocks noChangeAspect="1"/>
          </p:cNvPicPr>
          <p:nvPr/>
        </p:nvPicPr>
        <p:blipFill>
          <a:blip r:embed="rId2"/>
          <a:stretch>
            <a:fillRect/>
          </a:stretch>
        </p:blipFill>
        <p:spPr>
          <a:xfrm>
            <a:off x="0" y="996338"/>
            <a:ext cx="12192000" cy="5861662"/>
          </a:xfrm>
          <a:prstGeom prst="rect">
            <a:avLst/>
          </a:prstGeom>
        </p:spPr>
      </p:pic>
    </p:spTree>
    <p:extLst>
      <p:ext uri="{BB962C8B-B14F-4D97-AF65-F5344CB8AC3E}">
        <p14:creationId xmlns:p14="http://schemas.microsoft.com/office/powerpoint/2010/main" val="32122963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Content Placeholder 3">
            <a:extLst>
              <a:ext uri="{FF2B5EF4-FFF2-40B4-BE49-F238E27FC236}">
                <a16:creationId xmlns:a16="http://schemas.microsoft.com/office/drawing/2014/main" id="{20BD0FED-3D1E-4CD5-AA85-7B765B1B60FA}"/>
              </a:ext>
            </a:extLst>
          </p:cNvPr>
          <p:cNvPicPr>
            <a:picLocks noGrp="1" noChangeAspect="1"/>
          </p:cNvPicPr>
          <p:nvPr>
            <p:ph idx="1"/>
          </p:nvPr>
        </p:nvPicPr>
        <p:blipFill>
          <a:blip r:embed="rId2"/>
          <a:stretch>
            <a:fillRect/>
          </a:stretch>
        </p:blipFill>
        <p:spPr>
          <a:xfrm>
            <a:off x="1008267" y="643466"/>
            <a:ext cx="10175466" cy="5571067"/>
          </a:xfrm>
          <a:prstGeom prst="rect">
            <a:avLst/>
          </a:prstGeom>
        </p:spPr>
      </p:pic>
    </p:spTree>
    <p:extLst>
      <p:ext uri="{BB962C8B-B14F-4D97-AF65-F5344CB8AC3E}">
        <p14:creationId xmlns:p14="http://schemas.microsoft.com/office/powerpoint/2010/main" val="26568580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Content Placeholder 3">
            <a:extLst>
              <a:ext uri="{FF2B5EF4-FFF2-40B4-BE49-F238E27FC236}">
                <a16:creationId xmlns:a16="http://schemas.microsoft.com/office/drawing/2014/main" id="{93C778F4-A628-4B58-AC41-E4B585925393}"/>
              </a:ext>
            </a:extLst>
          </p:cNvPr>
          <p:cNvPicPr>
            <a:picLocks noGrp="1" noChangeAspect="1"/>
          </p:cNvPicPr>
          <p:nvPr>
            <p:ph idx="1"/>
          </p:nvPr>
        </p:nvPicPr>
        <p:blipFill>
          <a:blip r:embed="rId2"/>
          <a:stretch>
            <a:fillRect/>
          </a:stretch>
        </p:blipFill>
        <p:spPr>
          <a:xfrm>
            <a:off x="660814" y="643466"/>
            <a:ext cx="10870372" cy="5571067"/>
          </a:xfrm>
          <a:prstGeom prst="rect">
            <a:avLst/>
          </a:prstGeom>
        </p:spPr>
      </p:pic>
    </p:spTree>
    <p:extLst>
      <p:ext uri="{BB962C8B-B14F-4D97-AF65-F5344CB8AC3E}">
        <p14:creationId xmlns:p14="http://schemas.microsoft.com/office/powerpoint/2010/main" val="14186387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D6CC330-481B-4F90-BAD5-671C8A7CF513}"/>
              </a:ext>
            </a:extLst>
          </p:cNvPr>
          <p:cNvPicPr>
            <a:picLocks noChangeAspect="1"/>
          </p:cNvPicPr>
          <p:nvPr/>
        </p:nvPicPr>
        <p:blipFill>
          <a:blip r:embed="rId2"/>
          <a:stretch>
            <a:fillRect/>
          </a:stretch>
        </p:blipFill>
        <p:spPr>
          <a:xfrm>
            <a:off x="1198916" y="0"/>
            <a:ext cx="9794168" cy="6858000"/>
          </a:xfrm>
          <a:prstGeom prst="rect">
            <a:avLst/>
          </a:prstGeom>
        </p:spPr>
      </p:pic>
    </p:spTree>
    <p:extLst>
      <p:ext uri="{BB962C8B-B14F-4D97-AF65-F5344CB8AC3E}">
        <p14:creationId xmlns:p14="http://schemas.microsoft.com/office/powerpoint/2010/main" val="2400112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8" name="Title 7">
            <a:extLst>
              <a:ext uri="{FF2B5EF4-FFF2-40B4-BE49-F238E27FC236}">
                <a16:creationId xmlns:a16="http://schemas.microsoft.com/office/drawing/2014/main" id="{721D5011-DCA3-4239-9000-4A3726C9F3A9}"/>
              </a:ext>
            </a:extLst>
          </p:cNvPr>
          <p:cNvSpPr>
            <a:spLocks noGrp="1"/>
          </p:cNvSpPr>
          <p:nvPr>
            <p:ph type="ctrTitle"/>
          </p:nvPr>
        </p:nvSpPr>
        <p:spPr>
          <a:xfrm>
            <a:off x="1179226" y="826680"/>
            <a:ext cx="9833548" cy="1325563"/>
          </a:xfrm>
        </p:spPr>
        <p:txBody>
          <a:bodyPr vert="horz" lIns="91440" tIns="45720" rIns="91440" bIns="45720" rtlCol="0" anchor="ctr">
            <a:normAutofit/>
          </a:bodyPr>
          <a:lstStyle/>
          <a:p>
            <a:r>
              <a:rPr lang="en-US" sz="4000" kern="1200">
                <a:solidFill>
                  <a:srgbClr val="FFFFFF"/>
                </a:solidFill>
                <a:latin typeface="+mj-lt"/>
                <a:ea typeface="+mj-ea"/>
                <a:cs typeface="+mj-cs"/>
              </a:rPr>
              <a:t>Overview</a:t>
            </a:r>
          </a:p>
        </p:txBody>
      </p:sp>
      <p:sp>
        <p:nvSpPr>
          <p:cNvPr id="9" name="Subtitle 8">
            <a:extLst>
              <a:ext uri="{FF2B5EF4-FFF2-40B4-BE49-F238E27FC236}">
                <a16:creationId xmlns:a16="http://schemas.microsoft.com/office/drawing/2014/main" id="{5EAB3F14-F6FD-4549-B9BB-B86A3BE8B5DA}"/>
              </a:ext>
            </a:extLst>
          </p:cNvPr>
          <p:cNvSpPr>
            <a:spLocks noGrp="1"/>
          </p:cNvSpPr>
          <p:nvPr>
            <p:ph type="subTitle" idx="1"/>
          </p:nvPr>
        </p:nvSpPr>
        <p:spPr>
          <a:xfrm>
            <a:off x="1179226" y="2327564"/>
            <a:ext cx="9833548" cy="4054948"/>
          </a:xfrm>
        </p:spPr>
        <p:txBody>
          <a:bodyPr vert="horz" lIns="91440" tIns="45720" rIns="91440" bIns="45720" rtlCol="0">
            <a:normAutofit/>
          </a:bodyPr>
          <a:lstStyle/>
          <a:p>
            <a:pPr marL="342900" indent="-228600" algn="l">
              <a:buFont typeface="Arial" panose="020B0604020202020204" pitchFamily="34" charset="0"/>
              <a:buChar char="•"/>
            </a:pPr>
            <a:r>
              <a:rPr lang="en-US" sz="2000" dirty="0">
                <a:solidFill>
                  <a:srgbClr val="000000"/>
                </a:solidFill>
                <a:latin typeface="Arial Rounded MT Bold" panose="020F0704030504030204" pitchFamily="34" charset="0"/>
              </a:rPr>
              <a:t>Cloud based social media data analytic system computes the correlation of twitter data with </a:t>
            </a:r>
            <a:r>
              <a:rPr lang="en-US" sz="2000" dirty="0" err="1">
                <a:solidFill>
                  <a:srgbClr val="000000"/>
                </a:solidFill>
                <a:latin typeface="Arial Rounded MT Bold" panose="020F0704030504030204" pitchFamily="34" charset="0"/>
              </a:rPr>
              <a:t>Aurin</a:t>
            </a:r>
            <a:r>
              <a:rPr lang="en-US" sz="2000" dirty="0">
                <a:solidFill>
                  <a:srgbClr val="000000"/>
                </a:solidFill>
                <a:latin typeface="Arial Rounded MT Bold" panose="020F0704030504030204" pitchFamily="34" charset="0"/>
              </a:rPr>
              <a:t> and helps us understand the impact of a TV Show on crime.</a:t>
            </a:r>
          </a:p>
          <a:p>
            <a:pPr marL="342900" indent="-228600" algn="l">
              <a:buFont typeface="Arial" panose="020B0604020202020204" pitchFamily="34" charset="0"/>
              <a:buChar char="•"/>
            </a:pPr>
            <a:r>
              <a:rPr lang="en-US" sz="2000" dirty="0">
                <a:solidFill>
                  <a:srgbClr val="000000"/>
                </a:solidFill>
                <a:latin typeface="Arial Rounded MT Bold" panose="020F0704030504030204" pitchFamily="34" charset="0"/>
              </a:rPr>
              <a:t>Hypothesis:</a:t>
            </a:r>
          </a:p>
          <a:p>
            <a:pPr marL="342900" indent="-228600" algn="l">
              <a:buFont typeface="Arial" panose="020B0604020202020204" pitchFamily="34" charset="0"/>
              <a:buChar char="•"/>
            </a:pPr>
            <a:endParaRPr lang="en-US" sz="2000" dirty="0">
              <a:solidFill>
                <a:srgbClr val="000000"/>
              </a:solidFill>
              <a:latin typeface="Arial Rounded MT Bold" panose="020F0704030504030204" pitchFamily="34" charset="0"/>
            </a:endParaRPr>
          </a:p>
          <a:p>
            <a:pPr marL="342900" indent="-228600" algn="l">
              <a:buFont typeface="Arial" panose="020B0604020202020204" pitchFamily="34" charset="0"/>
              <a:buChar char="•"/>
            </a:pPr>
            <a:endParaRPr lang="en-US" sz="2000" dirty="0">
              <a:solidFill>
                <a:srgbClr val="000000"/>
              </a:solidFill>
              <a:latin typeface="Arial Rounded MT Bold" panose="020F0704030504030204" pitchFamily="34" charset="0"/>
            </a:endParaRPr>
          </a:p>
          <a:p>
            <a:pPr marL="114300" algn="l"/>
            <a:endParaRPr lang="en-US" sz="2000" dirty="0">
              <a:solidFill>
                <a:srgbClr val="000000"/>
              </a:solidFill>
              <a:latin typeface="Arial Rounded MT Bold" panose="020F0704030504030204" pitchFamily="34" charset="0"/>
            </a:endParaRPr>
          </a:p>
          <a:p>
            <a:pPr marL="342900" indent="-228600" algn="l">
              <a:buFont typeface="Arial" panose="020B0604020202020204" pitchFamily="34" charset="0"/>
              <a:buChar char="•"/>
            </a:pPr>
            <a:r>
              <a:rPr lang="en-US" sz="2000" dirty="0">
                <a:solidFill>
                  <a:srgbClr val="000000"/>
                </a:solidFill>
                <a:latin typeface="Arial Rounded MT Bold" panose="020F0704030504030204" pitchFamily="34" charset="0"/>
              </a:rPr>
              <a:t>How we think we can prove it:</a:t>
            </a:r>
          </a:p>
          <a:p>
            <a:pPr marL="800100" lvl="1" indent="-228600" algn="l">
              <a:buFont typeface="Arial" panose="020B0604020202020204" pitchFamily="34" charset="0"/>
              <a:buChar char="•"/>
            </a:pPr>
            <a:r>
              <a:rPr lang="en-US" sz="1600" dirty="0">
                <a:solidFill>
                  <a:srgbClr val="000000"/>
                </a:solidFill>
                <a:latin typeface="Arial Rounded MT Bold" panose="020F0704030504030204" pitchFamily="34" charset="0"/>
              </a:rPr>
              <a:t>We believe that there is a positive correlation between the number of people that are aware about Game of Thrones, and the amount of violent crimes recorded in a particular region.</a:t>
            </a:r>
          </a:p>
          <a:p>
            <a:pPr marL="800100" lvl="1" indent="-228600" algn="l">
              <a:buFont typeface="Arial" panose="020B0604020202020204" pitchFamily="34" charset="0"/>
              <a:buChar char="•"/>
            </a:pPr>
            <a:r>
              <a:rPr lang="en-US" sz="1600" dirty="0">
                <a:solidFill>
                  <a:srgbClr val="000000"/>
                </a:solidFill>
                <a:latin typeface="Arial Rounded MT Bold" panose="020F0704030504030204" pitchFamily="34" charset="0"/>
              </a:rPr>
              <a:t>If only there was a way to just google it…</a:t>
            </a:r>
          </a:p>
        </p:txBody>
      </p:sp>
      <p:sp>
        <p:nvSpPr>
          <p:cNvPr id="5" name="Rectangle: Rounded Corners 4">
            <a:extLst>
              <a:ext uri="{FF2B5EF4-FFF2-40B4-BE49-F238E27FC236}">
                <a16:creationId xmlns:a16="http://schemas.microsoft.com/office/drawing/2014/main" id="{AC6B6C62-724B-4E58-B4CE-7F29DB30C718}"/>
              </a:ext>
            </a:extLst>
          </p:cNvPr>
          <p:cNvSpPr/>
          <p:nvPr/>
        </p:nvSpPr>
        <p:spPr>
          <a:xfrm>
            <a:off x="1720992" y="3679132"/>
            <a:ext cx="9051636" cy="1126836"/>
          </a:xfrm>
          <a:prstGeom prst="roundRect">
            <a:avLst/>
          </a:prstGeom>
          <a:ln w="38100">
            <a:solidFill>
              <a:schemeClr val="tx1"/>
            </a:solidFill>
          </a:ln>
          <a:effectLst>
            <a:outerShdw blurRad="50800" dist="38100" dir="2700000" algn="tl" rotWithShape="0">
              <a:prstClr val="black">
                <a:alpha val="40000"/>
              </a:prstClr>
            </a:outerShdw>
          </a:effectLst>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a:latin typeface="Arial Rounded MT Bold" panose="020F0704030504030204" pitchFamily="34" charset="0"/>
              </a:rPr>
              <a:t>Viewing graphic content on television or internet streaming services influences people into committing violent crimes.</a:t>
            </a:r>
          </a:p>
        </p:txBody>
      </p:sp>
    </p:spTree>
    <p:extLst>
      <p:ext uri="{BB962C8B-B14F-4D97-AF65-F5344CB8AC3E}">
        <p14:creationId xmlns:p14="http://schemas.microsoft.com/office/powerpoint/2010/main" val="26435271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8FA950AC-9CB8-418D-B635-9BD04AC6DB1D}"/>
              </a:ext>
            </a:extLst>
          </p:cNvPr>
          <p:cNvSpPr>
            <a:spLocks noGrp="1"/>
          </p:cNvSpPr>
          <p:nvPr>
            <p:ph type="title"/>
          </p:nvPr>
        </p:nvSpPr>
        <p:spPr>
          <a:xfrm>
            <a:off x="640079" y="2053641"/>
            <a:ext cx="4118734" cy="2760098"/>
          </a:xfrm>
        </p:spPr>
        <p:txBody>
          <a:bodyPr>
            <a:normAutofit/>
          </a:bodyPr>
          <a:lstStyle/>
          <a:p>
            <a:pPr algn="ctr"/>
            <a:r>
              <a:rPr lang="en-US" dirty="0">
                <a:solidFill>
                  <a:srgbClr val="FFFFFF"/>
                </a:solidFill>
              </a:rPr>
              <a:t>Game of Thrones</a:t>
            </a:r>
            <a:br>
              <a:rPr lang="en-US" dirty="0">
                <a:solidFill>
                  <a:srgbClr val="FFFFFF"/>
                </a:solidFill>
              </a:rPr>
            </a:br>
            <a:r>
              <a:rPr lang="en-US" dirty="0">
                <a:solidFill>
                  <a:srgbClr val="FFFFFF"/>
                </a:solidFill>
              </a:rPr>
              <a:t>is a great show.</a:t>
            </a:r>
            <a:br>
              <a:rPr lang="en-US" dirty="0">
                <a:solidFill>
                  <a:srgbClr val="FFFFFF"/>
                </a:solidFill>
              </a:rPr>
            </a:br>
            <a:r>
              <a:rPr lang="en-US" dirty="0">
                <a:solidFill>
                  <a:srgbClr val="FFFFFF"/>
                </a:solidFill>
              </a:rPr>
              <a:t>Arguably…</a:t>
            </a:r>
          </a:p>
        </p:txBody>
      </p:sp>
      <p:pic>
        <p:nvPicPr>
          <p:cNvPr id="7" name="Content Placeholder 6">
            <a:extLst>
              <a:ext uri="{FF2B5EF4-FFF2-40B4-BE49-F238E27FC236}">
                <a16:creationId xmlns:a16="http://schemas.microsoft.com/office/drawing/2014/main" id="{68AD4CF2-61B8-4796-8A0A-200A7AD504FB}"/>
              </a:ext>
            </a:extLst>
          </p:cNvPr>
          <p:cNvPicPr>
            <a:picLocks noGrp="1" noChangeAspect="1"/>
          </p:cNvPicPr>
          <p:nvPr>
            <p:ph idx="1"/>
          </p:nvPr>
        </p:nvPicPr>
        <p:blipFill>
          <a:blip r:embed="rId3"/>
          <a:stretch>
            <a:fillRect/>
          </a:stretch>
        </p:blipFill>
        <p:spPr>
          <a:xfrm>
            <a:off x="5767339" y="491408"/>
            <a:ext cx="5784582" cy="5875184"/>
          </a:xfrm>
          <a:prstGeom prst="rect">
            <a:avLst/>
          </a:prstGeom>
        </p:spPr>
      </p:pic>
    </p:spTree>
    <p:extLst>
      <p:ext uri="{BB962C8B-B14F-4D97-AF65-F5344CB8AC3E}">
        <p14:creationId xmlns:p14="http://schemas.microsoft.com/office/powerpoint/2010/main" val="7054534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Content Placeholder 3">
            <a:extLst>
              <a:ext uri="{FF2B5EF4-FFF2-40B4-BE49-F238E27FC236}">
                <a16:creationId xmlns:a16="http://schemas.microsoft.com/office/drawing/2014/main" id="{4FAECF54-EAC9-410D-940D-B11B1A7D192E}"/>
              </a:ext>
            </a:extLst>
          </p:cNvPr>
          <p:cNvPicPr>
            <a:picLocks noGrp="1" noChangeAspect="1"/>
          </p:cNvPicPr>
          <p:nvPr>
            <p:ph idx="1"/>
          </p:nvPr>
        </p:nvPicPr>
        <p:blipFill>
          <a:blip r:embed="rId2"/>
          <a:stretch>
            <a:fillRect/>
          </a:stretch>
        </p:blipFill>
        <p:spPr>
          <a:xfrm>
            <a:off x="643467" y="784522"/>
            <a:ext cx="10905066" cy="5288956"/>
          </a:xfrm>
          <a:prstGeom prst="rect">
            <a:avLst/>
          </a:prstGeom>
        </p:spPr>
      </p:pic>
      <p:sp>
        <p:nvSpPr>
          <p:cNvPr id="2" name="Oval 1">
            <a:extLst>
              <a:ext uri="{FF2B5EF4-FFF2-40B4-BE49-F238E27FC236}">
                <a16:creationId xmlns:a16="http://schemas.microsoft.com/office/drawing/2014/main" id="{13A6B489-7F79-4337-98BB-9EF3F064F43E}"/>
              </a:ext>
            </a:extLst>
          </p:cNvPr>
          <p:cNvSpPr/>
          <p:nvPr/>
        </p:nvSpPr>
        <p:spPr>
          <a:xfrm>
            <a:off x="2327564" y="1265382"/>
            <a:ext cx="997527" cy="240145"/>
          </a:xfrm>
          <a:prstGeom prst="ellipse">
            <a:avLst/>
          </a:prstGeom>
          <a:noFill/>
          <a:ln w="28575" cap="flat" cmpd="sng" algn="ctr">
            <a:solidFill>
              <a:srgbClr val="FF0000"/>
            </a:solidFill>
            <a:prstDash val="solid"/>
            <a:round/>
            <a:headEnd type="none" w="med" len="med"/>
            <a:tailEnd type="none" w="med" len="med"/>
          </a:ln>
          <a:effectLst>
            <a:outerShdw blurRad="50800" dist="38100" dir="2700000" algn="tl" rotWithShape="0">
              <a:prstClr val="black">
                <a:alpha val="40000"/>
              </a:prstClr>
            </a:outerShdw>
          </a:effectLst>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11" name="Rectangle: Rounded Corners 10">
            <a:extLst>
              <a:ext uri="{FF2B5EF4-FFF2-40B4-BE49-F238E27FC236}">
                <a16:creationId xmlns:a16="http://schemas.microsoft.com/office/drawing/2014/main" id="{70D464C9-FC75-4544-A9F8-4C691D9699ED}"/>
              </a:ext>
            </a:extLst>
          </p:cNvPr>
          <p:cNvSpPr/>
          <p:nvPr/>
        </p:nvSpPr>
        <p:spPr>
          <a:xfrm>
            <a:off x="7462981" y="1713345"/>
            <a:ext cx="3177309" cy="858981"/>
          </a:xfrm>
          <a:prstGeom prst="roundRect">
            <a:avLst/>
          </a:prstGeom>
          <a:ln w="38100">
            <a:solidFill>
              <a:schemeClr val="tx1"/>
            </a:solidFill>
          </a:ln>
          <a:effectLst>
            <a:outerShdw blurRad="50800" dist="38100" dir="2700000" algn="tl" rotWithShape="0">
              <a:prstClr val="black">
                <a:alpha val="40000"/>
              </a:prstClr>
            </a:outerShdw>
          </a:effectLst>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a:latin typeface="Arial Rounded MT Bold" panose="020F0704030504030204" pitchFamily="34" charset="0"/>
              </a:rPr>
              <a:t>About 12,700 results</a:t>
            </a:r>
          </a:p>
        </p:txBody>
      </p:sp>
      <p:cxnSp>
        <p:nvCxnSpPr>
          <p:cNvPr id="6" name="Straight Connector 5">
            <a:extLst>
              <a:ext uri="{FF2B5EF4-FFF2-40B4-BE49-F238E27FC236}">
                <a16:creationId xmlns:a16="http://schemas.microsoft.com/office/drawing/2014/main" id="{017E9421-38CB-403A-B1AC-ACA06A4CCEB6}"/>
              </a:ext>
            </a:extLst>
          </p:cNvPr>
          <p:cNvCxnSpPr>
            <a:stCxn id="2" idx="6"/>
            <a:endCxn id="11" idx="1"/>
          </p:cNvCxnSpPr>
          <p:nvPr/>
        </p:nvCxnSpPr>
        <p:spPr>
          <a:xfrm>
            <a:off x="3325091" y="1385455"/>
            <a:ext cx="4137890" cy="75738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8638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Content Placeholder 4" descr="A screenshot of a cell phone&#10;&#10;Description automatically generated">
            <a:extLst>
              <a:ext uri="{FF2B5EF4-FFF2-40B4-BE49-F238E27FC236}">
                <a16:creationId xmlns:a16="http://schemas.microsoft.com/office/drawing/2014/main" id="{9FD1F4E1-6C8F-4B25-AEBC-AAA8F49174F9}"/>
              </a:ext>
            </a:extLst>
          </p:cNvPr>
          <p:cNvPicPr>
            <a:picLocks noGrp="1" noChangeAspect="1"/>
          </p:cNvPicPr>
          <p:nvPr>
            <p:ph idx="1"/>
          </p:nvPr>
        </p:nvPicPr>
        <p:blipFill>
          <a:blip r:embed="rId2"/>
          <a:stretch>
            <a:fillRect/>
          </a:stretch>
        </p:blipFill>
        <p:spPr>
          <a:xfrm>
            <a:off x="643467" y="784522"/>
            <a:ext cx="10905066" cy="5288956"/>
          </a:xfrm>
          <a:prstGeom prst="rect">
            <a:avLst/>
          </a:prstGeom>
        </p:spPr>
      </p:pic>
      <p:sp>
        <p:nvSpPr>
          <p:cNvPr id="5" name="Oval 4">
            <a:extLst>
              <a:ext uri="{FF2B5EF4-FFF2-40B4-BE49-F238E27FC236}">
                <a16:creationId xmlns:a16="http://schemas.microsoft.com/office/drawing/2014/main" id="{D9730062-D1C8-4423-A359-4D6858EE4853}"/>
              </a:ext>
            </a:extLst>
          </p:cNvPr>
          <p:cNvSpPr/>
          <p:nvPr/>
        </p:nvSpPr>
        <p:spPr>
          <a:xfrm>
            <a:off x="2327564" y="1265382"/>
            <a:ext cx="997527" cy="240145"/>
          </a:xfrm>
          <a:prstGeom prst="ellipse">
            <a:avLst/>
          </a:prstGeom>
          <a:noFill/>
          <a:ln w="28575" cap="flat" cmpd="sng" algn="ctr">
            <a:solidFill>
              <a:srgbClr val="FF0000"/>
            </a:solidFill>
            <a:prstDash val="solid"/>
            <a:round/>
            <a:headEnd type="none" w="med" len="med"/>
            <a:tailEnd type="none" w="med" len="med"/>
          </a:ln>
          <a:effectLst>
            <a:outerShdw blurRad="50800" dist="38100" dir="2700000" algn="tl" rotWithShape="0">
              <a:prstClr val="black">
                <a:alpha val="40000"/>
              </a:prstClr>
            </a:outerShdw>
          </a:effectLst>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671E0683-925A-45EB-A100-ECABDF121C82}"/>
              </a:ext>
            </a:extLst>
          </p:cNvPr>
          <p:cNvSpPr/>
          <p:nvPr/>
        </p:nvSpPr>
        <p:spPr>
          <a:xfrm>
            <a:off x="7462981" y="1713345"/>
            <a:ext cx="3177309" cy="858981"/>
          </a:xfrm>
          <a:prstGeom prst="roundRect">
            <a:avLst/>
          </a:prstGeom>
          <a:ln w="38100">
            <a:solidFill>
              <a:schemeClr val="tx1"/>
            </a:solidFill>
          </a:ln>
          <a:effectLst>
            <a:outerShdw blurRad="50800" dist="38100" dir="2700000" algn="tl" rotWithShape="0">
              <a:prstClr val="black">
                <a:alpha val="40000"/>
              </a:prstClr>
            </a:outerShdw>
          </a:effectLst>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a:latin typeface="Arial Rounded MT Bold" panose="020F0704030504030204" pitchFamily="34" charset="0"/>
              </a:rPr>
              <a:t>165,000 results !!!</a:t>
            </a:r>
          </a:p>
        </p:txBody>
      </p:sp>
      <p:cxnSp>
        <p:nvCxnSpPr>
          <p:cNvPr id="7" name="Straight Connector 6">
            <a:extLst>
              <a:ext uri="{FF2B5EF4-FFF2-40B4-BE49-F238E27FC236}">
                <a16:creationId xmlns:a16="http://schemas.microsoft.com/office/drawing/2014/main" id="{8B4261E8-6D11-45B2-AAA7-66E79A929668}"/>
              </a:ext>
            </a:extLst>
          </p:cNvPr>
          <p:cNvCxnSpPr>
            <a:stCxn id="5" idx="6"/>
            <a:endCxn id="6" idx="1"/>
          </p:cNvCxnSpPr>
          <p:nvPr/>
        </p:nvCxnSpPr>
        <p:spPr>
          <a:xfrm>
            <a:off x="3325091" y="1385455"/>
            <a:ext cx="4137890" cy="75738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09000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ell phone&#10;&#10;Description automatically generated">
            <a:extLst>
              <a:ext uri="{FF2B5EF4-FFF2-40B4-BE49-F238E27FC236}">
                <a16:creationId xmlns:a16="http://schemas.microsoft.com/office/drawing/2014/main" id="{5DBF83A6-EAFD-4F33-98E9-B03247F3C4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0488"/>
            <a:ext cx="12191999" cy="6878487"/>
          </a:xfrm>
          <a:prstGeom prst="rect">
            <a:avLst/>
          </a:prstGeom>
        </p:spPr>
      </p:pic>
    </p:spTree>
    <p:extLst>
      <p:ext uri="{BB962C8B-B14F-4D97-AF65-F5344CB8AC3E}">
        <p14:creationId xmlns:p14="http://schemas.microsoft.com/office/powerpoint/2010/main" val="19480126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5565DA06-B857-4E79-AF03-3837718EFCFD}"/>
              </a:ext>
            </a:extLst>
          </p:cNvPr>
          <p:cNvSpPr>
            <a:spLocks noGrp="1"/>
          </p:cNvSpPr>
          <p:nvPr>
            <p:ph type="title"/>
          </p:nvPr>
        </p:nvSpPr>
        <p:spPr>
          <a:xfrm>
            <a:off x="1179226" y="826680"/>
            <a:ext cx="9833548" cy="1325563"/>
          </a:xfrm>
        </p:spPr>
        <p:txBody>
          <a:bodyPr>
            <a:normAutofit/>
          </a:bodyPr>
          <a:lstStyle/>
          <a:p>
            <a:pPr algn="ctr"/>
            <a:r>
              <a:rPr lang="en-US" sz="4000" dirty="0" err="1">
                <a:solidFill>
                  <a:srgbClr val="FFFFFF"/>
                </a:solidFill>
              </a:rPr>
              <a:t>Aurin</a:t>
            </a:r>
            <a:r>
              <a:rPr lang="en-US" sz="4000" dirty="0">
                <a:solidFill>
                  <a:srgbClr val="FFFFFF"/>
                </a:solidFill>
              </a:rPr>
              <a:t> Data : Crime Statistics Agency </a:t>
            </a:r>
          </a:p>
        </p:txBody>
      </p:sp>
      <p:sp>
        <p:nvSpPr>
          <p:cNvPr id="3" name="Content Placeholder 2">
            <a:extLst>
              <a:ext uri="{FF2B5EF4-FFF2-40B4-BE49-F238E27FC236}">
                <a16:creationId xmlns:a16="http://schemas.microsoft.com/office/drawing/2014/main" id="{E81EE2AE-ABE5-4E86-A306-31F530E20425}"/>
              </a:ext>
            </a:extLst>
          </p:cNvPr>
          <p:cNvSpPr>
            <a:spLocks noGrp="1"/>
          </p:cNvSpPr>
          <p:nvPr>
            <p:ph idx="1"/>
          </p:nvPr>
        </p:nvSpPr>
        <p:spPr>
          <a:xfrm>
            <a:off x="1179226" y="3092970"/>
            <a:ext cx="9833548" cy="2693976"/>
          </a:xfrm>
        </p:spPr>
        <p:txBody>
          <a:bodyPr>
            <a:normAutofit lnSpcReduction="10000"/>
          </a:bodyPr>
          <a:lstStyle/>
          <a:p>
            <a:r>
              <a:rPr lang="en-US" sz="2000" dirty="0">
                <a:solidFill>
                  <a:srgbClr val="000000"/>
                </a:solidFill>
              </a:rPr>
              <a:t>The Crime Statistics Agency (CSA) has developed this offence classification to assist in the production and analysis of summary crime and justice statistics in Victoria. It is largely based on the structure and principles of the Australian and New Zealand Standard Offence Classification (ANZSOC) produced by the Australian Bureau of Statistics, and has been modified to suit the legislative environment in Victoria.</a:t>
            </a:r>
          </a:p>
          <a:p>
            <a:r>
              <a:rPr lang="en-US" sz="2000" dirty="0">
                <a:solidFill>
                  <a:srgbClr val="000000"/>
                </a:solidFill>
              </a:rPr>
              <a:t>The classification is comprised of three levels: divisions (the broadest level), subdivisions (the intermediate level) and groups (the finest level).</a:t>
            </a:r>
          </a:p>
          <a:p>
            <a:endParaRPr lang="en-US" sz="2000" dirty="0">
              <a:solidFill>
                <a:srgbClr val="000000"/>
              </a:solidFill>
            </a:endParaRPr>
          </a:p>
          <a:p>
            <a:r>
              <a:rPr lang="en-US" sz="2000" dirty="0">
                <a:solidFill>
                  <a:srgbClr val="000000"/>
                </a:solidFill>
              </a:rPr>
              <a:t>Available on </a:t>
            </a:r>
            <a:r>
              <a:rPr lang="en-US" sz="2000" dirty="0" err="1">
                <a:solidFill>
                  <a:srgbClr val="000000"/>
                </a:solidFill>
              </a:rPr>
              <a:t>Aurin</a:t>
            </a:r>
            <a:r>
              <a:rPr lang="en-US" sz="2000" dirty="0">
                <a:solidFill>
                  <a:srgbClr val="000000"/>
                </a:solidFill>
              </a:rPr>
              <a:t> from 2012 – 2016.</a:t>
            </a:r>
          </a:p>
        </p:txBody>
      </p:sp>
    </p:spTree>
    <p:extLst>
      <p:ext uri="{BB962C8B-B14F-4D97-AF65-F5344CB8AC3E}">
        <p14:creationId xmlns:p14="http://schemas.microsoft.com/office/powerpoint/2010/main" val="26310286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 name="Content Placeholder 7">
            <a:extLst>
              <a:ext uri="{FF2B5EF4-FFF2-40B4-BE49-F238E27FC236}">
                <a16:creationId xmlns:a16="http://schemas.microsoft.com/office/drawing/2014/main" id="{5B8AEDD9-6B2D-40DC-9EBE-7523E12D61B6}"/>
              </a:ext>
            </a:extLst>
          </p:cNvPr>
          <p:cNvPicPr>
            <a:picLocks noGrp="1" noChangeAspect="1"/>
          </p:cNvPicPr>
          <p:nvPr>
            <p:ph idx="1"/>
          </p:nvPr>
        </p:nvPicPr>
        <p:blipFill>
          <a:blip r:embed="rId2"/>
          <a:stretch>
            <a:fillRect/>
          </a:stretch>
        </p:blipFill>
        <p:spPr>
          <a:xfrm>
            <a:off x="643467" y="770890"/>
            <a:ext cx="10905066" cy="5316218"/>
          </a:xfrm>
          <a:prstGeom prst="rect">
            <a:avLst/>
          </a:prstGeom>
        </p:spPr>
      </p:pic>
    </p:spTree>
    <p:extLst>
      <p:ext uri="{BB962C8B-B14F-4D97-AF65-F5344CB8AC3E}">
        <p14:creationId xmlns:p14="http://schemas.microsoft.com/office/powerpoint/2010/main" val="2202428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Content Placeholder 3">
            <a:extLst>
              <a:ext uri="{FF2B5EF4-FFF2-40B4-BE49-F238E27FC236}">
                <a16:creationId xmlns:a16="http://schemas.microsoft.com/office/drawing/2014/main" id="{7A684FE2-1B3A-4183-A87B-594E19E7967C}"/>
              </a:ext>
            </a:extLst>
          </p:cNvPr>
          <p:cNvPicPr>
            <a:picLocks noGrp="1" noChangeAspect="1"/>
          </p:cNvPicPr>
          <p:nvPr>
            <p:ph idx="1"/>
          </p:nvPr>
        </p:nvPicPr>
        <p:blipFill>
          <a:blip r:embed="rId2"/>
          <a:stretch>
            <a:fillRect/>
          </a:stretch>
        </p:blipFill>
        <p:spPr>
          <a:xfrm>
            <a:off x="1409609" y="324266"/>
            <a:ext cx="9372782" cy="6209467"/>
          </a:xfrm>
          <a:prstGeom prst="rect">
            <a:avLst/>
          </a:prstGeom>
        </p:spPr>
      </p:pic>
    </p:spTree>
    <p:extLst>
      <p:ext uri="{BB962C8B-B14F-4D97-AF65-F5344CB8AC3E}">
        <p14:creationId xmlns:p14="http://schemas.microsoft.com/office/powerpoint/2010/main" val="10358732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TotalTime>
  <Words>244</Words>
  <Application>Microsoft Office PowerPoint</Application>
  <PresentationFormat>Widescreen</PresentationFormat>
  <Paragraphs>30</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Arial Rounded MT Bold</vt:lpstr>
      <vt:lpstr>Calibri</vt:lpstr>
      <vt:lpstr>Calibri Light</vt:lpstr>
      <vt:lpstr>Office Theme</vt:lpstr>
      <vt:lpstr>Cluster and Cloud Computing Assignment 2 - #TheDeadlySins #2019</vt:lpstr>
      <vt:lpstr>Overview</vt:lpstr>
      <vt:lpstr>Game of Thrones is a great show. Arguably…</vt:lpstr>
      <vt:lpstr>PowerPoint Presentation</vt:lpstr>
      <vt:lpstr>PowerPoint Presentation</vt:lpstr>
      <vt:lpstr>PowerPoint Presentation</vt:lpstr>
      <vt:lpstr>Aurin Data : Crime Statistics Agency </vt:lpstr>
      <vt:lpstr>PowerPoint Presentation</vt:lpstr>
      <vt:lpstr>PowerPoint Presentation</vt:lpstr>
      <vt:lpstr>PowerPoint Presentation</vt:lpstr>
      <vt:lpstr>PowerPoint Presentation</vt:lpstr>
      <vt:lpstr>PowerPoint Presentation</vt:lpstr>
      <vt:lpstr>PowerPoint Presentation</vt:lpstr>
      <vt:lpstr>Aggregate Data</vt:lpstr>
      <vt:lpstr>Instances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Cluster and Cloud Computing Assignment 2 - #TheDeadlySins #2019</dc:title>
  <dc:creator>Shreyas Walvekar</dc:creator>
  <cp:lastModifiedBy>Shreyas Walvekar</cp:lastModifiedBy>
  <cp:revision>2</cp:revision>
  <dcterms:created xsi:type="dcterms:W3CDTF">2019-05-22T08:28:03Z</dcterms:created>
  <dcterms:modified xsi:type="dcterms:W3CDTF">2019-05-22T08:50:05Z</dcterms:modified>
</cp:coreProperties>
</file>