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4CFC-7BB7-4423-5EF9-886CD264F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FB76-9ED1-71BD-7C3E-0C80B3696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2953-CD63-976C-3D01-2B30E838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AB106-F4A7-2F83-429E-08411F3D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290A-27EC-E37A-3593-2C268368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7C5B-CB0F-AB9C-B881-2CFA1E64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EDE0D-CCC4-E364-2272-830BC004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43A9-306A-DE1A-30CC-99BABC83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C2DF-BB6A-CE76-7B65-3083FC84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90FE-3C54-F349-A4C2-E5CB2A82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C10C4-409D-ABF9-1A6C-3006FE2E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07283-D9C0-BD97-CC06-32D12CB2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0A8C-A251-315C-C068-9E6E41C5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E36A-D329-B430-61BD-0B81BFF0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6695-C9A6-5417-1917-95EEDA74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BB79-546B-99DD-7A6E-218100F3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D7C5-5795-726D-600B-B815D9C6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68D9-39E5-8CB7-B69A-A8DC053F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3F4E-4F8A-9143-B17B-9C166D4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23B9-A133-A985-08E0-E0DE29F4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BEB-337F-E90E-C78F-22626A83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EB8F-E038-FFAC-73A7-C40872BC7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5073-0062-42C4-90D7-DEE9D970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CC36-BBCF-4DB6-110F-CCE35136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9BAD-5A6A-2D9A-9954-CAD63B7D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2A89-C773-B5BB-8EF3-9FB3FCD1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FACD-CB5A-F09B-6679-94C6F0E0E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77AC9-5C80-B487-5E2B-6174B041F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CFDB9-10AB-AEDA-867B-BB2D6F07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B16AB-E38B-ED53-0644-E9E90E5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E5D3-CBE2-B026-573C-BFC888C9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FD60-EEB6-E06F-626A-85F93411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572D-1787-3B36-0623-0282A2CF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02CCC-E743-1B53-F3E1-81C57A1F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BEDCF-4974-2921-D6F3-E2FF6CEA8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07323-EB35-BB1B-20EE-C65577BE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71807-30AA-F4BB-4861-EEBEDE72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D19BF-EC33-9C98-00ED-0F837517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D5537-F898-2AB7-62FF-B9D0350D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3FB1-9F8E-1BA7-7AF1-AE6FC51D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8482E-3966-1613-3E6B-F0B219EF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A9188-2EE7-01EB-2A0D-21B700ED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D52E7-A4EC-5F02-BB74-F4520803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59FAD-1EF0-6C1F-B3BA-39F7298B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91A1B-AD4E-EC40-77DC-60606F9A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776E-8A68-2296-040B-EB4ECCAC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21FD-E5CE-2507-58AC-F99FFCF0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C64B-5106-1CC7-8B89-178F2A29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509D3-6A51-9D77-CC62-8480BFA3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69D33-C754-8308-DE4C-C62778DE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3C75-513B-2E76-496F-BE0770A5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5528-7795-5F61-EF26-D3DAA67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2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A119-4D90-737E-07D1-66C25EB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44964-08EA-F98C-D225-279657D4B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D1B5-A4C8-71F5-1C56-C9C6E87A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E7E65-F324-3EAA-849F-7D35C02C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0D2E1-CF30-9DC5-2E0B-08B0854B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9D04-AABA-1EE4-499D-EB2086C7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8237-16AF-7FA2-24BC-C6FBC5AB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466D-DE37-F9C4-0CE4-6A83D2C1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A716-88A1-1B7F-83EA-44BA6DB97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4060-A2C3-0648-8B08-AA61ED0EBCA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12D1-27E1-9E6E-98D6-319E53BF1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D910-AFE8-A3C9-A92B-1D35E130D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87C4-CAD6-5C48-910F-D7420242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9D8FAFF-C650-7F41-555B-C9227E96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9" y="253567"/>
            <a:ext cx="11295941" cy="63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5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E78639B-76CC-47FF-6F85-773E0235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7" y="239583"/>
            <a:ext cx="11345686" cy="63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1FBD546-7D67-0D52-CD42-4CD2248C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4" y="298449"/>
            <a:ext cx="11178912" cy="62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5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CC4E01-6501-AEB6-FEB8-B5127EBA6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2" y="269721"/>
            <a:ext cx="11238475" cy="63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3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AD9C86D-1EE1-03B1-0710-EBDB40ACA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1" y="475023"/>
            <a:ext cx="10508158" cy="5907954"/>
          </a:xfrm>
        </p:spPr>
      </p:pic>
    </p:spTree>
    <p:extLst>
      <p:ext uri="{BB962C8B-B14F-4D97-AF65-F5344CB8AC3E}">
        <p14:creationId xmlns:p14="http://schemas.microsoft.com/office/powerpoint/2010/main" val="76817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EB4F98-FFCA-74E2-16D1-F13E1D27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73" y="490738"/>
            <a:ext cx="10452253" cy="58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790C8C0-44D6-BB38-EA62-61707245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0" y="316604"/>
            <a:ext cx="11071700" cy="62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499F4E-F76C-88E4-2E24-5FD20601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8" y="504133"/>
            <a:ext cx="10404603" cy="58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7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DDD5344-2B49-E678-1112-07222CF2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6" y="496331"/>
            <a:ext cx="10523727" cy="58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9F40E6C-BA7D-5726-00EC-C6BAF020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3" y="250881"/>
            <a:ext cx="11305494" cy="63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477DA6-A392-9CE4-1492-621B0029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2" y="272459"/>
            <a:ext cx="11228736" cy="63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2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sayem nadim</dc:creator>
  <cp:lastModifiedBy>sayem nadim</cp:lastModifiedBy>
  <cp:revision>2</cp:revision>
  <dcterms:created xsi:type="dcterms:W3CDTF">2023-08-01T13:47:25Z</dcterms:created>
  <dcterms:modified xsi:type="dcterms:W3CDTF">2023-08-01T14:04:16Z</dcterms:modified>
</cp:coreProperties>
</file>