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pPr/>
              <a:t>2016/8/21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pPr/>
              <a:t>2016/8/21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pPr/>
              <a:t>2016/8/21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pPr/>
              <a:t>2016/8/21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pPr/>
              <a:t>2016/8/21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pPr/>
              <a:t>2016/8/21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pPr/>
              <a:t>2016/8/21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pPr/>
              <a:t>2016/8/21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pPr/>
              <a:t>2016/8/21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pPr/>
              <a:t>2016/8/21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pPr/>
              <a:t>2016/8/21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pPr/>
              <a:t>2016/8/21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iceplus.jp/hobby/entry_002/" TargetMode="External"/><Relationship Id="rId2" Type="http://schemas.openxmlformats.org/officeDocument/2006/relationships/hyperlink" Target="http://ideahack.me/what-is-arduin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.wikipedia.org/wiki/Arduino" TargetMode="External"/><Relationship Id="rId5" Type="http://schemas.openxmlformats.org/officeDocument/2006/relationships/hyperlink" Target="https://thinkit.co.jp/series/5118" TargetMode="External"/><Relationship Id="rId4" Type="http://schemas.openxmlformats.org/officeDocument/2006/relationships/hyperlink" Target="http://dotinstall.com/lessons/basic_arduin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ivedoor.jp/hardyboy/archives/7872448.html" TargetMode="External"/><Relationship Id="rId2" Type="http://schemas.openxmlformats.org/officeDocument/2006/relationships/hyperlink" Target="http://makezine.jp/blog/2015/03/arduino-vs-arduino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.org/" TargetMode="External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KE1</a:t>
            </a:r>
            <a:r>
              <a:rPr kumimoji="1" lang="ja-JP" altLang="en-US" dirty="0" smtClean="0"/>
              <a:t>勉強会資料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Arduino</a:t>
            </a:r>
            <a:r>
              <a:rPr kumimoji="1" lang="ja-JP" altLang="en-US" dirty="0" smtClean="0"/>
              <a:t>でラジコン！！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Step2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LED</a:t>
            </a:r>
            <a:r>
              <a:rPr lang="ja-JP" altLang="en-US" sz="3200" dirty="0" smtClean="0"/>
              <a:t>を点滅させよう！！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学習用基板）</a:t>
            </a:r>
            <a:endParaRPr lang="en-US" altLang="ja-JP" sz="32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000" dirty="0" smtClean="0"/>
              <a:t>Step3</a:t>
            </a:r>
            <a:r>
              <a:rPr lang="ja-JP" altLang="en-US" sz="3000" dirty="0" smtClean="0"/>
              <a:t>：モーターを制御しよう！！</a:t>
            </a:r>
            <a:r>
              <a:rPr lang="en-US" altLang="ja-JP" sz="3000" dirty="0" smtClean="0"/>
              <a:t> (</a:t>
            </a:r>
            <a:r>
              <a:rPr lang="ja-JP" altLang="en-US" sz="3000" dirty="0" smtClean="0"/>
              <a:t>学習用基板）</a:t>
            </a:r>
            <a:endParaRPr lang="en-US" altLang="ja-JP" sz="3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Step4</a:t>
            </a:r>
            <a:r>
              <a:rPr lang="ja-JP" altLang="en-US" sz="3200" dirty="0" smtClean="0"/>
              <a:t>：ラジコンの仕様を決めよう！！</a:t>
            </a:r>
            <a:endParaRPr lang="en-US" altLang="ja-JP" sz="3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Step5</a:t>
            </a:r>
            <a:r>
              <a:rPr lang="ja-JP" altLang="en-US" sz="3200" dirty="0" smtClean="0"/>
              <a:t>：基板を自作しよう！！</a:t>
            </a:r>
            <a:endParaRPr lang="en-US" altLang="ja-JP" sz="32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Step6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Android</a:t>
            </a:r>
            <a:r>
              <a:rPr lang="ja-JP" altLang="en-US" sz="3200" dirty="0" smtClean="0"/>
              <a:t>と通信しよう！！</a:t>
            </a:r>
            <a:endParaRPr lang="en-US" altLang="ja-JP" sz="32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Step7</a:t>
            </a:r>
            <a:r>
              <a:rPr lang="ja-JP" altLang="en-US" sz="3200" dirty="0" smtClean="0"/>
              <a:t>：ラジコンを組み立てよう！！</a:t>
            </a:r>
            <a:endParaRPr lang="en-US" altLang="ja-JP" sz="3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Step0</a:t>
            </a:r>
            <a:r>
              <a:rPr kumimoji="1" lang="ja-JP" altLang="en-US" dirty="0" smtClean="0"/>
              <a:t>：</a:t>
            </a:r>
            <a:r>
              <a:rPr kumimoji="1" lang="en-US" altLang="ja-JP" dirty="0" err="1" smtClean="0"/>
              <a:t>Arduino</a:t>
            </a:r>
            <a:r>
              <a:rPr kumimoji="1" lang="ja-JP" altLang="en-US" dirty="0" smtClean="0"/>
              <a:t>とは？</a:t>
            </a:r>
            <a:endParaRPr kumimoji="1" lang="en-US" altLang="ja-JP" dirty="0" smtClean="0"/>
          </a:p>
          <a:p>
            <a:r>
              <a:rPr lang="en-US" altLang="ja-JP" dirty="0" smtClean="0"/>
              <a:t>Step</a:t>
            </a:r>
            <a:r>
              <a:rPr lang="ja-JP" altLang="en-US" dirty="0" smtClean="0"/>
              <a:t>１：開発環境インストールしよう</a:t>
            </a:r>
            <a:endParaRPr lang="en-US" altLang="ja-JP" dirty="0" smtClean="0"/>
          </a:p>
          <a:p>
            <a:r>
              <a:rPr kumimoji="1" lang="en-US" altLang="ja-JP" dirty="0" smtClean="0"/>
              <a:t>Step2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を点滅させよう！！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学習用基板）</a:t>
            </a:r>
            <a:endParaRPr kumimoji="1" lang="en-US" altLang="ja-JP" dirty="0" smtClean="0"/>
          </a:p>
          <a:p>
            <a:r>
              <a:rPr lang="en-US" altLang="ja-JP" dirty="0" smtClean="0"/>
              <a:t>Step3</a:t>
            </a:r>
            <a:r>
              <a:rPr lang="ja-JP" altLang="en-US" dirty="0" smtClean="0"/>
              <a:t>：モーターを制御しよう！！</a:t>
            </a:r>
            <a:r>
              <a:rPr lang="en-US" altLang="ja-JP" dirty="0" smtClean="0"/>
              <a:t> (</a:t>
            </a:r>
            <a:r>
              <a:rPr lang="ja-JP" altLang="en-US" dirty="0" smtClean="0"/>
              <a:t>学習用基板）</a:t>
            </a:r>
            <a:endParaRPr lang="en-US" altLang="ja-JP" dirty="0" smtClean="0"/>
          </a:p>
          <a:p>
            <a:r>
              <a:rPr kumimoji="1" lang="en-US" altLang="ja-JP" dirty="0" smtClean="0"/>
              <a:t>Step4</a:t>
            </a:r>
            <a:r>
              <a:rPr kumimoji="1" lang="ja-JP" altLang="en-US" dirty="0" smtClean="0"/>
              <a:t>：ラジコンの仕様を決めよう！！</a:t>
            </a:r>
            <a:endParaRPr lang="en-US" altLang="ja-JP" dirty="0" smtClean="0"/>
          </a:p>
          <a:p>
            <a:r>
              <a:rPr kumimoji="1" lang="en-US" altLang="ja-JP" dirty="0" smtClean="0"/>
              <a:t>Step</a:t>
            </a:r>
            <a:r>
              <a:rPr lang="en-US" altLang="ja-JP" dirty="0" smtClean="0"/>
              <a:t>5</a:t>
            </a:r>
            <a:r>
              <a:rPr lang="ja-JP" altLang="en-US" dirty="0" smtClean="0"/>
              <a:t>：</a:t>
            </a:r>
            <a:r>
              <a:rPr kumimoji="1" lang="ja-JP" altLang="en-US" dirty="0" smtClean="0"/>
              <a:t>基板を自作しよう！！</a:t>
            </a:r>
            <a:endParaRPr kumimoji="1" lang="en-US" altLang="ja-JP" dirty="0" smtClean="0"/>
          </a:p>
          <a:p>
            <a:r>
              <a:rPr lang="en-US" altLang="ja-JP" dirty="0" smtClean="0"/>
              <a:t>Step6</a:t>
            </a:r>
            <a:r>
              <a:rPr lang="ja-JP" altLang="en-US" dirty="0" smtClean="0"/>
              <a:t>：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と通信しよう！！</a:t>
            </a:r>
            <a:endParaRPr lang="en-US" altLang="ja-JP" dirty="0" smtClean="0"/>
          </a:p>
          <a:p>
            <a:r>
              <a:rPr lang="en-US" altLang="ja-JP" dirty="0" smtClean="0"/>
              <a:t>Step7</a:t>
            </a:r>
            <a:r>
              <a:rPr lang="ja-JP" altLang="en-US" dirty="0" smtClean="0"/>
              <a:t>：ラジコンを組み立てよう！！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Step0:Arduino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184482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hlinkClick r:id="rId2"/>
              </a:rPr>
              <a:t>http://ideahack.me/what-is-arduino/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600" y="270892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hlinkClick r:id="rId3"/>
              </a:rPr>
              <a:t>http://deviceplus.jp/hobby/entry_002/</a:t>
            </a:r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357301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hlinkClick r:id="rId4"/>
              </a:rPr>
              <a:t>http://dotinstall.com/lessons/basic_arduino</a:t>
            </a:r>
            <a:endParaRPr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450912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hlinkClick r:id="rId5"/>
              </a:rPr>
              <a:t>https://thinkit.co.jp/series/5118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50295" y="1556792"/>
            <a:ext cx="461665" cy="216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71600" y="1484784"/>
            <a:ext cx="3767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/>
              <a:t>Arduino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アルデュイーノ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とは何か？</a:t>
            </a:r>
            <a:endParaRPr lang="ja-JP" altLang="en-US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971600" y="2348880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err="1" smtClean="0"/>
              <a:t>Arduino</a:t>
            </a:r>
            <a:r>
              <a:rPr lang="ja-JP" altLang="en-US" b="1" dirty="0" smtClean="0"/>
              <a:t>でお手軽電子工作</a:t>
            </a:r>
            <a:endParaRPr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971600" y="3212976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/>
              <a:t>Arduino</a:t>
            </a:r>
            <a:r>
              <a:rPr lang="ja-JP" altLang="en-US" b="1" dirty="0" smtClean="0"/>
              <a:t>入門</a:t>
            </a:r>
            <a:endParaRPr lang="ja-JP" altLang="en-US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971600" y="4149080"/>
            <a:ext cx="667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ミニ四駆</a:t>
            </a:r>
            <a:r>
              <a:rPr lang="en-US" altLang="ja-JP" b="1" dirty="0" smtClean="0"/>
              <a:t>×</a:t>
            </a:r>
            <a:r>
              <a:rPr lang="en-US" altLang="ja-JP" b="1" dirty="0" err="1" smtClean="0"/>
              <a:t>Arduino×Bluetooth</a:t>
            </a:r>
            <a:r>
              <a:rPr lang="ja-JP" altLang="en-US" b="1" dirty="0" smtClean="0"/>
              <a:t>で“夢のミニ四駆”を作ろう</a:t>
            </a:r>
            <a:endParaRPr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1043608" y="5373216"/>
            <a:ext cx="489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hlinkClick r:id="rId6"/>
              </a:rPr>
              <a:t>https://ja.wikipedia.org/wiki/Arduino</a:t>
            </a:r>
            <a:endParaRPr lang="en-US" altLang="ja-JP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1043608" y="5085184"/>
            <a:ext cx="2537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ja-JP" b="1" dirty="0" smtClean="0"/>
              <a:t>Arduino</a:t>
            </a:r>
            <a:r>
              <a:rPr lang="en-US" altLang="ja-JP" dirty="0" smtClean="0"/>
              <a:t>:</a:t>
            </a:r>
            <a:r>
              <a:rPr lang="ja-JP" altLang="en-US" dirty="0" smtClean="0"/>
              <a:t>ウィキペディア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Step1:</a:t>
            </a:r>
            <a:r>
              <a:rPr lang="ja-JP" altLang="en-US" dirty="0" smtClean="0"/>
              <a:t>開発環境をインストールしよう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2996952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err="1" smtClean="0"/>
              <a:t>Arduino</a:t>
            </a:r>
            <a:r>
              <a:rPr lang="ja-JP" altLang="en-US" b="1" dirty="0" smtClean="0"/>
              <a:t>戦争：グループ分裂、そして新製品の登場</a:t>
            </a:r>
            <a:endParaRPr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971600" y="3356992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hlinkClick r:id="rId2"/>
              </a:rPr>
              <a:t>http://makezine.jp/blog/2015/03/arduino-vs-arduino.html</a:t>
            </a:r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971600" y="4581128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hlinkClick r:id="rId3"/>
              </a:rPr>
              <a:t>http://blog.livedoor.jp/hardyboy/archives/7872448.html</a:t>
            </a:r>
            <a:endParaRPr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422108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/>
              <a:t>Arduino</a:t>
            </a:r>
            <a:r>
              <a:rPr lang="ja-JP" altLang="en-US" b="1" dirty="0" smtClean="0"/>
              <a:t>の分裂と</a:t>
            </a:r>
            <a:r>
              <a:rPr lang="en-US" altLang="ja-JP" b="1" dirty="0" smtClean="0"/>
              <a:t>IDE</a:t>
            </a:r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3568" y="1484784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【</a:t>
            </a:r>
            <a:r>
              <a:rPr kumimoji="1" lang="ja-JP" altLang="en-US" b="1" dirty="0" smtClean="0"/>
              <a:t>その前に</a:t>
            </a:r>
            <a:r>
              <a:rPr kumimoji="1" lang="en-US" altLang="ja-JP" b="1" dirty="0" smtClean="0"/>
              <a:t>】</a:t>
            </a:r>
          </a:p>
          <a:p>
            <a:r>
              <a:rPr kumimoji="1" lang="ja-JP" altLang="en-US" b="1" dirty="0" smtClean="0"/>
              <a:t>現在、</a:t>
            </a:r>
            <a:r>
              <a:rPr kumimoji="1" lang="en-US" altLang="ja-JP" b="1" dirty="0" err="1" smtClean="0"/>
              <a:t>Arduino</a:t>
            </a:r>
            <a:r>
              <a:rPr kumimoji="1" lang="ja-JP" altLang="en-US" b="1" dirty="0" smtClean="0"/>
              <a:t>の団体が</a:t>
            </a:r>
            <a:r>
              <a:rPr kumimoji="1" lang="en-US" altLang="ja-JP" b="1" dirty="0" smtClean="0"/>
              <a:t>2</a:t>
            </a:r>
            <a:r>
              <a:rPr kumimoji="1" lang="ja-JP" altLang="en-US" b="1" dirty="0" err="1" smtClean="0"/>
              <a:t>つに</a:t>
            </a:r>
            <a:r>
              <a:rPr kumimoji="1" lang="ja-JP" altLang="en-US" b="1" dirty="0" smtClean="0"/>
              <a:t>分裂してそれぞれが開発環境（</a:t>
            </a:r>
            <a:r>
              <a:rPr kumimoji="1" lang="en-US" altLang="ja-JP" b="1" dirty="0" smtClean="0"/>
              <a:t>IDE</a:t>
            </a:r>
            <a:r>
              <a:rPr kumimoji="1" lang="ja-JP" altLang="en-US" b="1" dirty="0" smtClean="0"/>
              <a:t>）をリリースしている</a:t>
            </a:r>
            <a:r>
              <a:rPr lang="ja-JP" altLang="en-US" b="1" dirty="0" smtClean="0"/>
              <a:t>。経緯は以下。</a:t>
            </a:r>
            <a:endParaRPr lang="en-US" altLang="ja-JP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Step1:</a:t>
            </a:r>
            <a:r>
              <a:rPr lang="ja-JP" altLang="en-US" dirty="0" smtClean="0"/>
              <a:t>開発環境をインストールしよう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187624" y="1916832"/>
            <a:ext cx="448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/>
              <a:t>Arduino</a:t>
            </a:r>
            <a:r>
              <a:rPr lang="en-US" altLang="ja-JP" b="1" dirty="0" smtClean="0"/>
              <a:t> LLC</a:t>
            </a:r>
            <a:r>
              <a:rPr lang="ja-JP" altLang="en-US" b="1" dirty="0" smtClean="0"/>
              <a:t>（アメリカ：いちおう本家らしい）</a:t>
            </a:r>
            <a:endParaRPr lang="ja-JP" altLang="en-US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187624" y="2348880"/>
            <a:ext cx="3363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hlinkClick r:id="rId2"/>
              </a:rPr>
              <a:t>https://www.arduino.cc/</a:t>
            </a:r>
            <a:endParaRPr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187624" y="3140968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 smtClean="0"/>
              <a:t>Arduino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S.r.l</a:t>
            </a:r>
            <a:r>
              <a:rPr lang="en-US" altLang="ja-JP" b="1" dirty="0" smtClean="0"/>
              <a:t>.</a:t>
            </a:r>
            <a:r>
              <a:rPr lang="ja-JP" altLang="en-US" b="1" dirty="0" smtClean="0"/>
              <a:t>（イタリア）</a:t>
            </a:r>
            <a:endParaRPr lang="ja-JP" altLang="en-US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1187624" y="3501008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hlinkClick r:id="rId3"/>
              </a:rPr>
              <a:t>http://www.arduino.org/</a:t>
            </a:r>
            <a:endParaRPr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59632" y="436510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たぶん</a:t>
            </a:r>
            <a:r>
              <a:rPr kumimoji="1" lang="ja-JP" altLang="en-US" dirty="0" smtClean="0"/>
              <a:t>どちらの</a:t>
            </a:r>
            <a:r>
              <a:rPr kumimoji="1" lang="ja-JP" altLang="en-US" dirty="0" smtClean="0"/>
              <a:t>開発環境でもそれなりに動くけど、</a:t>
            </a:r>
            <a:endParaRPr kumimoji="1" lang="en-US" altLang="ja-JP" dirty="0" smtClean="0"/>
          </a:p>
          <a:p>
            <a:r>
              <a:rPr lang="ja-JP" altLang="en-US" dirty="0" smtClean="0"/>
              <a:t>今回は本家の</a:t>
            </a:r>
            <a:r>
              <a:rPr lang="en-US" altLang="ja-JP" dirty="0" err="1" smtClean="0"/>
              <a:t>Arduino</a:t>
            </a:r>
            <a:r>
              <a:rPr lang="en-US" altLang="ja-JP" dirty="0" smtClean="0"/>
              <a:t> LLC</a:t>
            </a:r>
            <a:r>
              <a:rPr lang="ja-JP" altLang="en-US" dirty="0" smtClean="0"/>
              <a:t>を</a:t>
            </a:r>
            <a:r>
              <a:rPr lang="ja-JP" altLang="en-US" dirty="0" smtClean="0"/>
              <a:t>インストール</a:t>
            </a:r>
            <a:r>
              <a:rPr lang="ja-JP" altLang="en-US" dirty="0" smtClean="0"/>
              <a:t>手順をまとめました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Step1:</a:t>
            </a:r>
            <a:r>
              <a:rPr lang="ja-JP" altLang="en-US" dirty="0" smtClean="0"/>
              <a:t>開発環境をインストールしよう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844824"/>
            <a:ext cx="5364088" cy="35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角丸四角形 4"/>
          <p:cNvSpPr/>
          <p:nvPr/>
        </p:nvSpPr>
        <p:spPr>
          <a:xfrm>
            <a:off x="2267744" y="2564904"/>
            <a:ext cx="720080" cy="216024"/>
          </a:xfrm>
          <a:prstGeom prst="round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Step1:</a:t>
            </a:r>
            <a:r>
              <a:rPr lang="ja-JP" altLang="en-US" dirty="0" smtClean="0"/>
              <a:t>開発環境をインストールしよう</a:t>
            </a:r>
            <a:endParaRPr kumimoji="1" lang="ja-JP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5790356" cy="4295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角丸四角形 6"/>
          <p:cNvSpPr/>
          <p:nvPr/>
        </p:nvSpPr>
        <p:spPr>
          <a:xfrm>
            <a:off x="5292080" y="3429000"/>
            <a:ext cx="936104" cy="216024"/>
          </a:xfrm>
          <a:prstGeom prst="round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6516216" y="2852936"/>
            <a:ext cx="2304256" cy="1008112"/>
          </a:xfrm>
          <a:prstGeom prst="wedgeRoundRectCallout">
            <a:avLst>
              <a:gd name="adj1" fmla="val -57371"/>
              <a:gd name="adj2" fmla="val 2296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のひとは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ココ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Step1:</a:t>
            </a:r>
            <a:r>
              <a:rPr lang="ja-JP" altLang="en-US" dirty="0" smtClean="0"/>
              <a:t>開発環境をインストールしよう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5904656" cy="471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角丸四角形 3"/>
          <p:cNvSpPr/>
          <p:nvPr/>
        </p:nvSpPr>
        <p:spPr>
          <a:xfrm>
            <a:off x="4644008" y="5877272"/>
            <a:ext cx="936104" cy="216024"/>
          </a:xfrm>
          <a:prstGeom prst="round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5652120" y="4437112"/>
            <a:ext cx="3168352" cy="1440160"/>
          </a:xfrm>
          <a:prstGeom prst="wedgeRoundRectCallout">
            <a:avLst>
              <a:gd name="adj1" fmla="val -57445"/>
              <a:gd name="adj2" fmla="val 4521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寄付お願いみたいなこと言ってるけど、ココを選択すれば無料でダウンロードできるよ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Step1:</a:t>
            </a:r>
            <a:r>
              <a:rPr lang="ja-JP" altLang="en-US" dirty="0" smtClean="0"/>
              <a:t>開発環境をインストールしよう</a:t>
            </a:r>
            <a:endParaRPr kumimoji="1" lang="ja-JP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700808"/>
            <a:ext cx="5505971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772816"/>
            <a:ext cx="9239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屈折矢印 9"/>
          <p:cNvSpPr/>
          <p:nvPr/>
        </p:nvSpPr>
        <p:spPr>
          <a:xfrm rot="5400000">
            <a:off x="1583668" y="2672916"/>
            <a:ext cx="648072" cy="576064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386</TotalTime>
  <Words>343</Words>
  <Application>Microsoft Office PowerPoint</Application>
  <PresentationFormat>画面に合わせる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ビジネス</vt:lpstr>
      <vt:lpstr>KE1勉強会資料 Arduinoでラジコン！！</vt:lpstr>
      <vt:lpstr>アジェンダ</vt:lpstr>
      <vt:lpstr>Step0:Arduinoとは？</vt:lpstr>
      <vt:lpstr>Step1:開発環境をインストールしよう</vt:lpstr>
      <vt:lpstr>Step1:開発環境をインストールしよう</vt:lpstr>
      <vt:lpstr>Step1:開発環境をインストールしよう</vt:lpstr>
      <vt:lpstr>Step1:開発環境をインストールしよう</vt:lpstr>
      <vt:lpstr>Step1:開発環境をインストールしよう</vt:lpstr>
      <vt:lpstr>Step1:開発環境をインストールしよう</vt:lpstr>
      <vt:lpstr>Step2：LEDを点滅させよう！！(学習用基板）</vt:lpstr>
      <vt:lpstr>Step3：モーターを制御しよう！！ (学習用基板）</vt:lpstr>
      <vt:lpstr>Step4：ラジコンの仕様を決めよう！！</vt:lpstr>
      <vt:lpstr>Step5：基板を自作しよう！！</vt:lpstr>
      <vt:lpstr>Step6：Androidと通信しよう！！</vt:lpstr>
      <vt:lpstr>Step7：ラジコンを組み立てよう！！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立髪　宏晃</dc:creator>
  <cp:lastModifiedBy>立髪　宏晃</cp:lastModifiedBy>
  <cp:revision>45</cp:revision>
  <dcterms:created xsi:type="dcterms:W3CDTF">2016-07-25T13:58:25Z</dcterms:created>
  <dcterms:modified xsi:type="dcterms:W3CDTF">2016-08-21T12:39:18Z</dcterms:modified>
</cp:coreProperties>
</file>