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5F87-C511-71AC-D22A-1BDE270E6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9F837-35A0-3379-9D11-280BE1C01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AF91-2F2F-70BB-9446-127EED5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7B90-FAE5-0D83-D05E-CF6721EC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0974-BB0B-FC39-D421-79B65738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49A-75B6-AD69-0F8E-C7F0B2FE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6AB6-2543-D1F1-F144-71706C53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B99C-CCE9-E641-38DB-32D81A73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8DA3-2E14-DBB2-5E66-DD77C75F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769F-FCB8-C41A-8460-73B8169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1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14515-1CE8-9032-930E-CE883D3F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1C5E3-F00D-880F-F4B1-6AC47B4B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0330-ADBE-A6F9-A307-54F92986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54BA-7056-878D-A1FE-C632C37D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5880-E691-BEF5-5105-A976F3A2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8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EF3A-188C-4700-0AF4-FDA2D7EC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FFB8-E1F8-9C3A-9BCD-7F692D84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2337-B530-0037-3E14-F780CAA1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9D90-3D02-7942-5172-9150BA6B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F2E0-FEED-3AEE-7F1A-D9A6250F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F3D4-6D3E-2058-5B57-40E9B7E2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7CA71-AABF-DE80-9531-7B774500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2515-8E45-79D5-B223-B338F882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1498-9425-2A40-8F78-795467F8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48E3-4B61-F2CC-618A-8A7A2DBB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7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CA15-EA45-AA20-D583-EF1BC1F8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C883-EDDE-446F-9019-4AD6E2143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945BC-329E-1BCF-E98F-FEF59F246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A7CAF-F68E-9E50-776E-C27BCB13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6EE26-3AD5-F64E-64F5-96DB1F35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CF81-FC49-84ED-61F7-F5DDE81D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7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F5C4-693F-D0DA-A009-2082A738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A858-8877-D598-C632-3E2C8469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D17BE-1D3E-A025-E59F-319BBA633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0A033-B602-037A-7BCC-5D7CB2EB0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1F3A2-4F3E-E416-79EC-76942ADB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B3D42-C662-E3EA-20FF-100F90AF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CFB45-524C-168E-AFFF-8605E19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99E96-C0F8-4A38-8C78-CB47533F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7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498B-22F3-D7AA-4B2D-1D672787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4E564-4924-738C-2012-89C25A42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2C2D0-B29E-A336-D790-61523499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62CF-A1CF-3F40-B77E-9D77B3FE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6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8ED26-27EB-69F1-1490-A6559E0C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DC47F-79F1-5E8F-6795-6EA66AFE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E3D7B-CDEE-8EB5-68EF-5E1A8F05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0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E161-8A1F-0548-6AD6-FBBE3D19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F8C7-6606-D15B-D1BC-3140CC70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2BDA-0E19-5BE1-8839-F38F16E0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0BD4F-FFE9-6869-5A61-CAF38C8B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40718-4C2E-9131-9CF0-E955D3F8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29CB-31E2-7D32-2C44-1D4009BB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0C5D-A21F-7E1B-5D67-3B41C43B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12FAD-76D6-E2EC-D8C7-E6D662088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2FD12-EA33-9517-2837-2105141A1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F8BDE-A9FC-4DC0-64BC-B0944824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C9F5C-7B12-BE3E-0E3E-6094AE5E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929AC-E329-9FD7-E36C-BE54F299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D5881-9EA4-DEF3-0B0D-F069FFC2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13B0-0E7C-4519-C0FA-59F9F8BF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B2F2-6AFE-ADCE-CBB6-15CA01A33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5170-6EEC-4FE4-B454-F2DA4F32B0B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925F-F8EC-952A-E928-BE47988C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4AAF-5EDA-088A-45D3-83DC09412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86DC-5B3B-4AFC-9665-DA4739126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4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7D77-29FD-9D83-CDAC-E2669208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HI , this is ppt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EC39-8480-FD90-7908-5497987D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, this is ppt 3.1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, this is ppt 3.1</dc:title>
  <dc:creator>nakka prabhakar</dc:creator>
  <cp:lastModifiedBy>nakka prabhakar</cp:lastModifiedBy>
  <cp:revision>1</cp:revision>
  <dcterms:created xsi:type="dcterms:W3CDTF">2024-01-06T05:05:06Z</dcterms:created>
  <dcterms:modified xsi:type="dcterms:W3CDTF">2024-01-06T05:05:51Z</dcterms:modified>
</cp:coreProperties>
</file>