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style val="11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Emolyé</c:v>
                </c:pt>
              </c:strCache>
            </c:strRef>
          </c:tx>
          <c:dPt>
            <c:idx val="2"/>
            <c:explosion val="15"/>
            <c:spPr>
              <a:solidFill>
                <a:srgbClr val="FFC000"/>
              </a:solidFill>
            </c:spPr>
          </c:dPt>
          <c:cat>
            <c:strRef>
              <c:f>Feuil1!$A$2:$A$5</c:f>
              <c:strCache>
                <c:ptCount val="4"/>
                <c:pt idx="0">
                  <c:v>Directeur</c:v>
                </c:pt>
                <c:pt idx="1">
                  <c:v>Ingénieur</c:v>
                </c:pt>
                <c:pt idx="2">
                  <c:v>Technicien</c:v>
                </c:pt>
                <c:pt idx="3">
                  <c:v>Ouvrier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</c:ser>
        <c:dLbls/>
      </c:pie3DChart>
    </c:plotArea>
    <c:legend>
      <c:legendPos val="r"/>
      <c:layout/>
    </c:legend>
    <c:plotVisOnly val="1"/>
    <c:dispBlanksAs val="zero"/>
  </c:chart>
  <c:txPr>
    <a:bodyPr/>
    <a:lstStyle/>
    <a:p>
      <a:pPr>
        <a:defRPr sz="1800"/>
      </a:pPr>
      <a:endParaRPr lang="fr-F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CE7D1-27D6-413D-9F5C-F558E72CA00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CH"/>
        </a:p>
      </dgm:t>
    </dgm:pt>
    <dgm:pt modelId="{6DC3CB88-A73B-43FF-A1F6-9922920DFBFF}">
      <dgm:prSet phldrT="[Texte]"/>
      <dgm:spPr/>
      <dgm:t>
        <a:bodyPr/>
        <a:lstStyle/>
        <a:p>
          <a:r>
            <a:rPr lang="fr-CH" dirty="0" smtClean="0"/>
            <a:t>PDG</a:t>
          </a:r>
          <a:endParaRPr lang="fr-CH" dirty="0"/>
        </a:p>
      </dgm:t>
    </dgm:pt>
    <dgm:pt modelId="{A391D63C-C87B-4E3A-BB01-93389DA5ED46}" type="parTrans" cxnId="{5F63F38D-B13B-49E5-953F-0D23CA073C69}">
      <dgm:prSet/>
      <dgm:spPr/>
      <dgm:t>
        <a:bodyPr/>
        <a:lstStyle/>
        <a:p>
          <a:endParaRPr lang="fr-CH"/>
        </a:p>
      </dgm:t>
    </dgm:pt>
    <dgm:pt modelId="{FB62A8D5-3CE2-4B4C-B488-A0FCE6C8110B}" type="sibTrans" cxnId="{5F63F38D-B13B-49E5-953F-0D23CA073C69}">
      <dgm:prSet/>
      <dgm:spPr/>
      <dgm:t>
        <a:bodyPr/>
        <a:lstStyle/>
        <a:p>
          <a:endParaRPr lang="fr-CH"/>
        </a:p>
      </dgm:t>
    </dgm:pt>
    <dgm:pt modelId="{E8557722-16A9-414F-BAC9-8CF474D758A7}" type="asst">
      <dgm:prSet phldrT="[Texte]"/>
      <dgm:spPr/>
      <dgm:t>
        <a:bodyPr/>
        <a:lstStyle/>
        <a:p>
          <a:r>
            <a:rPr lang="fr-CH" dirty="0" smtClean="0"/>
            <a:t>Sous Directeur</a:t>
          </a:r>
          <a:endParaRPr lang="fr-CH" dirty="0"/>
        </a:p>
      </dgm:t>
    </dgm:pt>
    <dgm:pt modelId="{B8DA0648-1E47-4864-9733-6CBE7EB35B82}" type="parTrans" cxnId="{6D817396-B49A-4177-AB80-D153C900C844}">
      <dgm:prSet/>
      <dgm:spPr/>
      <dgm:t>
        <a:bodyPr/>
        <a:lstStyle/>
        <a:p>
          <a:endParaRPr lang="fr-CH"/>
        </a:p>
      </dgm:t>
    </dgm:pt>
    <dgm:pt modelId="{2E4C80EC-ECE0-4876-B66C-17024DE7D658}" type="sibTrans" cxnId="{6D817396-B49A-4177-AB80-D153C900C844}">
      <dgm:prSet/>
      <dgm:spPr/>
      <dgm:t>
        <a:bodyPr/>
        <a:lstStyle/>
        <a:p>
          <a:endParaRPr lang="fr-CH"/>
        </a:p>
      </dgm:t>
    </dgm:pt>
    <dgm:pt modelId="{FB5ECEE7-A02F-47EB-BA05-42C9F862A449}">
      <dgm:prSet phldrT="[Texte]"/>
      <dgm:spPr/>
      <dgm:t>
        <a:bodyPr/>
        <a:lstStyle/>
        <a:p>
          <a:r>
            <a:rPr lang="fr-CH" dirty="0" smtClean="0"/>
            <a:t>Commercial</a:t>
          </a:r>
          <a:endParaRPr lang="fr-CH" dirty="0"/>
        </a:p>
      </dgm:t>
    </dgm:pt>
    <dgm:pt modelId="{807FA0B0-F1EA-411C-BF77-2D5E562B3373}" type="parTrans" cxnId="{E44427CD-D842-47F8-B6C3-AD353B592B4F}">
      <dgm:prSet/>
      <dgm:spPr/>
      <dgm:t>
        <a:bodyPr/>
        <a:lstStyle/>
        <a:p>
          <a:endParaRPr lang="fr-CH"/>
        </a:p>
      </dgm:t>
    </dgm:pt>
    <dgm:pt modelId="{ED691153-0986-48C7-8DEA-0459A6A782F9}" type="sibTrans" cxnId="{E44427CD-D842-47F8-B6C3-AD353B592B4F}">
      <dgm:prSet/>
      <dgm:spPr/>
      <dgm:t>
        <a:bodyPr/>
        <a:lstStyle/>
        <a:p>
          <a:endParaRPr lang="fr-CH"/>
        </a:p>
      </dgm:t>
    </dgm:pt>
    <dgm:pt modelId="{9140C151-4FA5-4687-A553-BB02CA989B3C}">
      <dgm:prSet phldrT="[Texte]"/>
      <dgm:spPr>
        <a:solidFill>
          <a:srgbClr val="FFC000"/>
        </a:solidFill>
      </dgm:spPr>
      <dgm:t>
        <a:bodyPr/>
        <a:lstStyle/>
        <a:p>
          <a:r>
            <a:rPr lang="fr-CH" dirty="0" smtClean="0"/>
            <a:t>Production</a:t>
          </a:r>
          <a:endParaRPr lang="fr-CH" dirty="0"/>
        </a:p>
      </dgm:t>
    </dgm:pt>
    <dgm:pt modelId="{62408A4E-B860-48C3-AE63-01802E55A4D4}" type="parTrans" cxnId="{6D30C9AD-70E3-43DF-99A2-4557C64119A7}">
      <dgm:prSet/>
      <dgm:spPr/>
      <dgm:t>
        <a:bodyPr/>
        <a:lstStyle/>
        <a:p>
          <a:endParaRPr lang="fr-CH"/>
        </a:p>
      </dgm:t>
    </dgm:pt>
    <dgm:pt modelId="{2F9A107D-C44C-4A63-88FA-2169315A2D40}" type="sibTrans" cxnId="{6D30C9AD-70E3-43DF-99A2-4557C64119A7}">
      <dgm:prSet/>
      <dgm:spPr/>
      <dgm:t>
        <a:bodyPr/>
        <a:lstStyle/>
        <a:p>
          <a:endParaRPr lang="fr-CH"/>
        </a:p>
      </dgm:t>
    </dgm:pt>
    <dgm:pt modelId="{B518C572-B326-4F38-939A-3EAD6E10EA11}">
      <dgm:prSet phldrT="[Texte]"/>
      <dgm:spPr/>
      <dgm:t>
        <a:bodyPr/>
        <a:lstStyle/>
        <a:p>
          <a:r>
            <a:rPr lang="fr-CH" dirty="0" smtClean="0"/>
            <a:t>Finance</a:t>
          </a:r>
          <a:endParaRPr lang="fr-CH" dirty="0"/>
        </a:p>
      </dgm:t>
    </dgm:pt>
    <dgm:pt modelId="{A0ADEC71-4F3A-4DFB-8E66-947008B0E6CA}" type="parTrans" cxnId="{ACC481BD-954A-4DEC-82C0-E1BD1F5D137E}">
      <dgm:prSet/>
      <dgm:spPr/>
      <dgm:t>
        <a:bodyPr/>
        <a:lstStyle/>
        <a:p>
          <a:endParaRPr lang="fr-CH"/>
        </a:p>
      </dgm:t>
    </dgm:pt>
    <dgm:pt modelId="{8F413341-8615-4EAF-BCF0-8CD2A9A29DF2}" type="sibTrans" cxnId="{ACC481BD-954A-4DEC-82C0-E1BD1F5D137E}">
      <dgm:prSet/>
      <dgm:spPr/>
      <dgm:t>
        <a:bodyPr/>
        <a:lstStyle/>
        <a:p>
          <a:endParaRPr lang="fr-CH"/>
        </a:p>
      </dgm:t>
    </dgm:pt>
    <dgm:pt modelId="{E3DD42A6-ED50-47A5-AFDB-9BAB96A3545D}">
      <dgm:prSet phldrT="[Texte]"/>
      <dgm:spPr>
        <a:solidFill>
          <a:srgbClr val="FFC000"/>
        </a:solidFill>
      </dgm:spPr>
      <dgm:t>
        <a:bodyPr/>
        <a:lstStyle/>
        <a:p>
          <a:r>
            <a:rPr lang="fr-CH" dirty="0" smtClean="0"/>
            <a:t>Technicien</a:t>
          </a:r>
          <a:endParaRPr lang="fr-CH" dirty="0"/>
        </a:p>
      </dgm:t>
    </dgm:pt>
    <dgm:pt modelId="{DD667290-5060-42F1-A073-51212576EDDC}" type="parTrans" cxnId="{4AB7A049-990A-4CBC-9483-62B29DE77D65}">
      <dgm:prSet/>
      <dgm:spPr/>
      <dgm:t>
        <a:bodyPr/>
        <a:lstStyle/>
        <a:p>
          <a:endParaRPr lang="fr-CH"/>
        </a:p>
      </dgm:t>
    </dgm:pt>
    <dgm:pt modelId="{E02C60C8-5044-4E47-B468-ED1BB2B83230}" type="sibTrans" cxnId="{4AB7A049-990A-4CBC-9483-62B29DE77D65}">
      <dgm:prSet/>
      <dgm:spPr/>
      <dgm:t>
        <a:bodyPr/>
        <a:lstStyle/>
        <a:p>
          <a:endParaRPr lang="fr-CH"/>
        </a:p>
      </dgm:t>
    </dgm:pt>
    <dgm:pt modelId="{99AEB2E3-0262-4107-A236-74BE40BE31E4}">
      <dgm:prSet phldrT="[Texte]"/>
      <dgm:spPr>
        <a:solidFill>
          <a:srgbClr val="FFC000"/>
        </a:solidFill>
      </dgm:spPr>
      <dgm:t>
        <a:bodyPr/>
        <a:lstStyle/>
        <a:p>
          <a:r>
            <a:rPr lang="fr-CH" dirty="0" smtClean="0"/>
            <a:t>Ingénieur</a:t>
          </a:r>
          <a:endParaRPr lang="fr-CH" dirty="0"/>
        </a:p>
      </dgm:t>
    </dgm:pt>
    <dgm:pt modelId="{27CB86DF-2160-44B7-B5AE-874068A656A1}" type="parTrans" cxnId="{935ADA79-A066-49B3-AF4F-EF654A395B7E}">
      <dgm:prSet/>
      <dgm:spPr/>
      <dgm:t>
        <a:bodyPr/>
        <a:lstStyle/>
        <a:p>
          <a:endParaRPr lang="fr-CH"/>
        </a:p>
      </dgm:t>
    </dgm:pt>
    <dgm:pt modelId="{CB953677-3242-4F6B-80A2-10471841B124}" type="sibTrans" cxnId="{935ADA79-A066-49B3-AF4F-EF654A395B7E}">
      <dgm:prSet/>
      <dgm:spPr/>
      <dgm:t>
        <a:bodyPr/>
        <a:lstStyle/>
        <a:p>
          <a:endParaRPr lang="fr-CH"/>
        </a:p>
      </dgm:t>
    </dgm:pt>
    <dgm:pt modelId="{9D7FB044-2417-41F1-8D14-7670C4345304}" type="pres">
      <dgm:prSet presAssocID="{0D6CE7D1-27D6-413D-9F5C-F558E72CA0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9D4E33C-B836-4B6F-9332-984AB162A4BF}" type="pres">
      <dgm:prSet presAssocID="{6DC3CB88-A73B-43FF-A1F6-9922920DFBFF}" presName="hierRoot1" presStyleCnt="0">
        <dgm:presLayoutVars>
          <dgm:hierBranch val="init"/>
        </dgm:presLayoutVars>
      </dgm:prSet>
      <dgm:spPr/>
    </dgm:pt>
    <dgm:pt modelId="{81DEA3DB-8075-4DA0-BDD7-C122DAF96AD2}" type="pres">
      <dgm:prSet presAssocID="{6DC3CB88-A73B-43FF-A1F6-9922920DFBFF}" presName="rootComposite1" presStyleCnt="0"/>
      <dgm:spPr/>
    </dgm:pt>
    <dgm:pt modelId="{822EEC78-AB38-4545-83DB-B6FD86C2B761}" type="pres">
      <dgm:prSet presAssocID="{6DC3CB88-A73B-43FF-A1F6-9922920DFBF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2DD0A02-615B-4270-952C-A55D2F17DB81}" type="pres">
      <dgm:prSet presAssocID="{6DC3CB88-A73B-43FF-A1F6-9922920DFBFF}" presName="rootConnector1" presStyleLbl="node1" presStyleIdx="0" presStyleCnt="0"/>
      <dgm:spPr/>
      <dgm:t>
        <a:bodyPr/>
        <a:lstStyle/>
        <a:p>
          <a:endParaRPr lang="fr-FR"/>
        </a:p>
      </dgm:t>
    </dgm:pt>
    <dgm:pt modelId="{E17D8E44-56F3-416E-9EAD-5CFB454FB002}" type="pres">
      <dgm:prSet presAssocID="{6DC3CB88-A73B-43FF-A1F6-9922920DFBFF}" presName="hierChild2" presStyleCnt="0"/>
      <dgm:spPr/>
    </dgm:pt>
    <dgm:pt modelId="{9239E3CA-59FF-47A9-868D-89EFB54D510D}" type="pres">
      <dgm:prSet presAssocID="{807FA0B0-F1EA-411C-BF77-2D5E562B3373}" presName="Name64" presStyleLbl="parChTrans1D2" presStyleIdx="0" presStyleCnt="4"/>
      <dgm:spPr/>
      <dgm:t>
        <a:bodyPr/>
        <a:lstStyle/>
        <a:p>
          <a:endParaRPr lang="fr-FR"/>
        </a:p>
      </dgm:t>
    </dgm:pt>
    <dgm:pt modelId="{E220A8FA-3074-4B75-94D7-0FC9F78584D1}" type="pres">
      <dgm:prSet presAssocID="{FB5ECEE7-A02F-47EB-BA05-42C9F862A449}" presName="hierRoot2" presStyleCnt="0">
        <dgm:presLayoutVars>
          <dgm:hierBranch val="init"/>
        </dgm:presLayoutVars>
      </dgm:prSet>
      <dgm:spPr/>
    </dgm:pt>
    <dgm:pt modelId="{1FD35640-5C98-4549-93CE-0B09CAB36979}" type="pres">
      <dgm:prSet presAssocID="{FB5ECEE7-A02F-47EB-BA05-42C9F862A449}" presName="rootComposite" presStyleCnt="0"/>
      <dgm:spPr/>
    </dgm:pt>
    <dgm:pt modelId="{A9A21A2A-D1BA-44F2-B57B-B685B4E7BF6E}" type="pres">
      <dgm:prSet presAssocID="{FB5ECEE7-A02F-47EB-BA05-42C9F862A449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29B2F9D-C0D1-4CA3-88D1-B14FD926D7D5}" type="pres">
      <dgm:prSet presAssocID="{FB5ECEE7-A02F-47EB-BA05-42C9F862A449}" presName="rootConnector" presStyleLbl="node2" presStyleIdx="0" presStyleCnt="3"/>
      <dgm:spPr/>
      <dgm:t>
        <a:bodyPr/>
        <a:lstStyle/>
        <a:p>
          <a:endParaRPr lang="fr-FR"/>
        </a:p>
      </dgm:t>
    </dgm:pt>
    <dgm:pt modelId="{4996D010-8DCE-48CA-B12C-91513D728D3E}" type="pres">
      <dgm:prSet presAssocID="{FB5ECEE7-A02F-47EB-BA05-42C9F862A449}" presName="hierChild4" presStyleCnt="0"/>
      <dgm:spPr/>
    </dgm:pt>
    <dgm:pt modelId="{16CA7D98-A2BF-4B18-9981-A7F18BE418CB}" type="pres">
      <dgm:prSet presAssocID="{FB5ECEE7-A02F-47EB-BA05-42C9F862A449}" presName="hierChild5" presStyleCnt="0"/>
      <dgm:spPr/>
    </dgm:pt>
    <dgm:pt modelId="{29E33B13-12A5-4E02-ACA2-ECC2FD81B93D}" type="pres">
      <dgm:prSet presAssocID="{62408A4E-B860-48C3-AE63-01802E55A4D4}" presName="Name64" presStyleLbl="parChTrans1D2" presStyleIdx="1" presStyleCnt="4"/>
      <dgm:spPr/>
      <dgm:t>
        <a:bodyPr/>
        <a:lstStyle/>
        <a:p>
          <a:endParaRPr lang="fr-FR"/>
        </a:p>
      </dgm:t>
    </dgm:pt>
    <dgm:pt modelId="{0563962C-F30E-4664-AF0A-F8E74C55D927}" type="pres">
      <dgm:prSet presAssocID="{9140C151-4FA5-4687-A553-BB02CA989B3C}" presName="hierRoot2" presStyleCnt="0">
        <dgm:presLayoutVars>
          <dgm:hierBranch val="init"/>
        </dgm:presLayoutVars>
      </dgm:prSet>
      <dgm:spPr/>
    </dgm:pt>
    <dgm:pt modelId="{7FDF1323-FD01-47B1-AD90-980FC0BE0751}" type="pres">
      <dgm:prSet presAssocID="{9140C151-4FA5-4687-A553-BB02CA989B3C}" presName="rootComposite" presStyleCnt="0"/>
      <dgm:spPr/>
    </dgm:pt>
    <dgm:pt modelId="{F71C65BB-1098-48F8-B89B-42E8235AE15C}" type="pres">
      <dgm:prSet presAssocID="{9140C151-4FA5-4687-A553-BB02CA989B3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19A649A-8D07-4F8F-8A82-D9670110D1CA}" type="pres">
      <dgm:prSet presAssocID="{9140C151-4FA5-4687-A553-BB02CA989B3C}" presName="rootConnector" presStyleLbl="node2" presStyleIdx="1" presStyleCnt="3"/>
      <dgm:spPr/>
      <dgm:t>
        <a:bodyPr/>
        <a:lstStyle/>
        <a:p>
          <a:endParaRPr lang="fr-FR"/>
        </a:p>
      </dgm:t>
    </dgm:pt>
    <dgm:pt modelId="{6A656FB5-2CED-493C-8544-C3ED755DBD62}" type="pres">
      <dgm:prSet presAssocID="{9140C151-4FA5-4687-A553-BB02CA989B3C}" presName="hierChild4" presStyleCnt="0"/>
      <dgm:spPr/>
    </dgm:pt>
    <dgm:pt modelId="{12E8CA80-4C53-4213-A3CE-32C2BDD5DA5A}" type="pres">
      <dgm:prSet presAssocID="{DD667290-5060-42F1-A073-51212576EDDC}" presName="Name64" presStyleLbl="parChTrans1D3" presStyleIdx="0" presStyleCnt="2"/>
      <dgm:spPr/>
      <dgm:t>
        <a:bodyPr/>
        <a:lstStyle/>
        <a:p>
          <a:endParaRPr lang="fr-FR"/>
        </a:p>
      </dgm:t>
    </dgm:pt>
    <dgm:pt modelId="{D645308B-0D0A-41E0-94B6-55FFA56FF85B}" type="pres">
      <dgm:prSet presAssocID="{E3DD42A6-ED50-47A5-AFDB-9BAB96A3545D}" presName="hierRoot2" presStyleCnt="0">
        <dgm:presLayoutVars>
          <dgm:hierBranch val="init"/>
        </dgm:presLayoutVars>
      </dgm:prSet>
      <dgm:spPr/>
    </dgm:pt>
    <dgm:pt modelId="{B272B16C-71D1-4BF6-BBDA-BCABA2AE3B19}" type="pres">
      <dgm:prSet presAssocID="{E3DD42A6-ED50-47A5-AFDB-9BAB96A3545D}" presName="rootComposite" presStyleCnt="0"/>
      <dgm:spPr/>
    </dgm:pt>
    <dgm:pt modelId="{4C3306BE-E0E1-4FD3-B527-1333FB27AD8B}" type="pres">
      <dgm:prSet presAssocID="{E3DD42A6-ED50-47A5-AFDB-9BAB96A3545D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3B65DBA-55BD-48D7-8E02-CA6E4B0EABB9}" type="pres">
      <dgm:prSet presAssocID="{E3DD42A6-ED50-47A5-AFDB-9BAB96A3545D}" presName="rootConnector" presStyleLbl="node3" presStyleIdx="0" presStyleCnt="2"/>
      <dgm:spPr/>
      <dgm:t>
        <a:bodyPr/>
        <a:lstStyle/>
        <a:p>
          <a:endParaRPr lang="fr-FR"/>
        </a:p>
      </dgm:t>
    </dgm:pt>
    <dgm:pt modelId="{5D6735C7-F17E-46FE-866A-07BEFCE79B10}" type="pres">
      <dgm:prSet presAssocID="{E3DD42A6-ED50-47A5-AFDB-9BAB96A3545D}" presName="hierChild4" presStyleCnt="0"/>
      <dgm:spPr/>
    </dgm:pt>
    <dgm:pt modelId="{1DF98EE7-DF7A-402D-8232-BFBDF9605E25}" type="pres">
      <dgm:prSet presAssocID="{E3DD42A6-ED50-47A5-AFDB-9BAB96A3545D}" presName="hierChild5" presStyleCnt="0"/>
      <dgm:spPr/>
    </dgm:pt>
    <dgm:pt modelId="{317B903D-C9F9-4F76-A42B-C06FF4955539}" type="pres">
      <dgm:prSet presAssocID="{27CB86DF-2160-44B7-B5AE-874068A656A1}" presName="Name64" presStyleLbl="parChTrans1D3" presStyleIdx="1" presStyleCnt="2"/>
      <dgm:spPr/>
      <dgm:t>
        <a:bodyPr/>
        <a:lstStyle/>
        <a:p>
          <a:endParaRPr lang="fr-FR"/>
        </a:p>
      </dgm:t>
    </dgm:pt>
    <dgm:pt modelId="{77106222-54F4-4758-9370-2DD5EF1A0DEA}" type="pres">
      <dgm:prSet presAssocID="{99AEB2E3-0262-4107-A236-74BE40BE31E4}" presName="hierRoot2" presStyleCnt="0">
        <dgm:presLayoutVars>
          <dgm:hierBranch val="init"/>
        </dgm:presLayoutVars>
      </dgm:prSet>
      <dgm:spPr/>
    </dgm:pt>
    <dgm:pt modelId="{194EAF26-1CD5-47F1-A62A-ED1E79714278}" type="pres">
      <dgm:prSet presAssocID="{99AEB2E3-0262-4107-A236-74BE40BE31E4}" presName="rootComposite" presStyleCnt="0"/>
      <dgm:spPr/>
    </dgm:pt>
    <dgm:pt modelId="{10FF1A6E-8EEB-4D0B-A4ED-157A28E5B45C}" type="pres">
      <dgm:prSet presAssocID="{99AEB2E3-0262-4107-A236-74BE40BE31E4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5041530-DF27-4574-BDB7-C7DE8045F243}" type="pres">
      <dgm:prSet presAssocID="{99AEB2E3-0262-4107-A236-74BE40BE31E4}" presName="rootConnector" presStyleLbl="node3" presStyleIdx="1" presStyleCnt="2"/>
      <dgm:spPr/>
      <dgm:t>
        <a:bodyPr/>
        <a:lstStyle/>
        <a:p>
          <a:endParaRPr lang="fr-FR"/>
        </a:p>
      </dgm:t>
    </dgm:pt>
    <dgm:pt modelId="{E963E13E-9D5F-4485-A1BF-C75B3AED9ED6}" type="pres">
      <dgm:prSet presAssocID="{99AEB2E3-0262-4107-A236-74BE40BE31E4}" presName="hierChild4" presStyleCnt="0"/>
      <dgm:spPr/>
    </dgm:pt>
    <dgm:pt modelId="{43317D7B-E0A6-458A-A7A7-7FE6C4553404}" type="pres">
      <dgm:prSet presAssocID="{99AEB2E3-0262-4107-A236-74BE40BE31E4}" presName="hierChild5" presStyleCnt="0"/>
      <dgm:spPr/>
    </dgm:pt>
    <dgm:pt modelId="{A5D78031-AF6B-4B15-B31B-65C7432028A0}" type="pres">
      <dgm:prSet presAssocID="{9140C151-4FA5-4687-A553-BB02CA989B3C}" presName="hierChild5" presStyleCnt="0"/>
      <dgm:spPr/>
    </dgm:pt>
    <dgm:pt modelId="{3454B78C-7C26-48CB-884B-27B85224EA39}" type="pres">
      <dgm:prSet presAssocID="{A0ADEC71-4F3A-4DFB-8E66-947008B0E6CA}" presName="Name64" presStyleLbl="parChTrans1D2" presStyleIdx="2" presStyleCnt="4"/>
      <dgm:spPr/>
      <dgm:t>
        <a:bodyPr/>
        <a:lstStyle/>
        <a:p>
          <a:endParaRPr lang="fr-FR"/>
        </a:p>
      </dgm:t>
    </dgm:pt>
    <dgm:pt modelId="{7FA0D844-3347-49D4-BA76-B33B538870E1}" type="pres">
      <dgm:prSet presAssocID="{B518C572-B326-4F38-939A-3EAD6E10EA11}" presName="hierRoot2" presStyleCnt="0">
        <dgm:presLayoutVars>
          <dgm:hierBranch val="init"/>
        </dgm:presLayoutVars>
      </dgm:prSet>
      <dgm:spPr/>
    </dgm:pt>
    <dgm:pt modelId="{7D0FBED0-BF69-4F1B-B1D4-00463721F7F9}" type="pres">
      <dgm:prSet presAssocID="{B518C572-B326-4F38-939A-3EAD6E10EA11}" presName="rootComposite" presStyleCnt="0"/>
      <dgm:spPr/>
    </dgm:pt>
    <dgm:pt modelId="{05A41402-FDDB-4240-8531-EE1F058C3A6B}" type="pres">
      <dgm:prSet presAssocID="{B518C572-B326-4F38-939A-3EAD6E10EA1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0179A26-A526-4DB1-825D-8B8CFDA8AFD2}" type="pres">
      <dgm:prSet presAssocID="{B518C572-B326-4F38-939A-3EAD6E10EA11}" presName="rootConnector" presStyleLbl="node2" presStyleIdx="2" presStyleCnt="3"/>
      <dgm:spPr/>
      <dgm:t>
        <a:bodyPr/>
        <a:lstStyle/>
        <a:p>
          <a:endParaRPr lang="fr-FR"/>
        </a:p>
      </dgm:t>
    </dgm:pt>
    <dgm:pt modelId="{B53A7E9E-0A59-4BF3-9DD1-8242F32A77B2}" type="pres">
      <dgm:prSet presAssocID="{B518C572-B326-4F38-939A-3EAD6E10EA11}" presName="hierChild4" presStyleCnt="0"/>
      <dgm:spPr/>
    </dgm:pt>
    <dgm:pt modelId="{C7CB59D8-57D8-48B4-A3F8-E8EBC701A392}" type="pres">
      <dgm:prSet presAssocID="{B518C572-B326-4F38-939A-3EAD6E10EA11}" presName="hierChild5" presStyleCnt="0"/>
      <dgm:spPr/>
    </dgm:pt>
    <dgm:pt modelId="{C70AE47F-7939-44B8-9EFB-7BB61AA80517}" type="pres">
      <dgm:prSet presAssocID="{6DC3CB88-A73B-43FF-A1F6-9922920DFBFF}" presName="hierChild3" presStyleCnt="0"/>
      <dgm:spPr/>
    </dgm:pt>
    <dgm:pt modelId="{607335EB-6797-49D3-A174-3EA205E78392}" type="pres">
      <dgm:prSet presAssocID="{B8DA0648-1E47-4864-9733-6CBE7EB35B82}" presName="Name115" presStyleLbl="parChTrans1D2" presStyleIdx="3" presStyleCnt="4"/>
      <dgm:spPr/>
      <dgm:t>
        <a:bodyPr/>
        <a:lstStyle/>
        <a:p>
          <a:endParaRPr lang="fr-FR"/>
        </a:p>
      </dgm:t>
    </dgm:pt>
    <dgm:pt modelId="{AAB86274-3E36-4CFB-B8A0-62BBFE88BB57}" type="pres">
      <dgm:prSet presAssocID="{E8557722-16A9-414F-BAC9-8CF474D758A7}" presName="hierRoot3" presStyleCnt="0">
        <dgm:presLayoutVars>
          <dgm:hierBranch val="init"/>
        </dgm:presLayoutVars>
      </dgm:prSet>
      <dgm:spPr/>
    </dgm:pt>
    <dgm:pt modelId="{92ACDDBD-3D33-4CB5-B6D6-BFD3B7A957AB}" type="pres">
      <dgm:prSet presAssocID="{E8557722-16A9-414F-BAC9-8CF474D758A7}" presName="rootComposite3" presStyleCnt="0"/>
      <dgm:spPr/>
    </dgm:pt>
    <dgm:pt modelId="{4120A754-F0D2-466D-95AE-628956BD5C92}" type="pres">
      <dgm:prSet presAssocID="{E8557722-16A9-414F-BAC9-8CF474D758A7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277DE0D-E153-469D-A11F-A8A8851F30CE}" type="pres">
      <dgm:prSet presAssocID="{E8557722-16A9-414F-BAC9-8CF474D758A7}" presName="rootConnector3" presStyleLbl="asst1" presStyleIdx="0" presStyleCnt="1"/>
      <dgm:spPr/>
      <dgm:t>
        <a:bodyPr/>
        <a:lstStyle/>
        <a:p>
          <a:endParaRPr lang="fr-FR"/>
        </a:p>
      </dgm:t>
    </dgm:pt>
    <dgm:pt modelId="{3176FFA3-3871-484A-9ECE-4B4B4D5610D0}" type="pres">
      <dgm:prSet presAssocID="{E8557722-16A9-414F-BAC9-8CF474D758A7}" presName="hierChild6" presStyleCnt="0"/>
      <dgm:spPr/>
    </dgm:pt>
    <dgm:pt modelId="{63E0F594-0C9C-4F09-84D4-531580946772}" type="pres">
      <dgm:prSet presAssocID="{E8557722-16A9-414F-BAC9-8CF474D758A7}" presName="hierChild7" presStyleCnt="0"/>
      <dgm:spPr/>
    </dgm:pt>
  </dgm:ptLst>
  <dgm:cxnLst>
    <dgm:cxn modelId="{A7F88DC2-2740-4FF8-B407-B5444AD6B4B8}" type="presOf" srcId="{0D6CE7D1-27D6-413D-9F5C-F558E72CA005}" destId="{9D7FB044-2417-41F1-8D14-7670C4345304}" srcOrd="0" destOrd="0" presId="urn:microsoft.com/office/officeart/2009/3/layout/HorizontalOrganizationChart"/>
    <dgm:cxn modelId="{87D8185C-696A-49F9-A879-875CE6E104B5}" type="presOf" srcId="{9140C151-4FA5-4687-A553-BB02CA989B3C}" destId="{319A649A-8D07-4F8F-8A82-D9670110D1CA}" srcOrd="1" destOrd="0" presId="urn:microsoft.com/office/officeart/2009/3/layout/HorizontalOrganizationChart"/>
    <dgm:cxn modelId="{9C3D98BF-927C-4BD6-8012-90CF176930CF}" type="presOf" srcId="{62408A4E-B860-48C3-AE63-01802E55A4D4}" destId="{29E33B13-12A5-4E02-ACA2-ECC2FD81B93D}" srcOrd="0" destOrd="0" presId="urn:microsoft.com/office/officeart/2009/3/layout/HorizontalOrganizationChart"/>
    <dgm:cxn modelId="{B42D46CD-48C0-4D73-BB06-2F62DFFEDA42}" type="presOf" srcId="{6DC3CB88-A73B-43FF-A1F6-9922920DFBFF}" destId="{822EEC78-AB38-4545-83DB-B6FD86C2B761}" srcOrd="0" destOrd="0" presId="urn:microsoft.com/office/officeart/2009/3/layout/HorizontalOrganizationChart"/>
    <dgm:cxn modelId="{935ADA79-A066-49B3-AF4F-EF654A395B7E}" srcId="{9140C151-4FA5-4687-A553-BB02CA989B3C}" destId="{99AEB2E3-0262-4107-A236-74BE40BE31E4}" srcOrd="1" destOrd="0" parTransId="{27CB86DF-2160-44B7-B5AE-874068A656A1}" sibTransId="{CB953677-3242-4F6B-80A2-10471841B124}"/>
    <dgm:cxn modelId="{2BC71B9A-9722-4A7F-A752-BD813FA94223}" type="presOf" srcId="{6DC3CB88-A73B-43FF-A1F6-9922920DFBFF}" destId="{72DD0A02-615B-4270-952C-A55D2F17DB81}" srcOrd="1" destOrd="0" presId="urn:microsoft.com/office/officeart/2009/3/layout/HorizontalOrganizationChart"/>
    <dgm:cxn modelId="{17FF6F6A-F1A3-4A00-B4A7-3352B982E828}" type="presOf" srcId="{E8557722-16A9-414F-BAC9-8CF474D758A7}" destId="{6277DE0D-E153-469D-A11F-A8A8851F30CE}" srcOrd="1" destOrd="0" presId="urn:microsoft.com/office/officeart/2009/3/layout/HorizontalOrganizationChart"/>
    <dgm:cxn modelId="{B9D35660-0D38-458E-9B81-B3568A6A7CB9}" type="presOf" srcId="{99AEB2E3-0262-4107-A236-74BE40BE31E4}" destId="{10FF1A6E-8EEB-4D0B-A4ED-157A28E5B45C}" srcOrd="0" destOrd="0" presId="urn:microsoft.com/office/officeart/2009/3/layout/HorizontalOrganizationChart"/>
    <dgm:cxn modelId="{E111B236-9A9F-4209-8CFC-94B26FBFDC51}" type="presOf" srcId="{B518C572-B326-4F38-939A-3EAD6E10EA11}" destId="{05A41402-FDDB-4240-8531-EE1F058C3A6B}" srcOrd="0" destOrd="0" presId="urn:microsoft.com/office/officeart/2009/3/layout/HorizontalOrganizationChart"/>
    <dgm:cxn modelId="{E44427CD-D842-47F8-B6C3-AD353B592B4F}" srcId="{6DC3CB88-A73B-43FF-A1F6-9922920DFBFF}" destId="{FB5ECEE7-A02F-47EB-BA05-42C9F862A449}" srcOrd="1" destOrd="0" parTransId="{807FA0B0-F1EA-411C-BF77-2D5E562B3373}" sibTransId="{ED691153-0986-48C7-8DEA-0459A6A782F9}"/>
    <dgm:cxn modelId="{7404998D-6B29-4ABF-86E8-D2FA3166CC86}" type="presOf" srcId="{FB5ECEE7-A02F-47EB-BA05-42C9F862A449}" destId="{A9A21A2A-D1BA-44F2-B57B-B685B4E7BF6E}" srcOrd="0" destOrd="0" presId="urn:microsoft.com/office/officeart/2009/3/layout/HorizontalOrganizationChart"/>
    <dgm:cxn modelId="{9A69D3F3-EC11-46F6-8A50-AAF563E5364E}" type="presOf" srcId="{9140C151-4FA5-4687-A553-BB02CA989B3C}" destId="{F71C65BB-1098-48F8-B89B-42E8235AE15C}" srcOrd="0" destOrd="0" presId="urn:microsoft.com/office/officeart/2009/3/layout/HorizontalOrganizationChart"/>
    <dgm:cxn modelId="{9EA0ED63-D43B-4A4A-9895-239663D62B88}" type="presOf" srcId="{A0ADEC71-4F3A-4DFB-8E66-947008B0E6CA}" destId="{3454B78C-7C26-48CB-884B-27B85224EA39}" srcOrd="0" destOrd="0" presId="urn:microsoft.com/office/officeart/2009/3/layout/HorizontalOrganizationChart"/>
    <dgm:cxn modelId="{700F15D5-5EAE-43BB-8CEE-F45B77310E40}" type="presOf" srcId="{DD667290-5060-42F1-A073-51212576EDDC}" destId="{12E8CA80-4C53-4213-A3CE-32C2BDD5DA5A}" srcOrd="0" destOrd="0" presId="urn:microsoft.com/office/officeart/2009/3/layout/HorizontalOrganizationChart"/>
    <dgm:cxn modelId="{45EA2E6D-8B03-4D81-BEC3-86FF1A44792D}" type="presOf" srcId="{E8557722-16A9-414F-BAC9-8CF474D758A7}" destId="{4120A754-F0D2-466D-95AE-628956BD5C92}" srcOrd="0" destOrd="0" presId="urn:microsoft.com/office/officeart/2009/3/layout/HorizontalOrganizationChart"/>
    <dgm:cxn modelId="{5F6EF3B1-CA9F-4682-BC04-2304FCE4AA60}" type="presOf" srcId="{27CB86DF-2160-44B7-B5AE-874068A656A1}" destId="{317B903D-C9F9-4F76-A42B-C06FF4955539}" srcOrd="0" destOrd="0" presId="urn:microsoft.com/office/officeart/2009/3/layout/HorizontalOrganizationChart"/>
    <dgm:cxn modelId="{4AB7A049-990A-4CBC-9483-62B29DE77D65}" srcId="{9140C151-4FA5-4687-A553-BB02CA989B3C}" destId="{E3DD42A6-ED50-47A5-AFDB-9BAB96A3545D}" srcOrd="0" destOrd="0" parTransId="{DD667290-5060-42F1-A073-51212576EDDC}" sibTransId="{E02C60C8-5044-4E47-B468-ED1BB2B83230}"/>
    <dgm:cxn modelId="{F6EE18DD-AD12-4CC7-BF13-5E898AE35216}" type="presOf" srcId="{99AEB2E3-0262-4107-A236-74BE40BE31E4}" destId="{05041530-DF27-4574-BDB7-C7DE8045F243}" srcOrd="1" destOrd="0" presId="urn:microsoft.com/office/officeart/2009/3/layout/HorizontalOrganizationChart"/>
    <dgm:cxn modelId="{6D30C9AD-70E3-43DF-99A2-4557C64119A7}" srcId="{6DC3CB88-A73B-43FF-A1F6-9922920DFBFF}" destId="{9140C151-4FA5-4687-A553-BB02CA989B3C}" srcOrd="2" destOrd="0" parTransId="{62408A4E-B860-48C3-AE63-01802E55A4D4}" sibTransId="{2F9A107D-C44C-4A63-88FA-2169315A2D40}"/>
    <dgm:cxn modelId="{ACC481BD-954A-4DEC-82C0-E1BD1F5D137E}" srcId="{6DC3CB88-A73B-43FF-A1F6-9922920DFBFF}" destId="{B518C572-B326-4F38-939A-3EAD6E10EA11}" srcOrd="3" destOrd="0" parTransId="{A0ADEC71-4F3A-4DFB-8E66-947008B0E6CA}" sibTransId="{8F413341-8615-4EAF-BCF0-8CD2A9A29DF2}"/>
    <dgm:cxn modelId="{69C48931-8266-48F4-B5B6-FD867D203C42}" type="presOf" srcId="{FB5ECEE7-A02F-47EB-BA05-42C9F862A449}" destId="{A29B2F9D-C0D1-4CA3-88D1-B14FD926D7D5}" srcOrd="1" destOrd="0" presId="urn:microsoft.com/office/officeart/2009/3/layout/HorizontalOrganizationChart"/>
    <dgm:cxn modelId="{63BF7AA5-F2F4-49AF-A818-FA6DEA86FF29}" type="presOf" srcId="{E3DD42A6-ED50-47A5-AFDB-9BAB96A3545D}" destId="{D3B65DBA-55BD-48D7-8E02-CA6E4B0EABB9}" srcOrd="1" destOrd="0" presId="urn:microsoft.com/office/officeart/2009/3/layout/HorizontalOrganizationChart"/>
    <dgm:cxn modelId="{EBFDFDBC-13BB-4519-BCBF-9638917DFC12}" type="presOf" srcId="{E3DD42A6-ED50-47A5-AFDB-9BAB96A3545D}" destId="{4C3306BE-E0E1-4FD3-B527-1333FB27AD8B}" srcOrd="0" destOrd="0" presId="urn:microsoft.com/office/officeart/2009/3/layout/HorizontalOrganizationChart"/>
    <dgm:cxn modelId="{A6AF75B5-1ADA-47D1-9562-CAD2402FC836}" type="presOf" srcId="{B8DA0648-1E47-4864-9733-6CBE7EB35B82}" destId="{607335EB-6797-49D3-A174-3EA205E78392}" srcOrd="0" destOrd="0" presId="urn:microsoft.com/office/officeart/2009/3/layout/HorizontalOrganizationChart"/>
    <dgm:cxn modelId="{1A5BEE14-F783-462B-A977-205F6A85AA52}" type="presOf" srcId="{B518C572-B326-4F38-939A-3EAD6E10EA11}" destId="{B0179A26-A526-4DB1-825D-8B8CFDA8AFD2}" srcOrd="1" destOrd="0" presId="urn:microsoft.com/office/officeart/2009/3/layout/HorizontalOrganizationChart"/>
    <dgm:cxn modelId="{6D817396-B49A-4177-AB80-D153C900C844}" srcId="{6DC3CB88-A73B-43FF-A1F6-9922920DFBFF}" destId="{E8557722-16A9-414F-BAC9-8CF474D758A7}" srcOrd="0" destOrd="0" parTransId="{B8DA0648-1E47-4864-9733-6CBE7EB35B82}" sibTransId="{2E4C80EC-ECE0-4876-B66C-17024DE7D658}"/>
    <dgm:cxn modelId="{5F63F38D-B13B-49E5-953F-0D23CA073C69}" srcId="{0D6CE7D1-27D6-413D-9F5C-F558E72CA005}" destId="{6DC3CB88-A73B-43FF-A1F6-9922920DFBFF}" srcOrd="0" destOrd="0" parTransId="{A391D63C-C87B-4E3A-BB01-93389DA5ED46}" sibTransId="{FB62A8D5-3CE2-4B4C-B488-A0FCE6C8110B}"/>
    <dgm:cxn modelId="{FD05CB07-59B7-4462-AB80-53AE78E78032}" type="presOf" srcId="{807FA0B0-F1EA-411C-BF77-2D5E562B3373}" destId="{9239E3CA-59FF-47A9-868D-89EFB54D510D}" srcOrd="0" destOrd="0" presId="urn:microsoft.com/office/officeart/2009/3/layout/HorizontalOrganizationChart"/>
    <dgm:cxn modelId="{823F388F-5BCC-480C-8500-FF92F577904D}" type="presParOf" srcId="{9D7FB044-2417-41F1-8D14-7670C4345304}" destId="{A9D4E33C-B836-4B6F-9332-984AB162A4BF}" srcOrd="0" destOrd="0" presId="urn:microsoft.com/office/officeart/2009/3/layout/HorizontalOrganizationChart"/>
    <dgm:cxn modelId="{39FC3AB3-F6A6-4CA8-868D-60068A909A66}" type="presParOf" srcId="{A9D4E33C-B836-4B6F-9332-984AB162A4BF}" destId="{81DEA3DB-8075-4DA0-BDD7-C122DAF96AD2}" srcOrd="0" destOrd="0" presId="urn:microsoft.com/office/officeart/2009/3/layout/HorizontalOrganizationChart"/>
    <dgm:cxn modelId="{1BDC9878-5114-4204-B8CF-DE6178AA52BC}" type="presParOf" srcId="{81DEA3DB-8075-4DA0-BDD7-C122DAF96AD2}" destId="{822EEC78-AB38-4545-83DB-B6FD86C2B761}" srcOrd="0" destOrd="0" presId="urn:microsoft.com/office/officeart/2009/3/layout/HorizontalOrganizationChart"/>
    <dgm:cxn modelId="{B28BAA34-CF8F-448A-8CDA-2190CB818E02}" type="presParOf" srcId="{81DEA3DB-8075-4DA0-BDD7-C122DAF96AD2}" destId="{72DD0A02-615B-4270-952C-A55D2F17DB81}" srcOrd="1" destOrd="0" presId="urn:microsoft.com/office/officeart/2009/3/layout/HorizontalOrganizationChart"/>
    <dgm:cxn modelId="{8A77791D-C401-4C8D-BD1D-BB74BF12EC98}" type="presParOf" srcId="{A9D4E33C-B836-4B6F-9332-984AB162A4BF}" destId="{E17D8E44-56F3-416E-9EAD-5CFB454FB002}" srcOrd="1" destOrd="0" presId="urn:microsoft.com/office/officeart/2009/3/layout/HorizontalOrganizationChart"/>
    <dgm:cxn modelId="{B1BF9AF0-2C61-460B-AB0E-51FF48253DE4}" type="presParOf" srcId="{E17D8E44-56F3-416E-9EAD-5CFB454FB002}" destId="{9239E3CA-59FF-47A9-868D-89EFB54D510D}" srcOrd="0" destOrd="0" presId="urn:microsoft.com/office/officeart/2009/3/layout/HorizontalOrganizationChart"/>
    <dgm:cxn modelId="{32C231AF-D760-43C7-9EDA-F6887129B0A8}" type="presParOf" srcId="{E17D8E44-56F3-416E-9EAD-5CFB454FB002}" destId="{E220A8FA-3074-4B75-94D7-0FC9F78584D1}" srcOrd="1" destOrd="0" presId="urn:microsoft.com/office/officeart/2009/3/layout/HorizontalOrganizationChart"/>
    <dgm:cxn modelId="{54CF8021-3D6B-4C8C-9F87-BF0BD696345A}" type="presParOf" srcId="{E220A8FA-3074-4B75-94D7-0FC9F78584D1}" destId="{1FD35640-5C98-4549-93CE-0B09CAB36979}" srcOrd="0" destOrd="0" presId="urn:microsoft.com/office/officeart/2009/3/layout/HorizontalOrganizationChart"/>
    <dgm:cxn modelId="{4367D01B-F73C-4790-A195-103901DFA13D}" type="presParOf" srcId="{1FD35640-5C98-4549-93CE-0B09CAB36979}" destId="{A9A21A2A-D1BA-44F2-B57B-B685B4E7BF6E}" srcOrd="0" destOrd="0" presId="urn:microsoft.com/office/officeart/2009/3/layout/HorizontalOrganizationChart"/>
    <dgm:cxn modelId="{02C661CC-ED45-4610-956A-150EF7E28F9F}" type="presParOf" srcId="{1FD35640-5C98-4549-93CE-0B09CAB36979}" destId="{A29B2F9D-C0D1-4CA3-88D1-B14FD926D7D5}" srcOrd="1" destOrd="0" presId="urn:microsoft.com/office/officeart/2009/3/layout/HorizontalOrganizationChart"/>
    <dgm:cxn modelId="{506A07C1-D733-4F52-B43B-96E9E7434AF5}" type="presParOf" srcId="{E220A8FA-3074-4B75-94D7-0FC9F78584D1}" destId="{4996D010-8DCE-48CA-B12C-91513D728D3E}" srcOrd="1" destOrd="0" presId="urn:microsoft.com/office/officeart/2009/3/layout/HorizontalOrganizationChart"/>
    <dgm:cxn modelId="{D8789D62-C724-427E-AD06-1244011A6705}" type="presParOf" srcId="{E220A8FA-3074-4B75-94D7-0FC9F78584D1}" destId="{16CA7D98-A2BF-4B18-9981-A7F18BE418CB}" srcOrd="2" destOrd="0" presId="urn:microsoft.com/office/officeart/2009/3/layout/HorizontalOrganizationChart"/>
    <dgm:cxn modelId="{69DE0720-8927-4E9F-89FC-7059FCFFFC2C}" type="presParOf" srcId="{E17D8E44-56F3-416E-9EAD-5CFB454FB002}" destId="{29E33B13-12A5-4E02-ACA2-ECC2FD81B93D}" srcOrd="2" destOrd="0" presId="urn:microsoft.com/office/officeart/2009/3/layout/HorizontalOrganizationChart"/>
    <dgm:cxn modelId="{5746D3DD-E1B8-4183-9C6B-FC5A6B3C3E8D}" type="presParOf" srcId="{E17D8E44-56F3-416E-9EAD-5CFB454FB002}" destId="{0563962C-F30E-4664-AF0A-F8E74C55D927}" srcOrd="3" destOrd="0" presId="urn:microsoft.com/office/officeart/2009/3/layout/HorizontalOrganizationChart"/>
    <dgm:cxn modelId="{E0182F37-CAE6-4F69-AF49-A87813E04D23}" type="presParOf" srcId="{0563962C-F30E-4664-AF0A-F8E74C55D927}" destId="{7FDF1323-FD01-47B1-AD90-980FC0BE0751}" srcOrd="0" destOrd="0" presId="urn:microsoft.com/office/officeart/2009/3/layout/HorizontalOrganizationChart"/>
    <dgm:cxn modelId="{6E4CF9E3-EF9B-48A8-B11F-D83D44FA3E98}" type="presParOf" srcId="{7FDF1323-FD01-47B1-AD90-980FC0BE0751}" destId="{F71C65BB-1098-48F8-B89B-42E8235AE15C}" srcOrd="0" destOrd="0" presId="urn:microsoft.com/office/officeart/2009/3/layout/HorizontalOrganizationChart"/>
    <dgm:cxn modelId="{7A061E77-6517-41DF-925B-C16C8F98DB31}" type="presParOf" srcId="{7FDF1323-FD01-47B1-AD90-980FC0BE0751}" destId="{319A649A-8D07-4F8F-8A82-D9670110D1CA}" srcOrd="1" destOrd="0" presId="urn:microsoft.com/office/officeart/2009/3/layout/HorizontalOrganizationChart"/>
    <dgm:cxn modelId="{14A9D012-ED57-4C74-A8E0-A2D37A5339C9}" type="presParOf" srcId="{0563962C-F30E-4664-AF0A-F8E74C55D927}" destId="{6A656FB5-2CED-493C-8544-C3ED755DBD62}" srcOrd="1" destOrd="0" presId="urn:microsoft.com/office/officeart/2009/3/layout/HorizontalOrganizationChart"/>
    <dgm:cxn modelId="{A0BD4F30-60B2-4B67-8F5E-76B6EAF098A8}" type="presParOf" srcId="{6A656FB5-2CED-493C-8544-C3ED755DBD62}" destId="{12E8CA80-4C53-4213-A3CE-32C2BDD5DA5A}" srcOrd="0" destOrd="0" presId="urn:microsoft.com/office/officeart/2009/3/layout/HorizontalOrganizationChart"/>
    <dgm:cxn modelId="{4655AA74-C8D8-4553-99AE-8378B66618A2}" type="presParOf" srcId="{6A656FB5-2CED-493C-8544-C3ED755DBD62}" destId="{D645308B-0D0A-41E0-94B6-55FFA56FF85B}" srcOrd="1" destOrd="0" presId="urn:microsoft.com/office/officeart/2009/3/layout/HorizontalOrganizationChart"/>
    <dgm:cxn modelId="{CEE344E7-69F6-45DE-A9E3-D6B2FB09BEFB}" type="presParOf" srcId="{D645308B-0D0A-41E0-94B6-55FFA56FF85B}" destId="{B272B16C-71D1-4BF6-BBDA-BCABA2AE3B19}" srcOrd="0" destOrd="0" presId="urn:microsoft.com/office/officeart/2009/3/layout/HorizontalOrganizationChart"/>
    <dgm:cxn modelId="{EF8FBB86-5D8A-4701-854D-F432D33B12E6}" type="presParOf" srcId="{B272B16C-71D1-4BF6-BBDA-BCABA2AE3B19}" destId="{4C3306BE-E0E1-4FD3-B527-1333FB27AD8B}" srcOrd="0" destOrd="0" presId="urn:microsoft.com/office/officeart/2009/3/layout/HorizontalOrganizationChart"/>
    <dgm:cxn modelId="{3EACD5DF-8938-4746-8046-39371C3BADCF}" type="presParOf" srcId="{B272B16C-71D1-4BF6-BBDA-BCABA2AE3B19}" destId="{D3B65DBA-55BD-48D7-8E02-CA6E4B0EABB9}" srcOrd="1" destOrd="0" presId="urn:microsoft.com/office/officeart/2009/3/layout/HorizontalOrganizationChart"/>
    <dgm:cxn modelId="{16FFA9A2-1540-4BC2-86C1-3FC4E139B060}" type="presParOf" srcId="{D645308B-0D0A-41E0-94B6-55FFA56FF85B}" destId="{5D6735C7-F17E-46FE-866A-07BEFCE79B10}" srcOrd="1" destOrd="0" presId="urn:microsoft.com/office/officeart/2009/3/layout/HorizontalOrganizationChart"/>
    <dgm:cxn modelId="{645F6967-6D3E-4CA1-BA4C-97067A9FEBE9}" type="presParOf" srcId="{D645308B-0D0A-41E0-94B6-55FFA56FF85B}" destId="{1DF98EE7-DF7A-402D-8232-BFBDF9605E25}" srcOrd="2" destOrd="0" presId="urn:microsoft.com/office/officeart/2009/3/layout/HorizontalOrganizationChart"/>
    <dgm:cxn modelId="{25D90347-5AE8-499E-ADA8-691A1E328EFD}" type="presParOf" srcId="{6A656FB5-2CED-493C-8544-C3ED755DBD62}" destId="{317B903D-C9F9-4F76-A42B-C06FF4955539}" srcOrd="2" destOrd="0" presId="urn:microsoft.com/office/officeart/2009/3/layout/HorizontalOrganizationChart"/>
    <dgm:cxn modelId="{EA34879A-0B97-4C1F-B515-BAFF3783AB72}" type="presParOf" srcId="{6A656FB5-2CED-493C-8544-C3ED755DBD62}" destId="{77106222-54F4-4758-9370-2DD5EF1A0DEA}" srcOrd="3" destOrd="0" presId="urn:microsoft.com/office/officeart/2009/3/layout/HorizontalOrganizationChart"/>
    <dgm:cxn modelId="{9D8D3813-6B80-4520-877C-0E8BCE921968}" type="presParOf" srcId="{77106222-54F4-4758-9370-2DD5EF1A0DEA}" destId="{194EAF26-1CD5-47F1-A62A-ED1E79714278}" srcOrd="0" destOrd="0" presId="urn:microsoft.com/office/officeart/2009/3/layout/HorizontalOrganizationChart"/>
    <dgm:cxn modelId="{D6606C77-33FA-4122-A372-64B0D1DDF4B1}" type="presParOf" srcId="{194EAF26-1CD5-47F1-A62A-ED1E79714278}" destId="{10FF1A6E-8EEB-4D0B-A4ED-157A28E5B45C}" srcOrd="0" destOrd="0" presId="urn:microsoft.com/office/officeart/2009/3/layout/HorizontalOrganizationChart"/>
    <dgm:cxn modelId="{79DFFCB7-6CF7-4172-8568-4343821F55F0}" type="presParOf" srcId="{194EAF26-1CD5-47F1-A62A-ED1E79714278}" destId="{05041530-DF27-4574-BDB7-C7DE8045F243}" srcOrd="1" destOrd="0" presId="urn:microsoft.com/office/officeart/2009/3/layout/HorizontalOrganizationChart"/>
    <dgm:cxn modelId="{C1983893-53C1-40F9-AC48-A40F4E6F801A}" type="presParOf" srcId="{77106222-54F4-4758-9370-2DD5EF1A0DEA}" destId="{E963E13E-9D5F-4485-A1BF-C75B3AED9ED6}" srcOrd="1" destOrd="0" presId="urn:microsoft.com/office/officeart/2009/3/layout/HorizontalOrganizationChart"/>
    <dgm:cxn modelId="{22EAEE13-8880-4CE6-8552-5EF63D6F91A8}" type="presParOf" srcId="{77106222-54F4-4758-9370-2DD5EF1A0DEA}" destId="{43317D7B-E0A6-458A-A7A7-7FE6C4553404}" srcOrd="2" destOrd="0" presId="urn:microsoft.com/office/officeart/2009/3/layout/HorizontalOrganizationChart"/>
    <dgm:cxn modelId="{4BCE52E4-86C1-4F57-BE50-C10DBF4E2BAF}" type="presParOf" srcId="{0563962C-F30E-4664-AF0A-F8E74C55D927}" destId="{A5D78031-AF6B-4B15-B31B-65C7432028A0}" srcOrd="2" destOrd="0" presId="urn:microsoft.com/office/officeart/2009/3/layout/HorizontalOrganizationChart"/>
    <dgm:cxn modelId="{EF40F18A-1766-4CBC-A059-C565BCF902B7}" type="presParOf" srcId="{E17D8E44-56F3-416E-9EAD-5CFB454FB002}" destId="{3454B78C-7C26-48CB-884B-27B85224EA39}" srcOrd="4" destOrd="0" presId="urn:microsoft.com/office/officeart/2009/3/layout/HorizontalOrganizationChart"/>
    <dgm:cxn modelId="{63426CD7-8272-4FB8-8437-B9EC3CC65F16}" type="presParOf" srcId="{E17D8E44-56F3-416E-9EAD-5CFB454FB002}" destId="{7FA0D844-3347-49D4-BA76-B33B538870E1}" srcOrd="5" destOrd="0" presId="urn:microsoft.com/office/officeart/2009/3/layout/HorizontalOrganizationChart"/>
    <dgm:cxn modelId="{28366957-D71B-4056-9F57-BBA75FAF0FCF}" type="presParOf" srcId="{7FA0D844-3347-49D4-BA76-B33B538870E1}" destId="{7D0FBED0-BF69-4F1B-B1D4-00463721F7F9}" srcOrd="0" destOrd="0" presId="urn:microsoft.com/office/officeart/2009/3/layout/HorizontalOrganizationChart"/>
    <dgm:cxn modelId="{D78F72B4-A710-4A1B-B322-CFC07F1B98A1}" type="presParOf" srcId="{7D0FBED0-BF69-4F1B-B1D4-00463721F7F9}" destId="{05A41402-FDDB-4240-8531-EE1F058C3A6B}" srcOrd="0" destOrd="0" presId="urn:microsoft.com/office/officeart/2009/3/layout/HorizontalOrganizationChart"/>
    <dgm:cxn modelId="{8E5AAD84-5B8F-4C4B-81A5-9927DAB1BB21}" type="presParOf" srcId="{7D0FBED0-BF69-4F1B-B1D4-00463721F7F9}" destId="{B0179A26-A526-4DB1-825D-8B8CFDA8AFD2}" srcOrd="1" destOrd="0" presId="urn:microsoft.com/office/officeart/2009/3/layout/HorizontalOrganizationChart"/>
    <dgm:cxn modelId="{B6585862-0186-4589-98B7-FAA0EE518051}" type="presParOf" srcId="{7FA0D844-3347-49D4-BA76-B33B538870E1}" destId="{B53A7E9E-0A59-4BF3-9DD1-8242F32A77B2}" srcOrd="1" destOrd="0" presId="urn:microsoft.com/office/officeart/2009/3/layout/HorizontalOrganizationChart"/>
    <dgm:cxn modelId="{03F35288-8617-44B8-886A-F420C58E8CB3}" type="presParOf" srcId="{7FA0D844-3347-49D4-BA76-B33B538870E1}" destId="{C7CB59D8-57D8-48B4-A3F8-E8EBC701A392}" srcOrd="2" destOrd="0" presId="urn:microsoft.com/office/officeart/2009/3/layout/HorizontalOrganizationChart"/>
    <dgm:cxn modelId="{D03C3780-8C1E-4E60-9E6B-A3D521047493}" type="presParOf" srcId="{A9D4E33C-B836-4B6F-9332-984AB162A4BF}" destId="{C70AE47F-7939-44B8-9EFB-7BB61AA80517}" srcOrd="2" destOrd="0" presId="urn:microsoft.com/office/officeart/2009/3/layout/HorizontalOrganizationChart"/>
    <dgm:cxn modelId="{14256ED7-0F5C-40C6-933C-1A8E54BC63FA}" type="presParOf" srcId="{C70AE47F-7939-44B8-9EFB-7BB61AA80517}" destId="{607335EB-6797-49D3-A174-3EA205E78392}" srcOrd="0" destOrd="0" presId="urn:microsoft.com/office/officeart/2009/3/layout/HorizontalOrganizationChart"/>
    <dgm:cxn modelId="{8AA06C58-B74C-4F3E-B0D5-722DD4ECE2B1}" type="presParOf" srcId="{C70AE47F-7939-44B8-9EFB-7BB61AA80517}" destId="{AAB86274-3E36-4CFB-B8A0-62BBFE88BB57}" srcOrd="1" destOrd="0" presId="urn:microsoft.com/office/officeart/2009/3/layout/HorizontalOrganizationChart"/>
    <dgm:cxn modelId="{4180197D-419D-4531-A634-89CF8AD3AA24}" type="presParOf" srcId="{AAB86274-3E36-4CFB-B8A0-62BBFE88BB57}" destId="{92ACDDBD-3D33-4CB5-B6D6-BFD3B7A957AB}" srcOrd="0" destOrd="0" presId="urn:microsoft.com/office/officeart/2009/3/layout/HorizontalOrganizationChart"/>
    <dgm:cxn modelId="{98DE7235-02E7-4007-82A3-C88270957746}" type="presParOf" srcId="{92ACDDBD-3D33-4CB5-B6D6-BFD3B7A957AB}" destId="{4120A754-F0D2-466D-95AE-628956BD5C92}" srcOrd="0" destOrd="0" presId="urn:microsoft.com/office/officeart/2009/3/layout/HorizontalOrganizationChart"/>
    <dgm:cxn modelId="{1317AB1C-8E55-44D7-A6B0-59A93FCD629C}" type="presParOf" srcId="{92ACDDBD-3D33-4CB5-B6D6-BFD3B7A957AB}" destId="{6277DE0D-E153-469D-A11F-A8A8851F30CE}" srcOrd="1" destOrd="0" presId="urn:microsoft.com/office/officeart/2009/3/layout/HorizontalOrganizationChart"/>
    <dgm:cxn modelId="{F8FD4372-C959-4DE7-819A-E469BDC17F2D}" type="presParOf" srcId="{AAB86274-3E36-4CFB-B8A0-62BBFE88BB57}" destId="{3176FFA3-3871-484A-9ECE-4B4B4D5610D0}" srcOrd="1" destOrd="0" presId="urn:microsoft.com/office/officeart/2009/3/layout/HorizontalOrganizationChart"/>
    <dgm:cxn modelId="{6D4FF59F-022F-4541-B707-08EAD1914051}" type="presParOf" srcId="{AAB86274-3E36-4CFB-B8A0-62BBFE88BB57}" destId="{63E0F594-0C9C-4F09-84D4-53158094677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7335EB-6797-49D3-A174-3EA205E78392}">
      <dsp:nvSpPr>
        <dsp:cNvPr id="0" name=""/>
        <dsp:cNvSpPr/>
      </dsp:nvSpPr>
      <dsp:spPr>
        <a:xfrm>
          <a:off x="1911043" y="2213524"/>
          <a:ext cx="1336229" cy="119306"/>
        </a:xfrm>
        <a:custGeom>
          <a:avLst/>
          <a:gdLst/>
          <a:ahLst/>
          <a:cxnLst/>
          <a:rect l="0" t="0" r="0" b="0"/>
          <a:pathLst>
            <a:path>
              <a:moveTo>
                <a:pt x="0" y="119306"/>
              </a:moveTo>
              <a:lnTo>
                <a:pt x="1336229" y="119306"/>
              </a:lnTo>
              <a:lnTo>
                <a:pt x="1336229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4B78C-7C26-48CB-884B-27B85224EA39}">
      <dsp:nvSpPr>
        <dsp:cNvPr id="0" name=""/>
        <dsp:cNvSpPr/>
      </dsp:nvSpPr>
      <dsp:spPr>
        <a:xfrm>
          <a:off x="1911043" y="2332831"/>
          <a:ext cx="2672458" cy="820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1568" y="0"/>
              </a:lnTo>
              <a:lnTo>
                <a:pt x="2481568" y="820826"/>
              </a:lnTo>
              <a:lnTo>
                <a:pt x="2672458" y="82082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B903D-C9F9-4F76-A42B-C06FF4955539}">
      <dsp:nvSpPr>
        <dsp:cNvPr id="0" name=""/>
        <dsp:cNvSpPr/>
      </dsp:nvSpPr>
      <dsp:spPr>
        <a:xfrm>
          <a:off x="6492401" y="2332831"/>
          <a:ext cx="381779" cy="410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889" y="0"/>
              </a:lnTo>
              <a:lnTo>
                <a:pt x="190889" y="410413"/>
              </a:lnTo>
              <a:lnTo>
                <a:pt x="381779" y="41041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8CA80-4C53-4213-A3CE-32C2BDD5DA5A}">
      <dsp:nvSpPr>
        <dsp:cNvPr id="0" name=""/>
        <dsp:cNvSpPr/>
      </dsp:nvSpPr>
      <dsp:spPr>
        <a:xfrm>
          <a:off x="6492401" y="1922417"/>
          <a:ext cx="381779" cy="410413"/>
        </a:xfrm>
        <a:custGeom>
          <a:avLst/>
          <a:gdLst/>
          <a:ahLst/>
          <a:cxnLst/>
          <a:rect l="0" t="0" r="0" b="0"/>
          <a:pathLst>
            <a:path>
              <a:moveTo>
                <a:pt x="0" y="410413"/>
              </a:moveTo>
              <a:lnTo>
                <a:pt x="190889" y="410413"/>
              </a:lnTo>
              <a:lnTo>
                <a:pt x="190889" y="0"/>
              </a:lnTo>
              <a:lnTo>
                <a:pt x="381779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33B13-12A5-4E02-ACA2-ECC2FD81B93D}">
      <dsp:nvSpPr>
        <dsp:cNvPr id="0" name=""/>
        <dsp:cNvSpPr/>
      </dsp:nvSpPr>
      <dsp:spPr>
        <a:xfrm>
          <a:off x="1911043" y="2287111"/>
          <a:ext cx="26724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72458" y="4572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9E3CA-59FF-47A9-868D-89EFB54D510D}">
      <dsp:nvSpPr>
        <dsp:cNvPr id="0" name=""/>
        <dsp:cNvSpPr/>
      </dsp:nvSpPr>
      <dsp:spPr>
        <a:xfrm>
          <a:off x="1911043" y="1512004"/>
          <a:ext cx="2672458" cy="820826"/>
        </a:xfrm>
        <a:custGeom>
          <a:avLst/>
          <a:gdLst/>
          <a:ahLst/>
          <a:cxnLst/>
          <a:rect l="0" t="0" r="0" b="0"/>
          <a:pathLst>
            <a:path>
              <a:moveTo>
                <a:pt x="0" y="820826"/>
              </a:moveTo>
              <a:lnTo>
                <a:pt x="2481568" y="820826"/>
              </a:lnTo>
              <a:lnTo>
                <a:pt x="2481568" y="0"/>
              </a:lnTo>
              <a:lnTo>
                <a:pt x="2672458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EEC78-AB38-4545-83DB-B6FD86C2B761}">
      <dsp:nvSpPr>
        <dsp:cNvPr id="0" name=""/>
        <dsp:cNvSpPr/>
      </dsp:nvSpPr>
      <dsp:spPr>
        <a:xfrm>
          <a:off x="2144" y="2041723"/>
          <a:ext cx="1908898" cy="5822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400" kern="1200" dirty="0" smtClean="0"/>
            <a:t>PDG</a:t>
          </a:r>
          <a:endParaRPr lang="fr-CH" sz="2400" kern="1200" dirty="0"/>
        </a:p>
      </dsp:txBody>
      <dsp:txXfrm>
        <a:off x="2144" y="2041723"/>
        <a:ext cx="1908898" cy="582214"/>
      </dsp:txXfrm>
    </dsp:sp>
    <dsp:sp modelId="{A9A21A2A-D1BA-44F2-B57B-B685B4E7BF6E}">
      <dsp:nvSpPr>
        <dsp:cNvPr id="0" name=""/>
        <dsp:cNvSpPr/>
      </dsp:nvSpPr>
      <dsp:spPr>
        <a:xfrm>
          <a:off x="4583502" y="1220897"/>
          <a:ext cx="1908898" cy="5822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400" kern="1200" dirty="0" smtClean="0"/>
            <a:t>Commercial</a:t>
          </a:r>
          <a:endParaRPr lang="fr-CH" sz="2400" kern="1200" dirty="0"/>
        </a:p>
      </dsp:txBody>
      <dsp:txXfrm>
        <a:off x="4583502" y="1220897"/>
        <a:ext cx="1908898" cy="582214"/>
      </dsp:txXfrm>
    </dsp:sp>
    <dsp:sp modelId="{F71C65BB-1098-48F8-B89B-42E8235AE15C}">
      <dsp:nvSpPr>
        <dsp:cNvPr id="0" name=""/>
        <dsp:cNvSpPr/>
      </dsp:nvSpPr>
      <dsp:spPr>
        <a:xfrm>
          <a:off x="4583502" y="2041723"/>
          <a:ext cx="1908898" cy="582214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400" kern="1200" dirty="0" smtClean="0"/>
            <a:t>Production</a:t>
          </a:r>
          <a:endParaRPr lang="fr-CH" sz="2400" kern="1200" dirty="0"/>
        </a:p>
      </dsp:txBody>
      <dsp:txXfrm>
        <a:off x="4583502" y="2041723"/>
        <a:ext cx="1908898" cy="582214"/>
      </dsp:txXfrm>
    </dsp:sp>
    <dsp:sp modelId="{4C3306BE-E0E1-4FD3-B527-1333FB27AD8B}">
      <dsp:nvSpPr>
        <dsp:cNvPr id="0" name=""/>
        <dsp:cNvSpPr/>
      </dsp:nvSpPr>
      <dsp:spPr>
        <a:xfrm>
          <a:off x="6874181" y="1631310"/>
          <a:ext cx="1908898" cy="582214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400" kern="1200" dirty="0" smtClean="0"/>
            <a:t>Technicien</a:t>
          </a:r>
          <a:endParaRPr lang="fr-CH" sz="2400" kern="1200" dirty="0"/>
        </a:p>
      </dsp:txBody>
      <dsp:txXfrm>
        <a:off x="6874181" y="1631310"/>
        <a:ext cx="1908898" cy="582214"/>
      </dsp:txXfrm>
    </dsp:sp>
    <dsp:sp modelId="{10FF1A6E-8EEB-4D0B-A4ED-157A28E5B45C}">
      <dsp:nvSpPr>
        <dsp:cNvPr id="0" name=""/>
        <dsp:cNvSpPr/>
      </dsp:nvSpPr>
      <dsp:spPr>
        <a:xfrm>
          <a:off x="6874181" y="2452137"/>
          <a:ext cx="1908898" cy="582214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400" kern="1200" dirty="0" smtClean="0"/>
            <a:t>Ingénieur</a:t>
          </a:r>
          <a:endParaRPr lang="fr-CH" sz="2400" kern="1200" dirty="0"/>
        </a:p>
      </dsp:txBody>
      <dsp:txXfrm>
        <a:off x="6874181" y="2452137"/>
        <a:ext cx="1908898" cy="582214"/>
      </dsp:txXfrm>
    </dsp:sp>
    <dsp:sp modelId="{05A41402-FDDB-4240-8531-EE1F058C3A6B}">
      <dsp:nvSpPr>
        <dsp:cNvPr id="0" name=""/>
        <dsp:cNvSpPr/>
      </dsp:nvSpPr>
      <dsp:spPr>
        <a:xfrm>
          <a:off x="4583502" y="2862550"/>
          <a:ext cx="1908898" cy="5822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400" kern="1200" dirty="0" smtClean="0"/>
            <a:t>Finance</a:t>
          </a:r>
          <a:endParaRPr lang="fr-CH" sz="2400" kern="1200" dirty="0"/>
        </a:p>
      </dsp:txBody>
      <dsp:txXfrm>
        <a:off x="4583502" y="2862550"/>
        <a:ext cx="1908898" cy="582214"/>
      </dsp:txXfrm>
    </dsp:sp>
    <dsp:sp modelId="{4120A754-F0D2-466D-95AE-628956BD5C92}">
      <dsp:nvSpPr>
        <dsp:cNvPr id="0" name=""/>
        <dsp:cNvSpPr/>
      </dsp:nvSpPr>
      <dsp:spPr>
        <a:xfrm>
          <a:off x="2292823" y="1631310"/>
          <a:ext cx="1908898" cy="5822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400" kern="1200" dirty="0" smtClean="0"/>
            <a:t>Sous Directeur</a:t>
          </a:r>
          <a:endParaRPr lang="fr-CH" sz="2400" kern="1200" dirty="0"/>
        </a:p>
      </dsp:txBody>
      <dsp:txXfrm>
        <a:off x="2292823" y="1631310"/>
        <a:ext cx="1908898" cy="582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A7F0B-9F10-49E3-8397-F434FA30F790}" type="datetimeFigureOut">
              <a:rPr lang="fr-CH" smtClean="0"/>
              <a:pPr/>
              <a:t>20.02.2014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399F8-57C3-4FFA-AEEC-6B85D0B8E285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xmlns="" val="37295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80528" y="2132856"/>
            <a:ext cx="7772400" cy="1470025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Stage d'initiation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Foulen FOULENI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9376-F0BE-4D1F-A140-4058F996F7C7}" type="slidenum">
              <a:rPr lang="fr-CH" smtClean="0"/>
              <a:pPr/>
              <a:t>‹N°›</a:t>
            </a:fld>
            <a:endParaRPr lang="fr-CH"/>
          </a:p>
        </p:txBody>
      </p:sp>
      <p:pic>
        <p:nvPicPr>
          <p:cNvPr id="1028" name="Picture 4" descr="http://www.amsterdamer.fr/Files/15250/Img/16/velo_grand_taille_cadre_jaune_post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852936"/>
            <a:ext cx="1478061" cy="9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>
            <a:stCxn id="1028" idx="1"/>
          </p:cNvCxnSpPr>
          <p:nvPr userDrawn="1"/>
        </p:nvCxnSpPr>
        <p:spPr>
          <a:xfrm flipH="1" flipV="1">
            <a:off x="-1764704" y="3334531"/>
            <a:ext cx="9361040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05574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20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20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build="p">
            <p:tmplLst>
              <p:tmpl lvl="1">
                <p:tnLst>
                  <p:par>
                    <p:cTn presetID="53" presetClass="entr" presetSubtype="16" fill="hold" nodeType="click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500" fill="hold"/>
                            <p:tgtEl>
                              <p:spTgt spid="3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500" fill="hold"/>
                            <p:tgtEl>
                              <p:spTgt spid="3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500"/>
                            <p:tgtEl>
                              <p:spTgt spid="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build="p">
            <p:tmplLst>
              <p:tmpl lvl="1">
                <p:tnLst>
                  <p:par>
                    <p:cTn presetID="53" presetClass="entr" presetSubtype="16" fill="hold" nodeType="click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500" fill="hold"/>
                            <p:tgtEl>
                              <p:spTgt spid="3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500" fill="hold"/>
                            <p:tgtEl>
                              <p:spTgt spid="3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500"/>
                            <p:tgtEl>
                              <p:spTgt spid="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Stage d'initiation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Foulen FOULENI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9376-F0BE-4D1F-A140-4058F996F7C7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xmlns="" val="186321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Stage d'initiation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Foulen FOULENI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9376-F0BE-4D1F-A140-4058F996F7C7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xmlns="" val="260154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Stage d'initiation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Foulen FOULENI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9376-F0BE-4D1F-A140-4058F996F7C7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xmlns="" val="293334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Stage d'initiation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Foulen FOULENI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9376-F0BE-4D1F-A140-4058F996F7C7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xmlns="" val="105573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Stage d'initiation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Foulen FOULENI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9376-F0BE-4D1F-A140-4058F996F7C7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xmlns="" val="190635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Stage d'initiation</a:t>
            </a:r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Foulen FOULENI</a:t>
            </a:r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9376-F0BE-4D1F-A140-4058F996F7C7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xmlns="" val="370818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Stage d'initiation</a:t>
            </a:r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Foulen FOULENI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9376-F0BE-4D1F-A140-4058F996F7C7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xmlns="" val="206310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Stage d'initiation</a:t>
            </a:r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Foulen FOULENI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9376-F0BE-4D1F-A140-4058F996F7C7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xmlns="" val="224298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Stage d'initiation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Foulen FOULENI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9376-F0BE-4D1F-A140-4058F996F7C7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xmlns="" val="127131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Stage d'initiation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Foulen FOULENI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9376-F0BE-4D1F-A140-4058F996F7C7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xmlns="" val="139548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t2.gstatic.com/images?q=tbn:ANd9GcS8w4V4E9Ho7FQXgWgBv0szbOHbgXWrQck_re_ZJ0P8r7s9-g3w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8597"/>
          <a:stretch/>
        </p:blipFill>
        <p:spPr bwMode="auto">
          <a:xfrm rot="177692">
            <a:off x="-20315802" y="-198130"/>
            <a:ext cx="32444021" cy="112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t2.gstatic.com/images?q=tbn:ANd9GcS8w4V4E9Ho7FQXgWgBv0szbOHbgXWrQck_re_ZJ0P8r7s9-g3w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8597"/>
          <a:stretch/>
        </p:blipFill>
        <p:spPr bwMode="auto">
          <a:xfrm rot="11100620">
            <a:off x="-20813976" y="5317301"/>
            <a:ext cx="32444021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2264" y="44624"/>
            <a:ext cx="880021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2" y="1284000"/>
            <a:ext cx="8784976" cy="4665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C000"/>
                </a:solidFill>
              </a:defRPr>
            </a:lvl1pPr>
          </a:lstStyle>
          <a:p>
            <a:r>
              <a:rPr lang="fr-CH" smtClean="0"/>
              <a:t>Stage d'initiation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C000"/>
                </a:solidFill>
              </a:defRPr>
            </a:lvl1pPr>
          </a:lstStyle>
          <a:p>
            <a:r>
              <a:rPr lang="fr-CH" smtClean="0"/>
              <a:t>Foulen FOULENI</a:t>
            </a:r>
            <a:endParaRPr lang="fr-CH" dirty="0"/>
          </a:p>
        </p:txBody>
      </p:sp>
      <p:sp>
        <p:nvSpPr>
          <p:cNvPr id="9" name="Losange 8"/>
          <p:cNvSpPr/>
          <p:nvPr userDrawn="1"/>
        </p:nvSpPr>
        <p:spPr>
          <a:xfrm>
            <a:off x="92264" y="923960"/>
            <a:ext cx="432048" cy="360040"/>
          </a:xfrm>
          <a:prstGeom prst="diamond">
            <a:avLst/>
          </a:prstGeom>
          <a:solidFill>
            <a:srgbClr val="FFC000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Losange 10"/>
          <p:cNvSpPr/>
          <p:nvPr userDrawn="1"/>
        </p:nvSpPr>
        <p:spPr>
          <a:xfrm rot="348317">
            <a:off x="7812360" y="5981476"/>
            <a:ext cx="1152128" cy="920007"/>
          </a:xfrm>
          <a:prstGeom prst="diamond">
            <a:avLst/>
          </a:prstGeom>
          <a:solidFill>
            <a:srgbClr val="FFC000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Losange 11"/>
          <p:cNvSpPr/>
          <p:nvPr userDrawn="1"/>
        </p:nvSpPr>
        <p:spPr>
          <a:xfrm rot="325284">
            <a:off x="6959885" y="5997723"/>
            <a:ext cx="872912" cy="703983"/>
          </a:xfrm>
          <a:prstGeom prst="diamond">
            <a:avLst/>
          </a:prstGeom>
          <a:solidFill>
            <a:srgbClr val="FFC000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100392" y="6182668"/>
            <a:ext cx="576064" cy="558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rgbClr val="002060"/>
                </a:solidFill>
              </a:defRPr>
            </a:lvl1pPr>
          </a:lstStyle>
          <a:p>
            <a:fld id="{9A539376-F0BE-4D1F-A140-4058F996F7C7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329515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2060"/>
        </a:buClr>
        <a:buFont typeface="Webdings" pitchFamily="18" charset="2"/>
        <a:buChar char=""/>
        <a:defRPr sz="3200" kern="1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2060"/>
        </a:buClr>
        <a:buFont typeface="Arial" pitchFamily="34" charset="0"/>
        <a:buChar char="♦"/>
        <a:defRPr sz="28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Stage d’initiation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Présenté par :</a:t>
            </a:r>
          </a:p>
          <a:p>
            <a:r>
              <a:rPr lang="fr-CH" dirty="0" err="1" smtClean="0"/>
              <a:t>Foulen</a:t>
            </a:r>
            <a:r>
              <a:rPr lang="fr-CH" dirty="0" smtClean="0"/>
              <a:t> FOULENI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375856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Plan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Stage d'initiation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Foulen FOULENI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9376-F0BE-4D1F-A140-4058F996F7C7}" type="slidenum">
              <a:rPr lang="fr-CH" smtClean="0"/>
              <a:pPr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xmlns="" val="41696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Présentation de la Poste Tunisienne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Création : 10/02/1935</a:t>
            </a:r>
          </a:p>
          <a:p>
            <a:r>
              <a:rPr lang="fr-CH" dirty="0" smtClean="0"/>
              <a:t>Chiffre d’affaire : 20 000 000 DT</a:t>
            </a:r>
          </a:p>
          <a:p>
            <a:r>
              <a:rPr lang="fr-CH" dirty="0" smtClean="0"/>
              <a:t>PDG : M. Med BEN SALAH</a:t>
            </a:r>
          </a:p>
          <a:p>
            <a:r>
              <a:rPr lang="fr-CH" dirty="0" smtClean="0"/>
              <a:t>Spécialité : Services postaux</a:t>
            </a:r>
          </a:p>
          <a:p>
            <a:r>
              <a:rPr lang="fr-CH" dirty="0" smtClean="0"/>
              <a:t>Logo :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Stage d'initiation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Foulen FOULENI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9376-F0BE-4D1F-A140-4058F996F7C7}" type="slidenum">
              <a:rPr lang="fr-CH" smtClean="0"/>
              <a:pPr/>
              <a:t>3</a:t>
            </a:fld>
            <a:endParaRPr lang="fr-CH"/>
          </a:p>
        </p:txBody>
      </p:sp>
      <p:sp>
        <p:nvSpPr>
          <p:cNvPr id="7" name="AutoShape 4" descr="data:image/jpeg;base64,/9j/4AAQSkZJRgABAQAAAQABAAD/2wCEAAkGBhQPEBAQDxQQFBAQDxQVFhUVFBQVFBYUFRUWFBQUFRUXGycfFxkjHRYVHy8gJCcsLCwsFR4xNTAqNSYrLCkBCQoKDgwOGg8PGjUgHyQsLCwpLC8vLCwqLCwuLC0sLSwsLSwsLCwsKSksLywsLCwsKSwsLCwsLCwsKSwsLCwpLP/AABEIAIgBcgMBIgACEQEDEQH/xAAcAAEAAgMBAQEAAAAAAAAAAAAAAQUEBgcDAgj/xABQEAABAwIDBQMGBw0GBAcBAAABAAIDBBEFEiEGEzFBUQciYRQycYGRoSNCUpKTsdEVFiQzU1RVYnKCstLhFzVDZXSiJTTB8GNkc3WztMII/8QAGgEBAAMBAQEAAAAAAAAAAAAAAAECAwQFBv/EADIRAAICAQQAAwYFAwUAAAAAAAABAgMRBBIhMRNBURRhcZGh8AVSgbHRIjLhFTNCYsH/2gAMAwEAAhEDEQA/AO4oiIAiIgCgqUQEKURAQiIgCIiAIl1r+1G3FLhrb1MgznhG3vSu9DeQ8TYKUm+EOi/JWi7V9qUVPJ5JRN8rrnuyNjZqxrz8tw5+A9dlzHavtVrMTfuKUPhhecrY4yTLJfQBzxrr0C6R2X9m4w2Pf1AaayRuvAiJp4saflHmfUt3Uq1mffoU3Z6Nk2XwaWJhmrZN7WTC8jh5jBe4hibwawe0nU8leoi5y4REQBERAEREAREQBERAEREAREQBEuiAIiIAiIgCIiAIiIAiIgCIiAKVCICUUKUARQiAKVCXQEoouoJQH0oVTiu1lJSD8IqIYyOReM3zRr7lomN9vVLHdtJFLO7k53wUfvu4+xXjXKXSIbSOoXWvbS7fUeHA+UTN3nKJnflP7g4ek2XCtoO1evrMzd7uYz8SEZNOhf5x9oWnk3uTxPPmT4nmV1Q0jf8AczJ2ryOl7Vdt9RUXjom+TRHTObOmPr4M9Vz4rnsMMtVMGtEk08zrAXL3vd6T/wBVk4Bs7PiEwgpWF7zqTwawfKe74oX6G2D7OoMLZm0kqnNs+Yj2tjHxW+881tOVdCxHsqk59lb2bdmDMOa2oqMr6xw48WxA/FZ1PV3s0XQQEsi86UnJ5ZulglLIiqSEREAsoUogIUoiAIiIAiIgFlClfJQGvVG1rWYnHh2Ud+Avz34O1IZbxAJWBg+3nlDqRphy+VSVLL575RBz4a5vctWxLDqw4m+vbC4xR4hE0Wad4WNbuy5ot5mVztfFZFJs9PTVdc/JIYaSKofTWbe76nvEMtxtqFttieg6a0u/L6/eC6i7SA+krapsQJpJsmTN57S4Brr20vqore0ctEr4IDMyKCCYkPt3JWuc5x00Dctj6VplHs3WQwVUEkJPlFJA4ZGki7JW911vj5Sb+hWNLstPSsxqJscjmOog2A2JzA5nBjepF7W8FLjFF5VUrL+/I6Rs3ij6qmjnliMLpATkJvZt+6b87ix9as1gYBEW0tM1wIc2niBB4ghjQQVYLF9nnSxl4FksiKCpCmyIgCWREAsiIgCIiAhSiIAiIgCqtqsQfTUVVPFbeQ08j23Fxma0kXHNWqodvP7sr/8ARzfwFWistA47D28Vw86Old+69v1OUy9vNcfNjpW/uvP1uXNVkVdBJDk3rHszsD25ha7TwcPBeo6qU1F4yzl3T7RuNV2zYlJwljj/AGIm/wD6utexDbCtqPx1VUOHTeFo18G2Cp1K1jVCPSKucvUg8b8+qIVsmzXZ/WYiQYIi2I/4sl2R+okXd+6CrScY9vASbNbW97E9k9RiOWWa8FKdc7h33j/w2nl+sfeumbIdkNLQZZp7VFQ3XM8WiYf1GHT1uufQrnF+0jD6S7ZKmMvHxIryu9jL2XDZqXLitGsa8csscEwGnw2DdU7GxxtF3OPE2Gr5HnifErEwTbaCqqJKZu8ZIwBzBI3Lvoz/AIkV+LffzWvN2lixhrZIXv8AJ4yQ6BzQ0mQHuulAJu21iGnTmb8vHGsHFQ1rg8xzQuzxTN86Nw535tPMHQhfL6n8XhRqPBkvi/T+T0YaZzhuRuO0e1EdDGXyCR7rX3cbc0haPOfbk0DUn1cVnYbiUdREyaB7XxSNzNc3UEfb4clp0ER1e9xfK8AukdYF1hpYDRrRyaNBf1rX3Y0MBnbK0jyGqkIlpx5zJOJnp29PlN4etTpPxWvU3ulL4e8izTuENzOtgqVVbPbRwYhDv6V+ePMWk5XNIcLXBa4Ag6j2q1XsdHMEUIgJRQiAlFCIAmZQVWY9gvlcRj3k0RvcPieWOBHo4jwKkLstLpdcT2jwiajl3T8Xc1xAcBIalhLTwILcwPqVTvpf0vH9JV/yLRV58ztjpVJZUvoz9BXRfn7fy/pdn0lX/Im+l/S8f0lX/Ip8L3lvY/8At9GfoBQvz/vpf0vH9JV/yLBrsYqIiAyukmBHGOWew8DnA19CeF7y0dC5PCl9Gfo6ylfmf75Kr85qfpn/AGp98lV+c1P0z/tVvAfqaf6XP8x+mULl+Zvvjqvzmp+lk+1blsDTYhPJHVmqc2ljk75lmLg5o85uQk+02VZUuKy2Z2aB1x3OSOz3TMuebV9rMNODHR5Z5vlX+Bb6XfHPgPaq3ZXDcQxYCrqayaKnLjlZCchdlNjYDRrb6XNybKmx4yzm9nkob5cI6rdF4UkG7a1mZ7sotd5zOPiTzK91Q5yUUIgJRQpQBQpRAQiKUAREQBVW1OHOqaKqgjtvJqeRjbmwzOaQLnkFaqCnQOHbL9lT6STe4gGF7TeONpzs0+O489eAWy7SbOx18JjlsCLlknNh636dQui1VIJGlrv6jxC0zFdjJ6uZsD3iOgy5pCxx3sxv+J/UbYXJHG9l4Gs0uru1kbYz47z6HZVZVGpxaON4F2b1leZDTCJ0UUpjMpfljcW8Sw2u4ej0Lc8K/wD5+kNjVVTGjpCwuPzn2A9i7FSUkdPG2OJrWRRts1o0a1oXPNtO2iGlzQ0WWonGhff4Fh9I88+A08V9TG62f9KPPcIrlllRdn+F4SzfzNjOTXe1Lg6x8Ae6D4AXWubS9u8cd48Oi3hGglku2P8AdYNXD02XJ8d2iqK+Te1UrpHcgdGt8Gt4NCw6ShkmOWGOSR3RjHPP+0Lojp13Y8mbs/KWmPbZ1leT5TPI5p/wwckY8MjdD67qkAW10HZdiU+raV7QRe8jmR/xG6uoOwrEHC7nUrPAyOJ/2tstlZVDpopiTNMwHHpKGYTQnXg5p817fku/70K2PbDtEdWMENOHxwloz30c8826cGj3q4HYHW/lqT2yfyrxl7CK9urX0jvDO8fW1cNum0dtyumluRtGdsYuC6MDZbtJdSwOhqGulyN+BIOt+THk/F8fUtUxbF5auV007sz3cPktHJrRyAWw1/ZViUIuaZzx1iex/uButYq6KSF2SVkkbuj2uYfY4BaafRaWq2VtSW5/fBWdtkoqMukd47Bf7tl/1kn8Ea6Subdgv92yf6yT+CNdJXNd/uM1j0iVCIsiwREQBERAFBUogK/FcHhqWZJ4o5G8g9oNj4dPUuQY5s4+me4Owpj2X0fDNUOYRyOVpu30ELtywMawhtVE6JzpGXsQ6NxY9pHAhw+pXjLBvTc637jhV2/op/z6tLt/RTvn1au9p9nn0MgY/FJm5xdolFRqOGjmEgkdFS5nfpYe2r+xdKkmetCSmsr/ANIJb+infPq18uy2sMLf86rX3d36WHzqv7EzO/Sw+dV/YmS/X2yhnoJGAufFKxt+LmPAHQXIWbs9s+6tkLQ4RxssXyEXABuAAObjY2CzZ4BIMsmJxvaeTvKnD2EK12MxGKlkkpt/C4Tljmy5XBmdoLTG7eN0JBuDw4hZ6iycapOtcmzuezjv9S+odh6NgYHMZI55Gskjz3b2vZthcn6l8Vuw9HKxwaGxEO13cj7dGuLHXB6W962QE3iJczQtafg+ea4+LoLEWXw0mz3ZmWJsPg9NDck93gOvBfLe2ardnLOHc35nHcdwR1HLu3Oa9pGZj23yube17HgQdCF0Psc2mJzUEmoaHSRHoLjOw+s5h6Ste2re/EZ4oaNjpxThwL4mdwvcQSA61rDKBfqty7NNgZKJ7qmqyiVzMjWA3ytJBcXHgXGw4L6aE3KlOz+401VkJUYk+fI6IpUKVkeGEREAUqFKAIihASiIgCIiAKFKglACqzHtoIKCF09S9rGN6+c4/JY3i5x6BV+1u2TKANY1jp6uX8VTx6veept5rfErS6fszqsUmFXjcpaPiU0R8xp+Lm4M8bXJ5lXjFdyZDfoadtZ2jVeMyGmpGSsp3aCGMF0sg6ylvL9UadbrL2d7DKuezqt7KZh+KLSS+wHK31k+hdrwXZ2noo91SxMibzyjU+LncXH0qxstvaNq2wWP3KbM8s0nBOx/D6UAuiM7x8ac5xfwYLNHsW401IyNuWNjGNHJrQ0ewL2Clc7k5dsvhHzZTZEUEhLKUQEWWLX4ZFUNLJ445GHk9rXD3rLRAVeA7OwUDHxUrN3G+QyFoJIDnAA2udBoNFZoiAIpUICVBREARFCAlERAFBCIgMWuw6OdhZNGyRnyXtDh7CuSbRbLy08jsuFQSR5jlfC+osRyvG112n1WXZbLExTDW1ET4nl4a8cWOLHjmC1zdQVeMtptVa62cHLf8p99b9qgj/KffW/at4rey2qudxiM+XpI+W/ta/X2LE/swxD8/P0lR/Mt969T01fW13+5qQH+U++t+1HN0/un/wC79q23+y/Efz8/SVH8yf2X4j+fn6So/mU716k+NX+b9zRo6ytpWksNZBFfh8M2Nuug72it9jqaXF6tsNVNNJBG0yPaXus4AgBluGpPuKvp+yaukBbJWte08nPnc31gmyvdgOz2XDZ5ZZZYnh8QZZocCDmzX1VZOGM+Yt1FXhvGNxu9LRsiaGRtaxjRYNaA0AegL3DUCLlPFJRFF1IJRRdLoCVKgKUAREQBERAEREAXjVNcWkMIDiNCRcDxtzXstf26mmZQyup94HZo85iF5RCXt3zo7a5wzNa2qAy8KwCKnc+Rt3Tym8kz+9K/oC7k0cmiwHRWdlo9NtZh9HSuZh89Hm1c1ks72ZnuILi97gXAnxHFVTe1WpdII4qajqHbuSQinrN4QyJuZ1/g7BxHAHidFbY3yRk6ddfEszWNLnlrWtFySQAB1JPBc42n27gkNFJDUxhrqerc4NlAyudTHdB4B0dmNhfmq3Dtr4fJa8S1EEjvuZSZI5ntka6VtO7O3dvNnHPa45nip2PAydba8EAjUEcV8zTtY0ueQ1oFyXEAAeJOgWibRV0TpaCCueIqGSkdK/vGKOWUBgbC9zbWaAXOy3sdOirabFsPpat1NFPTOw6rpJC+F0gkgZPG5oFg4kND2uPd4Esuo2sZN9qtoI2Opmg5/KZzE1zC1zQ4Mc83IPRpC9MNxdtQ6oa0OBp5zC69tXBrXXHhZwXPsGx2CduBNjdTCc1TpJYoQxuVzoZszjG3zdSPatr2Q/G4p/7nJ/8AFEjWCTYpJ2tsHOaC42FyBc9Bfivu65vvMLMtS7EpoKmpkmkBMkctoowcrIY2kHIGgcW6kklYuB7a2jipoJnucMWbFEHte6R1EX6Zi5vC1wCdbAKMA6ldV2PYyKOB07mlwa+NthYH4SRsYOvQuv6lVbY7QeROoXmQRwvrckpIvePcyOtwJHeDeC1HEdtI6qjqoXTB8z8TaIGZHAugbUxGMt7uoygm56KVF9kZOi02KiSonpspDqdsTi7Sx3mYi3oylWC13C2n7p4ibGxhpLHkdJb2WwqGSERCoARSoQEJdCqfEMWy79rbZ2NBaOZvqSB4LK22NUd0i0YuTwiz8pbmyXGa17c7dV6ArQ4Z3sIqAbuD7Ovx8AfA6+xbnSVzZGNe0izhf0eC4dH+IR1GU+PT4G92ndXv/kykusCqxdkbmtcTd3CwuPWVU1u0bnMk3YyFrw251OtwSOnBbXa6mrOX0UhTOfSLuavDHsjIcTJexA0Fup5LIutdqMXdDTQ5dXvbqTrY2ve3Mr7xTG3sLY4gC8MDnE66W4WWT/EKopuT9PqW9nm8JFrV4gInMaQ4mQ2FhcA+Krq/GjuRLEHC0oBDha/UL6+7t6YzNaMwNi0ngb2J9GqwcSqjLRMc4jM6QE29J5LDU6xOEnCX/HKL1UvK3LzwZ9RjuSnZKW6yDQcr2PEqzopC6Njjxc0E+kha1iQ/Aaf1fUVseHfio/8A02/UtNLfOdrjL8qZFtcYxyvVmQiw8TqXMjJjBLz5o8eqqKHaCQSiOdoGY2uBax8dV026yuqahPz+RnCmU4uSNkQlee+HUe0KoxHFnNniibbK8tueOhNiAtLdRCtZbKRrlN4Rd3XySsGfF2NlbDe7ydegFr6rDocXdLUSMdZrGNIt1N7Xus56utPbnnosqpNZwfOC4u6Rz2PF8gJzcyLm2nVZOE4sah0mlmNy2687kqr2Z/Gz/sn+Ir12T4zekfWV5um1NknWm85cvodNtUY7ml0kbICvpfLV9L3jhCIiAIiIAiIgC+Svpajt9Xsp34XLK8RxNxJudxNmhu5m849L2UpZ4BaY5s8KkNySOhcCbuYyJznXaQAS9p4cfUrCmo2RgBrWg2AJDWgnxNguY7Y7QGSuhqqbeS0+Hx08jpI3N3QE0l5C/vXcN2NLA2Wbt/hctZiFPDTta57sOmcxzpXxiJ29jDZxl1Lm30HO6vt6yyMnQPudF+Ti1/Ub9ifc2L8lF8xv2Lk+Oyhr8Q8olk+60E8DaEZnB7mBke7dCwGzg92cv48Tfgs+hhifi09PNuqs1e9DnMlk31OGsbmglYDZsdxZpFtSm33kZOi4rQmeJ0bX7sm1nhjH5bHk14LT01CqcJ2LjhlM8z3VE2Qsa6RkTWtYSCQ2ONobckDU3K5lPhscOG0Mnwbd9ir2ymaWVsZZG6oaxsjgbtaAANPBbZtbhME2G0MgEZyS0cbHQyPMYZJNGyRrHXu5pFxc6o1jjJJvsdDG05msjB6hjQfaAvZrQL2sLnXxPiuS7RyNpTi9E1zmSTCiFLFmdme0BrbRXNzYg396wsQlmhnncTIYKrG4YjqbRywzwvYR0DmZx6WhNmfMjJ2hVWM4AyqLC+SoZkvpFM6MG9ic2Xjw95XKMRmayCKeV8UgirMQ/BJZJGOmBq3ND4Mp70rbWAPVNopbyv3pibGcanuKiSSOIDyOMhr3M7wsenNFD3jJ0+m2VYKhtTLNUzPY5zoxLJeOIvBBLGAAXsbXNzYqyoMObBvbOkdvZnSHO8usXW7rb+a0cmrjW0dRJD90Z4HE07qelp3tjc5zGiSnY6GaMnWweLX42evXFKiaGWseHSOgqsWhgdqfg5Yn08sbh0Dm52nxAVvDbXYydrFl9LmXZxKw11bc0xm8pqx+NkNTlE5sDGe6GW5jXgumBZNYeCxKKEUAlQSi13aUT54zBVx07S0gtdCJS51+IJOnHgobS5bwTFZeDYVR4/hUbvhXv3ZFhfkel1XSYTiLQXHEIgALk+SN4fOWPBQ1tRcNxGB4FrjyRp9HFyw1FddsfDk1z0bV5g90WZmH4GC54bK17bZZGgddRz4jip+9A/lB83+qw6jDq2DV2IQMzn80ZqR6HJTU9bJcMxKAkC9vJW3t185cK0GkWISayvedHi28yUjM+9E/lB83+qfegfyg+b/VYEfljnZBicBde1vJG8fTmU1MdbGcr8ShB6eSNPts7RV/0/Q43ZXzLeNf1n6f4M770T+UHzf6r42hw8B2fMcxYAGhpNyNL3HBYUorGmzsTgvYH/lG8DwPnKL1dr/dSC17f8o3j85RPR6PZKEZJZ95Cst3KTefv4GVRbMvkYHOdkzciLm3Je/3oH8oPm/1WHSw1shyx4lC4gXsKRvD5y+Z21jHFrsThDhxHkg/mSP4doowTb46zkl33N8P6F9VYGXwRw5rFltbcdDy9asqaLIxrb3ytAv6AtNaaw2/4nBqbD8Ebx+cvWSmrmuc04lDmY3MR5I3QdfOXfXGiD3xkvQ55KbWGy6xfBn1Dh3w1rb2Fjz4km6wPvQP5QfN/qsPc1273v3Sh3d/O8kbbp8pSKauL8gxKHNa9vJG8ON/OXPbotLbLdN5b95pCy2C2xZlO2SIH4z/AG/1WLh2Ht3kTsz+JcLxkeYdbnkvOJtY9+RuJwF3TyRvu7yndVnf/wCJwfB+d+CN01t8pYewaXKlGS495p41rWG/v5HtWUxqqp2S4bYXcWmwsPFfNNgIke9jZe9GbHuEa+1eDPKyQBicBJ/8o37V6RUlaWOlbiMGQec4UjOPj3vEKvsGmnLc5p5eex41kY7U8ffwLzB8DNOXkuBzNtwtb3r0wfBzTl5Lg7ORytbiqBsFcXNYMShzPaC0eSN1B5+cj4K4F98Sh+Dtm/BG6X4fGXdXRpq0nFr+nODCTnLOX2bmCvpaVRmrMkYOJQvBeLtFK0FwBuWg30uL6rdGrqjOM+YvJhKLj2fSIiuUCIiAIiIAvOWFrxZwa4dCAR716KEB5ClbYgNbYixFhYjoQvrdC97C9rXsL26XXoiA8zA0kOIBc3gbC49B5KG07QS4NaHO4kAAn0nmvVEB4upWkWLWkXvYtBF+tlO5ba1hYWsLCwtw0XotR2r2udSVtBTttknf8LcXIYXNY2x5d48fBSlkvCDm8RNqdACQ4hpc3gSBcdbHkoMQ6N434Dj19PitBm22q2V8jC2I0bK5tNfUSBz23aeOqrIe0Ss3czpBBZ1JPLEWg3Bifl74urqts2WlmzprYY3WIbGcrjY2abOvrbobr7dSMdxaw631aDr14cVzHZ3aGenpqSKIUpNTXhmdr3OADmiR+8JJO9NyF1NqrKLiZ21Ot4Z5+TNsRlbY2uLDW3C/VSadvMN1N+A49fT4r1UKpkeTKZoJcGtDjzDQDrx1XqiICURQgBWt7W8YP2j9bVshVPj2Evn3e7LRkJOvqt9S4dfCU6GorL4N9PJRsTZO0M2Snfbi7u+0qq2fIjqHMBuHRj2gA/asqfCKiUBsz4ywPB000HHkvVuzxjnjkhyhjeIub8wbLzrIXWXxtUcJY+PvOiMoRrcG+8nhtcdIf2j9QVVNA+8kzI3RMDCOnEAe9bFjmFPn3eQtGRxJv6lnVFIJI3Ru4ObZTdoJ3XTk+OsfIV6hQhFfHJqNTTtbSQvAAfnOvPnz9SmpidG90sseeOVoJPS4HPkVns2blOWN727ljidOK9anBJ8zxE8buQWIceA6BcXsluM7WsY+a88G3jRzjPr8jDxKKI0rZIWgd4NufOHG4JXzjFK1kFOWtAL7F1hx7vNWc+AHyYQsIzZg4k8CeanEcFfJFCxpbmjAvc6cLaLot0lklJ7eXFdepnC6Ka582fWCMa7M4Q7pw0ueJFgfYsTayma1geGgPc+xNtSLH7FnYZSVDH/DPa5mWwA66W5L6x7DHTsa1lrh19fQQuudLs0jht5MYTUbt2eCnxembH5LkaBmIJsOJ7qnEB+EVP8Apj9TVZ4tgzpWRZSA+LrwPD7AseLA5DvnyuaZJIywW4ek+wLks01m9xjHh4f0NVbHam36/uUHlDmwuiN7Pyvb/wBfqVjuS+pexuhdBYH9wLNq9nHPhiaC0SRixPIg8V9uwB5mc/MADFluCcwOUC49i546K+LSayuDSV8Jcrh8lPSlsTmMqYiC12jhe/HS/UBS7jW/9/HVgNnpn5GSvaY2OuPlL7Oz0n4Rqz4XzePys2qn2W/btUeOfj0S7a85zz/kxsIa1zCDDq2NxEnU8lV085ZG9p8yZmn7TTZX1NhFSwBm8ZuxoR4a6cEOzjjTiMlu8a8kHW2vEexJaS6UFti00n+oV0FJ5eU2U9ZcOhcziynY72XK+jPvG1T/AJW7PvV3T4G4SxudlLWwBh9NiCsdmzT2tma0ts/Ll1PAG+qiWivWWlw88foFfXwn5fyRs6xrst4bFrbiQjzje2i2UKiw7DaiNzAXt3TTq0dPYr0L3NBBwqUZLDOHUNOeU8n0iIu8wIUoiAIiIAoREBKIiAIiICCubba7GVdbV1E8Tg1scMTYm3Hwpad45pN+5Z2tz0RFKk48o1qsdb3I98L2CdJWzVdXnbadsscbXgsc7IO84dQ64VNS9ntVEycNjZnqaKeN/fabSmXNGQeQLbcOiIr+IzVaqxGTBshWup4KYwU0AbWske5huQ1jB8Je5u4kEH1LqLURVlLJlZa7Oz6UIiqZBSiICEREBKhEQBERAEREAsiIgFkREASyIgFkREAsiIgFkREAREQBLIiAIiICUREARE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3078" name="Picture 6" descr="http://www.melekher.com/wp-content/uploads/2011/03/La-poste-tunisienne-change-de-logo1-610x22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17032"/>
            <a:ext cx="5616624" cy="20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2953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err="1" smtClean="0"/>
              <a:t>Statististiques</a:t>
            </a:r>
            <a:endParaRPr lang="fr-CH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45464025"/>
              </p:ext>
            </p:extLst>
          </p:nvPr>
        </p:nvGraphicFramePr>
        <p:xfrm>
          <a:off x="179388" y="1284288"/>
          <a:ext cx="8785225" cy="4665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Stage d'initiation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Foulen FOULENI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9376-F0BE-4D1F-A140-4058F996F7C7}" type="slidenum">
              <a:rPr lang="fr-CH" smtClean="0"/>
              <a:pPr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xmlns="" val="118078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Organigramme</a:t>
            </a:r>
            <a:endParaRPr lang="fr-CH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08094928"/>
              </p:ext>
            </p:extLst>
          </p:nvPr>
        </p:nvGraphicFramePr>
        <p:xfrm>
          <a:off x="179388" y="1284288"/>
          <a:ext cx="8785225" cy="4665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Stage d'initiation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Foulen FOULENI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9376-F0BE-4D1F-A140-4058F996F7C7}" type="slidenum">
              <a:rPr lang="fr-CH" smtClean="0"/>
              <a:pPr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xmlns="" val="4079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Merci de votre attention</a:t>
            </a:r>
            <a:endParaRPr lang="fr-CH" dirty="0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Stage d'initiation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Foulen FOULENI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9376-F0BE-4D1F-A140-4058F996F7C7}" type="slidenum">
              <a:rPr lang="fr-CH" smtClean="0"/>
              <a:pPr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xmlns="" val="73302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76</Words>
  <Application>Microsoft Office PowerPoint</Application>
  <PresentationFormat>Affichage à l'écran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Stage d’initiation</vt:lpstr>
      <vt:lpstr>Plan</vt:lpstr>
      <vt:lpstr>Présentation de la Poste Tunisienne</vt:lpstr>
      <vt:lpstr>Statististiques</vt:lpstr>
      <vt:lpstr>Organigramme</vt:lpstr>
      <vt:lpstr>Merci de votre attention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INNORPI2</dc:creator>
  <cp:lastModifiedBy>ISET de Djerba</cp:lastModifiedBy>
  <cp:revision>9</cp:revision>
  <dcterms:created xsi:type="dcterms:W3CDTF">2013-03-07T07:29:35Z</dcterms:created>
  <dcterms:modified xsi:type="dcterms:W3CDTF">2014-02-20T14:03:07Z</dcterms:modified>
</cp:coreProperties>
</file>