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sldIdLst>
    <p:sldId id="256" r:id="rId2"/>
    <p:sldId id="257" r:id="rId3"/>
    <p:sldId id="258" r:id="rId4"/>
    <p:sldId id="259" r:id="rId5"/>
    <p:sldId id="261" r:id="rId6"/>
    <p:sldId id="269" r:id="rId7"/>
    <p:sldId id="260" r:id="rId8"/>
    <p:sldId id="262" r:id="rId9"/>
    <p:sldId id="263"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EDA36497-80D4-4522-BB99-6C4F5FBDAF99}"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56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C71F3-87C6-4B00-8561-2F2BF24B4C3D}" type="datetimeFigureOut">
              <a:rPr lang="en-GB" smtClean="0"/>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36497-80D4-4522-BB99-6C4F5FBDAF99}" type="slidenum">
              <a:rPr lang="en-GB" smtClean="0"/>
              <a:t>‹#›</a:t>
            </a:fld>
            <a:endParaRPr lang="en-GB"/>
          </a:p>
        </p:txBody>
      </p:sp>
    </p:spTree>
    <p:extLst>
      <p:ext uri="{BB962C8B-B14F-4D97-AF65-F5344CB8AC3E}">
        <p14:creationId xmlns:p14="http://schemas.microsoft.com/office/powerpoint/2010/main" val="234048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8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589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spTree>
    <p:extLst>
      <p:ext uri="{BB962C8B-B14F-4D97-AF65-F5344CB8AC3E}">
        <p14:creationId xmlns:p14="http://schemas.microsoft.com/office/powerpoint/2010/main" val="282877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446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4106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458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452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spTree>
    <p:extLst>
      <p:ext uri="{BB962C8B-B14F-4D97-AF65-F5344CB8AC3E}">
        <p14:creationId xmlns:p14="http://schemas.microsoft.com/office/powerpoint/2010/main" val="383975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C71F3-87C6-4B00-8561-2F2BF24B4C3D}" type="datetimeFigureOut">
              <a:rPr lang="en-GB" smtClean="0"/>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36497-80D4-4522-BB99-6C4F5FBDAF99}"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9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AC71F3-87C6-4B00-8561-2F2BF24B4C3D}" type="datetimeFigureOut">
              <a:rPr lang="en-GB" smtClean="0"/>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36497-80D4-4522-BB99-6C4F5FBDAF99}" type="slidenum">
              <a:rPr lang="en-GB" smtClean="0"/>
              <a:t>‹#›</a:t>
            </a:fld>
            <a:endParaRPr lang="en-GB"/>
          </a:p>
        </p:txBody>
      </p:sp>
    </p:spTree>
    <p:extLst>
      <p:ext uri="{BB962C8B-B14F-4D97-AF65-F5344CB8AC3E}">
        <p14:creationId xmlns:p14="http://schemas.microsoft.com/office/powerpoint/2010/main" val="306814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AC71F3-87C6-4B00-8561-2F2BF24B4C3D}" type="datetimeFigureOut">
              <a:rPr lang="en-GB" smtClean="0"/>
              <a:t>05/08/2022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A36497-80D4-4522-BB99-6C4F5FBDAF99}"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94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AC71F3-87C6-4B00-8561-2F2BF24B4C3D}" type="datetimeFigureOut">
              <a:rPr lang="en-GB" smtClean="0"/>
              <a:t>05/08/2022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A36497-80D4-4522-BB99-6C4F5FBDAF99}"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00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C71F3-87C6-4B00-8561-2F2BF24B4C3D}" type="datetimeFigureOut">
              <a:rPr lang="en-GB" smtClean="0"/>
              <a:t>05/08/2022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A36497-80D4-4522-BB99-6C4F5FBDAF99}" type="slidenum">
              <a:rPr lang="en-GB" smtClean="0"/>
              <a:t>‹#›</a:t>
            </a:fld>
            <a:endParaRPr lang="en-GB"/>
          </a:p>
        </p:txBody>
      </p:sp>
    </p:spTree>
    <p:extLst>
      <p:ext uri="{BB962C8B-B14F-4D97-AF65-F5344CB8AC3E}">
        <p14:creationId xmlns:p14="http://schemas.microsoft.com/office/powerpoint/2010/main" val="336977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C71F3-87C6-4B00-8561-2F2BF24B4C3D}" type="datetimeFigureOut">
              <a:rPr lang="en-GB" smtClean="0"/>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36497-80D4-4522-BB99-6C4F5FBDAF99}"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575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C71F3-87C6-4B00-8561-2F2BF24B4C3D}" type="datetimeFigureOut">
              <a:rPr lang="en-GB" smtClean="0"/>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36497-80D4-4522-BB99-6C4F5FBDAF99}" type="slidenum">
              <a:rPr lang="en-GB" smtClean="0"/>
              <a:t>‹#›</a:t>
            </a:fld>
            <a:endParaRPr lang="en-GB"/>
          </a:p>
        </p:txBody>
      </p:sp>
    </p:spTree>
    <p:extLst>
      <p:ext uri="{BB962C8B-B14F-4D97-AF65-F5344CB8AC3E}">
        <p14:creationId xmlns:p14="http://schemas.microsoft.com/office/powerpoint/2010/main" val="272104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AC71F3-87C6-4B00-8561-2F2BF24B4C3D}" type="datetimeFigureOut">
              <a:rPr lang="en-GB" smtClean="0"/>
              <a:t>05/08/2022</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A36497-80D4-4522-BB99-6C4F5FBDAF99}" type="slidenum">
              <a:rPr lang="en-GB" smtClean="0"/>
              <a:t>‹#›</a:t>
            </a:fld>
            <a:endParaRPr lang="en-GB"/>
          </a:p>
        </p:txBody>
      </p:sp>
    </p:spTree>
    <p:extLst>
      <p:ext uri="{BB962C8B-B14F-4D97-AF65-F5344CB8AC3E}">
        <p14:creationId xmlns:p14="http://schemas.microsoft.com/office/powerpoint/2010/main" val="550772547"/>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122" y="2202288"/>
            <a:ext cx="9144000" cy="1191766"/>
          </a:xfrm>
        </p:spPr>
        <p:txBody>
          <a:bodyPr>
            <a:normAutofit/>
          </a:bodyPr>
          <a:lstStyle/>
          <a:p>
            <a:r>
              <a:rPr lang="en-GB" b="1" dirty="0" smtClean="0">
                <a:latin typeface="Times New Roman" panose="02020603050405020304" pitchFamily="18" charset="0"/>
                <a:cs typeface="Times New Roman" panose="02020603050405020304" pitchFamily="18" charset="0"/>
              </a:rPr>
              <a:t>AWS CODEPIPELINE</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74702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66" y="1094704"/>
            <a:ext cx="10058400" cy="4749747"/>
          </a:xfrm>
          <a:prstGeom prst="rect">
            <a:avLst/>
          </a:prstGeom>
        </p:spPr>
      </p:pic>
    </p:spTree>
    <p:extLst>
      <p:ext uri="{BB962C8B-B14F-4D97-AF65-F5344CB8AC3E}">
        <p14:creationId xmlns:p14="http://schemas.microsoft.com/office/powerpoint/2010/main" val="3367882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187" y="2627290"/>
            <a:ext cx="9609668" cy="875082"/>
          </a:xfrm>
        </p:spPr>
        <p:txBody>
          <a:bodyPr>
            <a:normAutofit/>
          </a:bodyPr>
          <a:lstStyle/>
          <a:p>
            <a:r>
              <a:rPr lang="en-IN" sz="4400" b="1" dirty="0" smtClean="0">
                <a:latin typeface="Times New Roman" panose="02020603050405020304" pitchFamily="18" charset="0"/>
                <a:cs typeface="Times New Roman" panose="02020603050405020304" pitchFamily="18" charset="0"/>
              </a:rPr>
              <a:t>								Thank you</a:t>
            </a:r>
            <a:endParaRPr lang="en-GB"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8782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1047705"/>
            <a:ext cx="10515600" cy="1325563"/>
          </a:xfrm>
        </p:spPr>
        <p:txBody>
          <a:bodyPr/>
          <a:lstStyle/>
          <a:p>
            <a:r>
              <a:rPr lang="en-GB" b="1" dirty="0">
                <a:latin typeface="Times New Roman" panose="02020603050405020304" pitchFamily="18" charset="0"/>
                <a:cs typeface="Times New Roman" panose="02020603050405020304" pitchFamily="18" charset="0"/>
              </a:rPr>
              <a:t>W</a:t>
            </a:r>
            <a:r>
              <a:rPr lang="en-GB" b="1" dirty="0" smtClean="0">
                <a:latin typeface="Times New Roman" panose="02020603050405020304" pitchFamily="18" charset="0"/>
                <a:cs typeface="Times New Roman" panose="02020603050405020304" pitchFamily="18" charset="0"/>
              </a:rPr>
              <a:t>hat is AWS </a:t>
            </a:r>
            <a:r>
              <a:rPr lang="en-GB" b="1" dirty="0">
                <a:latin typeface="Times New Roman" panose="02020603050405020304" pitchFamily="18" charset="0"/>
                <a:cs typeface="Times New Roman" panose="02020603050405020304" pitchFamily="18" charset="0"/>
              </a:rPr>
              <a:t>C</a:t>
            </a:r>
            <a:r>
              <a:rPr lang="en-GB" b="1" dirty="0" smtClean="0">
                <a:latin typeface="Times New Roman" panose="02020603050405020304" pitchFamily="18" charset="0"/>
                <a:cs typeface="Times New Roman" panose="02020603050405020304" pitchFamily="18" charset="0"/>
              </a:rPr>
              <a:t>odePipeline</a:t>
            </a:r>
            <a:endParaRPr lang="en-GB" dirty="0"/>
          </a:p>
        </p:txBody>
      </p:sp>
      <p:sp>
        <p:nvSpPr>
          <p:cNvPr id="3" name="Content Placeholder 2"/>
          <p:cNvSpPr>
            <a:spLocks noGrp="1"/>
          </p:cNvSpPr>
          <p:nvPr>
            <p:ph idx="1"/>
          </p:nvPr>
        </p:nvSpPr>
        <p:spPr>
          <a:xfrm>
            <a:off x="1044262" y="2936382"/>
            <a:ext cx="10515600" cy="3000779"/>
          </a:xfrm>
        </p:spPr>
        <p:txBody>
          <a:bodyPr/>
          <a:lstStyle/>
          <a:p>
            <a:r>
              <a:rPr lang="en-GB" dirty="0">
                <a:latin typeface="Times New Roman" panose="02020603050405020304" pitchFamily="18" charset="0"/>
                <a:cs typeface="Times New Roman" panose="02020603050405020304" pitchFamily="18" charset="0"/>
              </a:rPr>
              <a:t>AWS CodePipeline is a continuous delivery service you can use to model, visualize, and automate the steps required to release your software</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AWS CodePipeline automatically builds, tests and launches an application each time the code is changed.</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4909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anose="02020603050405020304" pitchFamily="18" charset="0"/>
                <a:cs typeface="Times New Roman" panose="02020603050405020304" pitchFamily="18" charset="0"/>
              </a:rPr>
              <a:t>Stages of </a:t>
            </a:r>
            <a:r>
              <a:rPr lang="en-GB" b="1" dirty="0" smtClean="0">
                <a:latin typeface="Times New Roman" panose="02020603050405020304" pitchFamily="18" charset="0"/>
                <a:cs typeface="Times New Roman" panose="02020603050405020304" pitchFamily="18" charset="0"/>
              </a:rPr>
              <a:t>AWS CodePipeline</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724357"/>
            <a:ext cx="9601196" cy="3318936"/>
          </a:xfrm>
        </p:spPr>
        <p:txBody>
          <a:bodyPr/>
          <a:lstStyle/>
          <a:p>
            <a:r>
              <a:rPr lang="en-IN" dirty="0" smtClean="0"/>
              <a:t>Source (</a:t>
            </a:r>
            <a:r>
              <a:rPr lang="en-IN" dirty="0"/>
              <a:t>codecommit)</a:t>
            </a:r>
            <a:endParaRPr lang="en-IN" dirty="0" smtClean="0"/>
          </a:p>
          <a:p>
            <a:r>
              <a:rPr lang="en-IN" dirty="0"/>
              <a:t>Build</a:t>
            </a:r>
            <a:endParaRPr lang="en-IN" dirty="0" smtClean="0"/>
          </a:p>
          <a:p>
            <a:r>
              <a:rPr lang="en-IN" dirty="0" smtClean="0"/>
              <a:t>Artifacts</a:t>
            </a:r>
            <a:endParaRPr lang="en-IN" dirty="0" smtClean="0"/>
          </a:p>
          <a:p>
            <a:r>
              <a:rPr lang="en-IN" dirty="0" smtClean="0"/>
              <a:t>Deploy</a:t>
            </a:r>
          </a:p>
          <a:p>
            <a:r>
              <a:rPr lang="en-IN" dirty="0" smtClean="0"/>
              <a:t>Pipeline</a:t>
            </a:r>
          </a:p>
          <a:p>
            <a:endParaRPr lang="en-GB" dirty="0"/>
          </a:p>
        </p:txBody>
      </p:sp>
    </p:spTree>
    <p:extLst>
      <p:ext uri="{BB962C8B-B14F-4D97-AF65-F5344CB8AC3E}">
        <p14:creationId xmlns:p14="http://schemas.microsoft.com/office/powerpoint/2010/main" val="13238305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anose="02020603050405020304" pitchFamily="18" charset="0"/>
                <a:cs typeface="Times New Roman" panose="02020603050405020304" pitchFamily="18" charset="0"/>
              </a:rPr>
              <a:t>What is </a:t>
            </a:r>
            <a:r>
              <a:rPr lang="en-IN" b="1" dirty="0" smtClean="0">
                <a:latin typeface="Times New Roman" panose="02020603050405020304" pitchFamily="18" charset="0"/>
                <a:cs typeface="Times New Roman" panose="02020603050405020304" pitchFamily="18" charset="0"/>
              </a:rPr>
              <a:t>Source </a:t>
            </a:r>
            <a:r>
              <a:rPr lang="en-IN" b="1" dirty="0">
                <a:latin typeface="Times New Roman" panose="02020603050405020304" pitchFamily="18" charset="0"/>
                <a:cs typeface="Times New Roman" panose="02020603050405020304" pitchFamily="18" charset="0"/>
              </a:rPr>
              <a:t>(codecommit</a:t>
            </a:r>
            <a:r>
              <a:rPr lang="en-IN"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840267"/>
            <a:ext cx="9601196" cy="3318936"/>
          </a:xfrm>
        </p:spPr>
        <p:txBody>
          <a:bodyPr/>
          <a:lstStyle/>
          <a:p>
            <a:r>
              <a:rPr lang="en-GB" dirty="0">
                <a:latin typeface="Times New Roman" panose="02020603050405020304" pitchFamily="18" charset="0"/>
                <a:cs typeface="Times New Roman" panose="02020603050405020304" pitchFamily="18" charset="0"/>
              </a:rPr>
              <a:t>AWS CodeCommit is a secure, highly scalable, managed source control service that hosts private Git repositories. It makes it easy for teams to securely collaborate on code with contributions encrypted in transit and at rest.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981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What is Build</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853146"/>
            <a:ext cx="9601196" cy="3318936"/>
          </a:xfrm>
        </p:spPr>
        <p:txBody>
          <a:bodyPr>
            <a:normAutofit/>
          </a:bodyPr>
          <a:lstStyle/>
          <a:p>
            <a:r>
              <a:rPr lang="en-GB" dirty="0">
                <a:latin typeface="Times New Roman" panose="02020603050405020304" pitchFamily="18" charset="0"/>
                <a:cs typeface="Times New Roman" panose="02020603050405020304" pitchFamily="18" charset="0"/>
              </a:rPr>
              <a:t>AWS CodeBuild is a fully managed build service in the cloud. CodeBuild compiles your source code, runs unit tests, and produces artifacts that are ready to deploy. CodeBuild eliminates the need to provision, manage, and scale your own build servers. It provides prepackaged build environments for popular programming languages and build tools such as Apache Maven, Gradle, and more</a:t>
            </a:r>
            <a:r>
              <a:rPr lang="en-GB"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Amazon s3, GitHub, AWS codeCommit, Bitbucket and GitHub </a:t>
            </a:r>
            <a:r>
              <a:rPr lang="en-GB" dirty="0" smtClean="0">
                <a:latin typeface="Times New Roman" panose="02020603050405020304" pitchFamily="18" charset="0"/>
                <a:cs typeface="Times New Roman" panose="02020603050405020304" pitchFamily="18" charset="0"/>
              </a:rPr>
              <a:t>Enterprise.</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588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3" y="1790165"/>
            <a:ext cx="9543246" cy="4185761"/>
          </a:xfrm>
          <a:prstGeom prst="rect">
            <a:avLst/>
          </a:prstGeom>
        </p:spPr>
        <p:txBody>
          <a:bodyPr wrap="square">
            <a:spAutoFit/>
          </a:bodyPr>
          <a:lstStyle/>
          <a:p>
            <a:r>
              <a:rPr lang="en-GB" sz="1400" dirty="0" smtClean="0">
                <a:latin typeface="Times New Roman" panose="02020603050405020304" pitchFamily="18" charset="0"/>
                <a:cs typeface="Times New Roman" panose="02020603050405020304" pitchFamily="18" charset="0"/>
              </a:rPr>
              <a:t>version</a:t>
            </a:r>
            <a:r>
              <a:rPr lang="en-GB" sz="1400" dirty="0">
                <a:latin typeface="Times New Roman" panose="02020603050405020304" pitchFamily="18" charset="0"/>
                <a:cs typeface="Times New Roman" panose="02020603050405020304" pitchFamily="18" charset="0"/>
              </a:rPr>
              <a:t>: 0.1</a:t>
            </a:r>
          </a:p>
          <a:p>
            <a:r>
              <a:rPr lang="en-GB" sz="1400" dirty="0">
                <a:latin typeface="Times New Roman" panose="02020603050405020304" pitchFamily="18" charset="0"/>
                <a:cs typeface="Times New Roman" panose="02020603050405020304" pitchFamily="18" charset="0"/>
              </a:rPr>
              <a:t>phases:</a:t>
            </a:r>
          </a:p>
          <a:p>
            <a:r>
              <a:rPr lang="en-GB" sz="1400" dirty="0">
                <a:latin typeface="Times New Roman" panose="02020603050405020304" pitchFamily="18" charset="0"/>
                <a:cs typeface="Times New Roman" panose="02020603050405020304" pitchFamily="18" charset="0"/>
              </a:rPr>
              <a:t>    install:</a:t>
            </a:r>
          </a:p>
          <a:p>
            <a:r>
              <a:rPr lang="en-GB" sz="1400" dirty="0">
                <a:latin typeface="Times New Roman" panose="02020603050405020304" pitchFamily="18" charset="0"/>
                <a:cs typeface="Times New Roman" panose="02020603050405020304" pitchFamily="18" charset="0"/>
              </a:rPr>
              <a:t>        runtime-version:</a:t>
            </a:r>
          </a:p>
          <a:p>
            <a:r>
              <a:rPr lang="en-GB" sz="1400" dirty="0">
                <a:latin typeface="Times New Roman" panose="02020603050405020304" pitchFamily="18" charset="0"/>
                <a:cs typeface="Times New Roman" panose="02020603050405020304" pitchFamily="18" charset="0"/>
              </a:rPr>
              <a:t>            nodejs: 10</a:t>
            </a:r>
          </a:p>
          <a:p>
            <a:r>
              <a:rPr lang="en-GB" sz="1400" dirty="0">
                <a:latin typeface="Times New Roman" panose="02020603050405020304" pitchFamily="18" charset="0"/>
                <a:cs typeface="Times New Roman" panose="02020603050405020304" pitchFamily="18" charset="0"/>
              </a:rPr>
              <a:t>        commands:</a:t>
            </a:r>
          </a:p>
          <a:p>
            <a:r>
              <a:rPr lang="en-GB" sz="1400" dirty="0">
                <a:latin typeface="Times New Roman" panose="02020603050405020304" pitchFamily="18" charset="0"/>
                <a:cs typeface="Times New Roman" panose="02020603050405020304" pitchFamily="18" charset="0"/>
              </a:rPr>
              <a:t>            - echo "install something"</a:t>
            </a:r>
          </a:p>
          <a:p>
            <a:r>
              <a:rPr lang="en-GB" sz="1400" dirty="0">
                <a:latin typeface="Times New Roman" panose="02020603050405020304" pitchFamily="18" charset="0"/>
                <a:cs typeface="Times New Roman" panose="02020603050405020304" pitchFamily="18" charset="0"/>
              </a:rPr>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pre_build:</a:t>
            </a:r>
          </a:p>
          <a:p>
            <a:r>
              <a:rPr lang="en-GB" sz="1400" dirty="0">
                <a:latin typeface="Times New Roman" panose="02020603050405020304" pitchFamily="18" charset="0"/>
                <a:cs typeface="Times New Roman" panose="02020603050405020304" pitchFamily="18" charset="0"/>
              </a:rPr>
              <a:t>        commands:</a:t>
            </a:r>
          </a:p>
          <a:p>
            <a:r>
              <a:rPr lang="en-GB" sz="1400" dirty="0">
                <a:latin typeface="Times New Roman" panose="02020603050405020304" pitchFamily="18" charset="0"/>
                <a:cs typeface="Times New Roman" panose="02020603050405020304" pitchFamily="18" charset="0"/>
              </a:rPr>
              <a:t>            - echo "This is the prebuild phase"</a:t>
            </a:r>
          </a:p>
          <a:p>
            <a:r>
              <a:rPr lang="en-GB" sz="1400" dirty="0">
                <a:latin typeface="Times New Roman" panose="02020603050405020304" pitchFamily="18" charset="0"/>
                <a:cs typeface="Times New Roman" panose="02020603050405020304" pitchFamily="18" charset="0"/>
              </a:rPr>
              <a:t>    build:</a:t>
            </a:r>
          </a:p>
          <a:p>
            <a:r>
              <a:rPr lang="en-GB" sz="1400" dirty="0">
                <a:latin typeface="Times New Roman" panose="02020603050405020304" pitchFamily="18" charset="0"/>
                <a:cs typeface="Times New Roman" panose="02020603050405020304" pitchFamily="18" charset="0"/>
              </a:rPr>
              <a:t>        commands:</a:t>
            </a:r>
          </a:p>
          <a:p>
            <a:r>
              <a:rPr lang="en-GB" sz="1400" dirty="0">
                <a:latin typeface="Times New Roman" panose="02020603050405020304" pitchFamily="18" charset="0"/>
                <a:cs typeface="Times New Roman" panose="02020603050405020304" pitchFamily="18" charset="0"/>
              </a:rPr>
              <a:t>            - echo "This is the build phase"</a:t>
            </a:r>
          </a:p>
          <a:p>
            <a:r>
              <a:rPr lang="en-GB" sz="1400" dirty="0">
                <a:latin typeface="Times New Roman" panose="02020603050405020304" pitchFamily="18" charset="0"/>
                <a:cs typeface="Times New Roman" panose="02020603050405020304" pitchFamily="18" charset="0"/>
              </a:rPr>
              <a:t>            - echo "perform some Test"</a:t>
            </a:r>
          </a:p>
          <a:p>
            <a:r>
              <a:rPr lang="en-GB" sz="1400" dirty="0">
                <a:latin typeface="Times New Roman" panose="02020603050405020304" pitchFamily="18" charset="0"/>
                <a:cs typeface="Times New Roman" panose="02020603050405020304" pitchFamily="18" charset="0"/>
              </a:rPr>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post_build:</a:t>
            </a:r>
          </a:p>
          <a:p>
            <a:r>
              <a:rPr lang="en-GB" sz="1400" dirty="0">
                <a:latin typeface="Times New Roman" panose="02020603050405020304" pitchFamily="18" charset="0"/>
                <a:cs typeface="Times New Roman" panose="02020603050405020304" pitchFamily="18" charset="0"/>
              </a:rPr>
              <a:t>        commands:</a:t>
            </a:r>
          </a:p>
          <a:p>
            <a:r>
              <a:rPr lang="en-GB" sz="1400" dirty="0">
                <a:latin typeface="Times New Roman" panose="02020603050405020304" pitchFamily="18" charset="0"/>
                <a:cs typeface="Times New Roman" panose="02020603050405020304" pitchFamily="18" charset="0"/>
              </a:rPr>
              <a:t>            - echo "This is the post build phase"   </a:t>
            </a:r>
          </a:p>
        </p:txBody>
      </p:sp>
      <p:sp>
        <p:nvSpPr>
          <p:cNvPr id="3" name="Title 1"/>
          <p:cNvSpPr txBox="1">
            <a:spLocks/>
          </p:cNvSpPr>
          <p:nvPr/>
        </p:nvSpPr>
        <p:spPr>
          <a:xfrm>
            <a:off x="921915" y="840465"/>
            <a:ext cx="9601196" cy="83379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latin typeface="Times New Roman" panose="02020603050405020304" pitchFamily="18" charset="0"/>
                <a:cs typeface="Times New Roman" panose="02020603050405020304" pitchFamily="18" charset="0"/>
              </a:rPr>
              <a:t>buildspec.yaml</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88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461" y="995010"/>
            <a:ext cx="9601196" cy="1303867"/>
          </a:xfrm>
        </p:spPr>
        <p:txBody>
          <a:bodyPr/>
          <a:lstStyle/>
          <a:p>
            <a:r>
              <a:rPr lang="en-IN" b="1" dirty="0" smtClean="0">
                <a:latin typeface="Times New Roman" panose="02020603050405020304" pitchFamily="18" charset="0"/>
                <a:cs typeface="Times New Roman" panose="02020603050405020304" pitchFamily="18" charset="0"/>
              </a:rPr>
              <a:t>What is Artifacts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904661"/>
            <a:ext cx="9601196" cy="3318936"/>
          </a:xfrm>
        </p:spPr>
        <p:txBody>
          <a:bodyPr/>
          <a:lstStyle/>
          <a:p>
            <a:r>
              <a:rPr lang="en-GB" dirty="0">
                <a:latin typeface="Times New Roman" panose="02020603050405020304" pitchFamily="18" charset="0"/>
                <a:cs typeface="Times New Roman" panose="02020603050405020304" pitchFamily="18" charset="0"/>
              </a:rPr>
              <a:t>AWS CodeArtifact is a fully managed artifact repository service that makes it easy for organizations of any size to securely store, publish, and share software packages used in their software development process.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628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What is Deploy</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878904"/>
            <a:ext cx="9601196" cy="2955226"/>
          </a:xfrm>
        </p:spPr>
        <p:txBody>
          <a:bodyPr/>
          <a:lstStyle/>
          <a:p>
            <a:r>
              <a:rPr lang="en-GB" dirty="0">
                <a:latin typeface="Times New Roman" panose="02020603050405020304" pitchFamily="18" charset="0"/>
                <a:cs typeface="Times New Roman" panose="02020603050405020304" pitchFamily="18" charset="0"/>
              </a:rPr>
              <a:t>AWS CodeDeploy is a service that automates code deployments to any instance, including Amazon EC2 instances and instances running on-premises. AWS CodeDeploy makes it easier for you to rapidly release new features, helps you avoid downtime during deployment, and handles the complexity of updating your applications</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473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What is Pipeline</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866025"/>
            <a:ext cx="9601196" cy="3318936"/>
          </a:xfrm>
        </p:spPr>
        <p:txBody>
          <a:bodyPr/>
          <a:lstStyle/>
          <a:p>
            <a:r>
              <a:rPr lang="en-GB" dirty="0">
                <a:latin typeface="Times New Roman" panose="02020603050405020304" pitchFamily="18" charset="0"/>
                <a:cs typeface="Times New Roman" panose="02020603050405020304" pitchFamily="18" charset="0"/>
              </a:rPr>
              <a:t>AWS CodePipeline is a continuous delivery service you can use to model, visualize, and automate the steps required to release your software. You can quickly model and configure the different stages of a software release process. CodePipeline automates the steps required to release your software changes continuously.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3056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256</TotalTime>
  <Words>219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AWS CODEPIPELINE</vt:lpstr>
      <vt:lpstr>What is AWS CodePipeline</vt:lpstr>
      <vt:lpstr>Stages of AWS CodePipeline</vt:lpstr>
      <vt:lpstr>What is Source (codecommit)</vt:lpstr>
      <vt:lpstr>What is Build</vt:lpstr>
      <vt:lpstr>PowerPoint Presentation</vt:lpstr>
      <vt:lpstr>What is Artifacts</vt:lpstr>
      <vt:lpstr>What is Deploy</vt:lpstr>
      <vt:lpstr>What is Pipeline</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CODEPIPELINE</dc:title>
  <dc:creator>ARUN</dc:creator>
  <cp:lastModifiedBy>ARUN</cp:lastModifiedBy>
  <cp:revision>37</cp:revision>
  <dcterms:created xsi:type="dcterms:W3CDTF">2022-08-05T04:12:36Z</dcterms:created>
  <dcterms:modified xsi:type="dcterms:W3CDTF">2022-08-05T13:31:20Z</dcterms:modified>
</cp:coreProperties>
</file>