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2700338" cy="4805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E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94"/>
  </p:normalViewPr>
  <p:slideViewPr>
    <p:cSldViewPr snapToGrid="0">
      <p:cViewPr>
        <p:scale>
          <a:sx n="260" d="100"/>
          <a:sy n="260" d="100"/>
        </p:scale>
        <p:origin x="1200" y="-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786434"/>
            <a:ext cx="2295287" cy="1672978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2523928"/>
            <a:ext cx="2025254" cy="116018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255841"/>
            <a:ext cx="582260" cy="40723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255841"/>
            <a:ext cx="1713027" cy="40723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1198005"/>
            <a:ext cx="2329042" cy="1998897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3215813"/>
            <a:ext cx="2329042" cy="105117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82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82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1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1279205"/>
            <a:ext cx="1147644" cy="30489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1279205"/>
            <a:ext cx="1147644" cy="30489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255842"/>
            <a:ext cx="2329042" cy="9288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1177982"/>
            <a:ext cx="1142369" cy="57731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1755292"/>
            <a:ext cx="1142369" cy="25817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1177982"/>
            <a:ext cx="1147995" cy="57731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1755292"/>
            <a:ext cx="1147995" cy="25817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2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59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320358"/>
            <a:ext cx="870929" cy="1121251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691884"/>
            <a:ext cx="1367046" cy="3414922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1441609"/>
            <a:ext cx="870929" cy="2670759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1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320358"/>
            <a:ext cx="870929" cy="1121251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691884"/>
            <a:ext cx="1367046" cy="3414922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1441609"/>
            <a:ext cx="870929" cy="2670759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255842"/>
            <a:ext cx="2329042" cy="92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1279205"/>
            <a:ext cx="2329042" cy="304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4453861"/>
            <a:ext cx="607576" cy="25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EFBDE-B717-054D-8BE0-7A6599A4E81A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4453861"/>
            <a:ext cx="911364" cy="25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4453861"/>
            <a:ext cx="607576" cy="25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9B815-DC2D-0F49-B408-A666175A0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kumimoji="1"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0AC4D-3636-1C20-D545-1270B2F7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CE5D4D-808F-16F6-7C12-5181C1F1A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3C86233-C588-4736-580A-C350D3E1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C73D006-0C70-D50B-F716-1A7E6B727123}"/>
              </a:ext>
            </a:extLst>
          </p:cNvPr>
          <p:cNvGrpSpPr/>
          <p:nvPr/>
        </p:nvGrpSpPr>
        <p:grpSpPr>
          <a:xfrm>
            <a:off x="0" y="0"/>
            <a:ext cx="2700338" cy="506776"/>
            <a:chOff x="0" y="0"/>
            <a:chExt cx="2700338" cy="5067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C4A618-0FCA-83A7-6169-630A5B1C2285}"/>
                </a:ext>
              </a:extLst>
            </p:cNvPr>
            <p:cNvSpPr/>
            <p:nvPr/>
          </p:nvSpPr>
          <p:spPr>
            <a:xfrm>
              <a:off x="0" y="0"/>
              <a:ext cx="2700338" cy="5067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723A177C-3F58-03C9-9508-8E6A111D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4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C6CEBAA8-C9A8-FEA0-740C-3863BEC9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7675503-5798-5264-4136-1CD97EF0A836}"/>
              </a:ext>
            </a:extLst>
          </p:cNvPr>
          <p:cNvGrpSpPr/>
          <p:nvPr/>
        </p:nvGrpSpPr>
        <p:grpSpPr>
          <a:xfrm>
            <a:off x="0" y="0"/>
            <a:ext cx="2700338" cy="506776"/>
            <a:chOff x="0" y="0"/>
            <a:chExt cx="2700338" cy="50677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B941FF1-06F3-DADA-442C-6738C05DFE7E}"/>
                </a:ext>
              </a:extLst>
            </p:cNvPr>
            <p:cNvSpPr/>
            <p:nvPr/>
          </p:nvSpPr>
          <p:spPr>
            <a:xfrm>
              <a:off x="0" y="0"/>
              <a:ext cx="2700338" cy="5067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C8769C47-1D51-1318-C936-9F5922269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1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FF503EE-EDA5-5498-FD68-0A2CF418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CD3FBEE-A093-CA1F-30C2-73FEBE03EE8D}"/>
              </a:ext>
            </a:extLst>
          </p:cNvPr>
          <p:cNvGrpSpPr/>
          <p:nvPr/>
        </p:nvGrpSpPr>
        <p:grpSpPr>
          <a:xfrm>
            <a:off x="0" y="0"/>
            <a:ext cx="2700338" cy="506776"/>
            <a:chOff x="0" y="0"/>
            <a:chExt cx="2700338" cy="50677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470ABE2-2737-E181-66D5-0085026598AE}"/>
                </a:ext>
              </a:extLst>
            </p:cNvPr>
            <p:cNvSpPr/>
            <p:nvPr/>
          </p:nvSpPr>
          <p:spPr>
            <a:xfrm>
              <a:off x="0" y="0"/>
              <a:ext cx="2700338" cy="5067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38995646-8224-072B-FA70-774D8CF60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1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249C493-1C46-04F3-C1F4-3AE2537D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443DDA-41D0-BA1D-EC80-5EC64DBB38B8}"/>
              </a:ext>
            </a:extLst>
          </p:cNvPr>
          <p:cNvGrpSpPr/>
          <p:nvPr/>
        </p:nvGrpSpPr>
        <p:grpSpPr>
          <a:xfrm>
            <a:off x="0" y="0"/>
            <a:ext cx="2700338" cy="506776"/>
            <a:chOff x="0" y="0"/>
            <a:chExt cx="2700338" cy="50677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6470900-73AC-36D5-D53E-28E0EDAB5EC2}"/>
                </a:ext>
              </a:extLst>
            </p:cNvPr>
            <p:cNvSpPr/>
            <p:nvPr/>
          </p:nvSpPr>
          <p:spPr>
            <a:xfrm>
              <a:off x="0" y="0"/>
              <a:ext cx="2700338" cy="5067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 descr="アイコン&#10;&#10;自動的に生成された説明">
              <a:extLst>
                <a:ext uri="{FF2B5EF4-FFF2-40B4-BE49-F238E27FC236}">
                  <a16:creationId xmlns:a16="http://schemas.microsoft.com/office/drawing/2014/main" id="{EFADF418-230D-D678-85AE-D5572462E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70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A2000AD9-B021-B4FF-90CE-21A0D77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F59723B-1D0B-1AD7-AD8B-3964A25C726C}"/>
              </a:ext>
            </a:extLst>
          </p:cNvPr>
          <p:cNvGrpSpPr/>
          <p:nvPr/>
        </p:nvGrpSpPr>
        <p:grpSpPr>
          <a:xfrm>
            <a:off x="0" y="0"/>
            <a:ext cx="2700338" cy="494149"/>
            <a:chOff x="0" y="0"/>
            <a:chExt cx="2700338" cy="49414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BE30F-FB80-5FC3-05A9-1738451FF693}"/>
                </a:ext>
              </a:extLst>
            </p:cNvPr>
            <p:cNvSpPr/>
            <p:nvPr/>
          </p:nvSpPr>
          <p:spPr>
            <a:xfrm>
              <a:off x="0" y="0"/>
              <a:ext cx="2700338" cy="173779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9425E4C-9A94-C60F-82BD-E5ED3FEE6653}"/>
                </a:ext>
              </a:extLst>
            </p:cNvPr>
            <p:cNvSpPr/>
            <p:nvPr/>
          </p:nvSpPr>
          <p:spPr>
            <a:xfrm>
              <a:off x="2234657" y="173779"/>
              <a:ext cx="465681" cy="320370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4446AE9-AF21-6D79-7970-DF34283F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5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0C2055E-3192-D31E-2B8F-FA0B213A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8D589E3-D5B9-491A-2A00-0DD34F5E228B}"/>
              </a:ext>
            </a:extLst>
          </p:cNvPr>
          <p:cNvGrpSpPr/>
          <p:nvPr/>
        </p:nvGrpSpPr>
        <p:grpSpPr>
          <a:xfrm>
            <a:off x="0" y="0"/>
            <a:ext cx="2700338" cy="494149"/>
            <a:chOff x="0" y="0"/>
            <a:chExt cx="2700338" cy="49414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89D97AF-B9DD-2E36-3B76-E1F3B520826B}"/>
                </a:ext>
              </a:extLst>
            </p:cNvPr>
            <p:cNvSpPr/>
            <p:nvPr/>
          </p:nvSpPr>
          <p:spPr>
            <a:xfrm>
              <a:off x="0" y="0"/>
              <a:ext cx="2700338" cy="173779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EF4A5EF-ADE9-D98A-3FE4-9383CE582962}"/>
                </a:ext>
              </a:extLst>
            </p:cNvPr>
            <p:cNvSpPr/>
            <p:nvPr/>
          </p:nvSpPr>
          <p:spPr>
            <a:xfrm>
              <a:off x="2234657" y="173779"/>
              <a:ext cx="465681" cy="320370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1EE034D-EC5D-2E1C-6AE1-D346D254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8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32C1CEDB-3754-50BC-805F-5E97CEB3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"/>
            <a:ext cx="2700338" cy="480300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01447A8-32DE-3F01-7ADE-8B1D0BB10194}"/>
              </a:ext>
            </a:extLst>
          </p:cNvPr>
          <p:cNvGrpSpPr/>
          <p:nvPr/>
        </p:nvGrpSpPr>
        <p:grpSpPr>
          <a:xfrm>
            <a:off x="0" y="0"/>
            <a:ext cx="2700338" cy="494149"/>
            <a:chOff x="0" y="0"/>
            <a:chExt cx="2700338" cy="4941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36D8DBB-234A-43D6-F378-E44E31BBDD1F}"/>
                </a:ext>
              </a:extLst>
            </p:cNvPr>
            <p:cNvSpPr/>
            <p:nvPr/>
          </p:nvSpPr>
          <p:spPr>
            <a:xfrm>
              <a:off x="0" y="0"/>
              <a:ext cx="2700338" cy="173779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C3E797A-D725-967C-C644-0F75661E2588}"/>
                </a:ext>
              </a:extLst>
            </p:cNvPr>
            <p:cNvSpPr/>
            <p:nvPr/>
          </p:nvSpPr>
          <p:spPr>
            <a:xfrm>
              <a:off x="2234657" y="173779"/>
              <a:ext cx="465681" cy="320370"/>
            </a:xfrm>
            <a:prstGeom prst="rect">
              <a:avLst/>
            </a:prstGeom>
            <a:solidFill>
              <a:srgbClr val="0F0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8A95DCE-207C-FFD3-111D-60324447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437219" y="260984"/>
              <a:ext cx="173779" cy="17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87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ユーザー設定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舞 中垣</dc:creator>
  <cp:lastModifiedBy>舞 中垣</cp:lastModifiedBy>
  <cp:revision>1</cp:revision>
  <dcterms:created xsi:type="dcterms:W3CDTF">2024-12-31T07:31:05Z</dcterms:created>
  <dcterms:modified xsi:type="dcterms:W3CDTF">2024-12-31T07:43:10Z</dcterms:modified>
</cp:coreProperties>
</file>