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24C"/>
    <a:srgbClr val="363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>
      <p:cViewPr>
        <p:scale>
          <a:sx n="50" d="100"/>
          <a:sy n="50" d="100"/>
        </p:scale>
        <p:origin x="216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572"/>
            <a:ext cx="10363200" cy="424517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4457"/>
            <a:ext cx="9144000" cy="294396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2CC-6510-124F-81C3-F8988A327CB5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58EF-F119-1D4F-BDA6-F78753089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00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2CC-6510-124F-81C3-F8988A327CB5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58EF-F119-1D4F-BDA6-F78753089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53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96"/>
            <a:ext cx="2628900" cy="1033350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96"/>
            <a:ext cx="7734300" cy="1033350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2CC-6510-124F-81C3-F8988A327CB5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58EF-F119-1D4F-BDA6-F78753089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09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2CC-6510-124F-81C3-F8988A327CB5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58EF-F119-1D4F-BDA6-F78753089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3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933"/>
            <a:ext cx="10515600" cy="50721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60111"/>
            <a:ext cx="10515600" cy="26673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2CC-6510-124F-81C3-F8988A327CB5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58EF-F119-1D4F-BDA6-F78753089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83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978"/>
            <a:ext cx="5181600" cy="77367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978"/>
            <a:ext cx="5181600" cy="77367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2CC-6510-124F-81C3-F8988A327CB5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58EF-F119-1D4F-BDA6-F78753089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01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99"/>
            <a:ext cx="10515600" cy="23568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9124"/>
            <a:ext cx="5157787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4047"/>
            <a:ext cx="5157787" cy="655123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9124"/>
            <a:ext cx="5183188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4047"/>
            <a:ext cx="5183188" cy="655123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2CC-6510-124F-81C3-F8988A327CB5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58EF-F119-1D4F-BDA6-F78753089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76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2CC-6510-124F-81C3-F8988A327CB5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58EF-F119-1D4F-BDA6-F78753089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66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2CC-6510-124F-81C3-F8988A327CB5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58EF-F119-1D4F-BDA6-F78753089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9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653"/>
            <a:ext cx="6172200" cy="86653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2CC-6510-124F-81C3-F8988A327CB5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58EF-F119-1D4F-BDA6-F78753089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48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653"/>
            <a:ext cx="6172200" cy="866535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2CC-6510-124F-81C3-F8988A327CB5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58EF-F119-1D4F-BDA6-F78753089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5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99"/>
            <a:ext cx="10515600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978"/>
            <a:ext cx="10515600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D12CC-6510-124F-81C3-F8988A327CB5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1652"/>
            <a:ext cx="41148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EF58EF-F119-1D4F-BDA6-F78753089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47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ED03DF1-263E-59AD-036E-C414B4F235AC}"/>
              </a:ext>
            </a:extLst>
          </p:cNvPr>
          <p:cNvGrpSpPr/>
          <p:nvPr/>
        </p:nvGrpSpPr>
        <p:grpSpPr>
          <a:xfrm>
            <a:off x="-381000" y="0"/>
            <a:ext cx="12750800" cy="12750800"/>
            <a:chOff x="0" y="0"/>
            <a:chExt cx="12192000" cy="12192000"/>
          </a:xfrm>
        </p:grpSpPr>
        <p:pic>
          <p:nvPicPr>
            <p:cNvPr id="7" name="図 6" descr="黒い背景と男性の絵&#10;&#10;低い精度で自動的に生成された説明">
              <a:extLst>
                <a:ext uri="{FF2B5EF4-FFF2-40B4-BE49-F238E27FC236}">
                  <a16:creationId xmlns:a16="http://schemas.microsoft.com/office/drawing/2014/main" id="{119BEEEF-51E1-EF4E-B9D4-847D63BCC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12192000"/>
            </a:xfrm>
            <a:prstGeom prst="rect">
              <a:avLst/>
            </a:prstGeom>
          </p:spPr>
        </p:pic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586A5BB-047A-ED40-03DD-83C91C0D82C3}"/>
                </a:ext>
              </a:extLst>
            </p:cNvPr>
            <p:cNvSpPr/>
            <p:nvPr/>
          </p:nvSpPr>
          <p:spPr>
            <a:xfrm>
              <a:off x="838201" y="390233"/>
              <a:ext cx="10877118" cy="10877118"/>
            </a:xfrm>
            <a:prstGeom prst="ellipse">
              <a:avLst/>
            </a:prstGeom>
            <a:noFill/>
            <a:ln w="381000">
              <a:solidFill>
                <a:srgbClr val="3B424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191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舞 中垣</dc:creator>
  <cp:lastModifiedBy>舞 中垣</cp:lastModifiedBy>
  <cp:revision>1</cp:revision>
  <dcterms:created xsi:type="dcterms:W3CDTF">2024-07-14T13:32:24Z</dcterms:created>
  <dcterms:modified xsi:type="dcterms:W3CDTF">2024-07-14T13:40:53Z</dcterms:modified>
</cp:coreProperties>
</file>