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</p:sldIdLst>
  <p:sldSz cx="514508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7" d="100"/>
          <a:sy n="87" d="100"/>
        </p:scale>
        <p:origin x="2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82" y="1496484"/>
            <a:ext cx="4373325" cy="3183467"/>
          </a:xfrm>
        </p:spPr>
        <p:txBody>
          <a:bodyPr anchor="b"/>
          <a:lstStyle>
            <a:lvl1pPr algn="ctr">
              <a:defRPr sz="33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36" y="4802717"/>
            <a:ext cx="3858816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266" indent="0" algn="ctr">
              <a:buNone/>
              <a:defRPr sz="1125"/>
            </a:lvl2pPr>
            <a:lvl3pPr marL="514533" indent="0" algn="ctr">
              <a:buNone/>
              <a:defRPr sz="1013"/>
            </a:lvl3pPr>
            <a:lvl4pPr marL="771799" indent="0" algn="ctr">
              <a:buNone/>
              <a:defRPr sz="900"/>
            </a:lvl4pPr>
            <a:lvl5pPr marL="1029066" indent="0" algn="ctr">
              <a:buNone/>
              <a:defRPr sz="900"/>
            </a:lvl5pPr>
            <a:lvl6pPr marL="1286332" indent="0" algn="ctr">
              <a:buNone/>
              <a:defRPr sz="900"/>
            </a:lvl6pPr>
            <a:lvl7pPr marL="1543599" indent="0" algn="ctr">
              <a:buNone/>
              <a:defRPr sz="900"/>
            </a:lvl7pPr>
            <a:lvl8pPr marL="1800865" indent="0" algn="ctr">
              <a:buNone/>
              <a:defRPr sz="900"/>
            </a:lvl8pPr>
            <a:lvl9pPr marL="2058132" indent="0" algn="ctr">
              <a:buNone/>
              <a:defRPr sz="9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82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3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1954" y="486834"/>
            <a:ext cx="1109410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725" y="486834"/>
            <a:ext cx="3263915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1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9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46" y="2279653"/>
            <a:ext cx="4437638" cy="380364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046" y="6119286"/>
            <a:ext cx="4437638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266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533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799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9066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6332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599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86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8132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79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5" y="2434167"/>
            <a:ext cx="2186662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1" y="2434167"/>
            <a:ext cx="2186662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96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486836"/>
            <a:ext cx="4437638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2241551"/>
            <a:ext cx="217661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3340100"/>
            <a:ext cx="217661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2241551"/>
            <a:ext cx="218733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4701" y="3340100"/>
            <a:ext cx="218733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60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15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6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332" y="1316569"/>
            <a:ext cx="2604701" cy="6498167"/>
          </a:xfrm>
        </p:spPr>
        <p:txBody>
          <a:bodyPr/>
          <a:lstStyle>
            <a:lvl1pPr>
              <a:defRPr sz="1801"/>
            </a:lvl1pPr>
            <a:lvl2pPr>
              <a:defRPr sz="1576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7332" y="1316569"/>
            <a:ext cx="2604701" cy="6498167"/>
          </a:xfrm>
        </p:spPr>
        <p:txBody>
          <a:bodyPr anchor="t"/>
          <a:lstStyle>
            <a:lvl1pPr marL="0" indent="0">
              <a:buNone/>
              <a:defRPr sz="1801"/>
            </a:lvl1pPr>
            <a:lvl2pPr marL="257266" indent="0">
              <a:buNone/>
              <a:defRPr sz="1576"/>
            </a:lvl2pPr>
            <a:lvl3pPr marL="514533" indent="0">
              <a:buNone/>
              <a:defRPr sz="1350"/>
            </a:lvl3pPr>
            <a:lvl4pPr marL="771799" indent="0">
              <a:buNone/>
              <a:defRPr sz="1125"/>
            </a:lvl4pPr>
            <a:lvl5pPr marL="1029066" indent="0">
              <a:buNone/>
              <a:defRPr sz="1125"/>
            </a:lvl5pPr>
            <a:lvl6pPr marL="1286332" indent="0">
              <a:buNone/>
              <a:defRPr sz="1125"/>
            </a:lvl6pPr>
            <a:lvl7pPr marL="1543599" indent="0">
              <a:buNone/>
              <a:defRPr sz="1125"/>
            </a:lvl7pPr>
            <a:lvl8pPr marL="1800865" indent="0">
              <a:buNone/>
              <a:defRPr sz="1125"/>
            </a:lvl8pPr>
            <a:lvl9pPr marL="2058132" indent="0">
              <a:buNone/>
              <a:defRPr sz="11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64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25" y="486836"/>
            <a:ext cx="443763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25" y="2434167"/>
            <a:ext cx="443763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725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DD59B-6C4F-D040-BB52-90CCA4A434B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4311" y="8475136"/>
            <a:ext cx="17364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3718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5E488-71F3-9F46-9310-70D4B8178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95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533" rtl="0" eaLnBrk="1" latinLnBrk="0" hangingPunct="1">
        <a:lnSpc>
          <a:spcPct val="90000"/>
        </a:lnSpc>
        <a:spcBef>
          <a:spcPct val="0"/>
        </a:spcBef>
        <a:buNone/>
        <a:defRPr kumimoji="1" sz="2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633" indent="-128633" algn="l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5900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166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3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533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48FA7475-F138-77B8-9945-D5FB5D12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5" y="0"/>
            <a:ext cx="4308497" cy="9144000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1B0E3FBE-9D77-4C44-ADA5-E385D24C18E5}"/>
              </a:ext>
            </a:extLst>
          </p:cNvPr>
          <p:cNvSpPr/>
          <p:nvPr/>
        </p:nvSpPr>
        <p:spPr>
          <a:xfrm>
            <a:off x="2358691" y="2920184"/>
            <a:ext cx="427703" cy="1032387"/>
          </a:xfrm>
          <a:prstGeom prst="ellipse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3AE981A-D1B5-0C86-AA51-41031AAAC613}"/>
              </a:ext>
            </a:extLst>
          </p:cNvPr>
          <p:cNvSpPr/>
          <p:nvPr/>
        </p:nvSpPr>
        <p:spPr>
          <a:xfrm>
            <a:off x="2786394" y="2920184"/>
            <a:ext cx="427703" cy="1032387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0934F37B-2989-4363-C6E2-DED68812CDFA}"/>
              </a:ext>
            </a:extLst>
          </p:cNvPr>
          <p:cNvSpPr/>
          <p:nvPr/>
        </p:nvSpPr>
        <p:spPr>
          <a:xfrm>
            <a:off x="1930988" y="2920183"/>
            <a:ext cx="427703" cy="1032387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98D57C6-23A9-50CD-6E64-FA8DF5347A06}"/>
              </a:ext>
            </a:extLst>
          </p:cNvPr>
          <p:cNvSpPr/>
          <p:nvPr/>
        </p:nvSpPr>
        <p:spPr>
          <a:xfrm>
            <a:off x="2070047" y="3677271"/>
            <a:ext cx="1004992" cy="732500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41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4DD45-98F1-A2C0-82ED-7C6E080C6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BFC687A3-39FE-EF25-13CA-BDB03D53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5" y="0"/>
            <a:ext cx="4308497" cy="9144000"/>
          </a:xfrm>
          <a:prstGeom prst="rect">
            <a:avLst/>
          </a:prstGeom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8E8B5DDB-4AF5-D720-7EF3-B4223361CE3C}"/>
              </a:ext>
            </a:extLst>
          </p:cNvPr>
          <p:cNvSpPr/>
          <p:nvPr/>
        </p:nvSpPr>
        <p:spPr>
          <a:xfrm rot="2238957">
            <a:off x="2887943" y="7876605"/>
            <a:ext cx="505885" cy="1032387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77B54663-B331-7D98-368B-CECA6819A15F}"/>
              </a:ext>
            </a:extLst>
          </p:cNvPr>
          <p:cNvSpPr/>
          <p:nvPr/>
        </p:nvSpPr>
        <p:spPr>
          <a:xfrm>
            <a:off x="1647617" y="4618706"/>
            <a:ext cx="1869873" cy="1708352"/>
          </a:xfrm>
          <a:prstGeom prst="round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8B02022-17B2-D1E4-332D-AC6CD64A189B}"/>
              </a:ext>
            </a:extLst>
          </p:cNvPr>
          <p:cNvSpPr/>
          <p:nvPr/>
        </p:nvSpPr>
        <p:spPr>
          <a:xfrm>
            <a:off x="1713985" y="3586320"/>
            <a:ext cx="1737138" cy="1605110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479213F-4EAF-3EAA-C117-28D37108B706}"/>
              </a:ext>
            </a:extLst>
          </p:cNvPr>
          <p:cNvSpPr/>
          <p:nvPr/>
        </p:nvSpPr>
        <p:spPr>
          <a:xfrm>
            <a:off x="1637606" y="6223815"/>
            <a:ext cx="1869873" cy="2197513"/>
          </a:xfrm>
          <a:prstGeom prst="round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F5583C4-11AE-78AE-BD90-F7B1B338B317}"/>
              </a:ext>
            </a:extLst>
          </p:cNvPr>
          <p:cNvSpPr/>
          <p:nvPr/>
        </p:nvSpPr>
        <p:spPr>
          <a:xfrm rot="19361043" flipH="1">
            <a:off x="1727636" y="7905134"/>
            <a:ext cx="505885" cy="1032387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96C71DB8-2B10-91D0-225E-557663C1B0E0}"/>
              </a:ext>
            </a:extLst>
          </p:cNvPr>
          <p:cNvSpPr/>
          <p:nvPr/>
        </p:nvSpPr>
        <p:spPr>
          <a:xfrm>
            <a:off x="1703973" y="1543938"/>
            <a:ext cx="1737138" cy="1605110"/>
          </a:xfrm>
          <a:prstGeom prst="ellipse">
            <a:avLst/>
          </a:prstGeom>
          <a:solidFill>
            <a:schemeClr val="bg2">
              <a:lumMod val="75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5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D8FDAA17-37B4-727C-9A21-6F9C8496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1" b="2037"/>
          <a:stretch/>
        </p:blipFill>
        <p:spPr>
          <a:xfrm>
            <a:off x="633306" y="-44244"/>
            <a:ext cx="3878475" cy="9188244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900F6CE3-7812-2D62-E5C1-0DC39C126E99}"/>
              </a:ext>
            </a:extLst>
          </p:cNvPr>
          <p:cNvSpPr/>
          <p:nvPr/>
        </p:nvSpPr>
        <p:spPr>
          <a:xfrm rot="180837" flipH="1">
            <a:off x="2601891" y="7910238"/>
            <a:ext cx="595396" cy="1132048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F128F74-0BA1-E888-A25B-A82FAA7EF17D}"/>
              </a:ext>
            </a:extLst>
          </p:cNvPr>
          <p:cNvSpPr/>
          <p:nvPr/>
        </p:nvSpPr>
        <p:spPr>
          <a:xfrm rot="180837" flipH="1">
            <a:off x="2032590" y="7953660"/>
            <a:ext cx="595396" cy="1132048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8E82AB2-986F-8BA6-B5F4-53BDF0EA07C9}"/>
              </a:ext>
            </a:extLst>
          </p:cNvPr>
          <p:cNvSpPr/>
          <p:nvPr/>
        </p:nvSpPr>
        <p:spPr>
          <a:xfrm>
            <a:off x="1637605" y="4249996"/>
            <a:ext cx="1869873" cy="1900077"/>
          </a:xfrm>
          <a:prstGeom prst="round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161E57C-138F-116F-62A9-5DEB1505F2B8}"/>
              </a:ext>
            </a:extLst>
          </p:cNvPr>
          <p:cNvSpPr/>
          <p:nvPr/>
        </p:nvSpPr>
        <p:spPr>
          <a:xfrm>
            <a:off x="1829067" y="6150073"/>
            <a:ext cx="1486950" cy="1900077"/>
          </a:xfrm>
          <a:prstGeom prst="round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5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1533</TotalTime>
  <Words>0</Words>
  <Application>Microsoft Macintosh PowerPoint</Application>
  <PresentationFormat>ユーザー設定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舞 中垣</dc:creator>
  <cp:lastModifiedBy>舞 中垣</cp:lastModifiedBy>
  <cp:revision>1</cp:revision>
  <dcterms:created xsi:type="dcterms:W3CDTF">2024-09-30T07:27:54Z</dcterms:created>
  <dcterms:modified xsi:type="dcterms:W3CDTF">2024-10-01T09:01:44Z</dcterms:modified>
</cp:coreProperties>
</file>