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95" d="100"/>
          <a:sy n="95" d="100"/>
        </p:scale>
        <p:origin x="45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FDF93C-54D1-3BB8-1B6C-6262BF63F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1B9B421-6FA4-407B-359F-398440D6F9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FF8535-35A8-19EB-B373-7C6E7AD8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FEF5-598D-A54F-B02B-121DABDB27B7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0BADE6-71ED-B586-3B04-B0704D59C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8CD9B7-1B94-4D73-D3B6-25F0655C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B7A-D8E8-E24F-A3DB-80AD8221D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818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7C780-566A-0703-64DF-ABD3D78F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7156A1-30DD-2CCB-A091-A598A4797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FB5D73-FE11-9833-8E85-983D5204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FEF5-598D-A54F-B02B-121DABDB27B7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8C80F9-A28E-D4D7-6F15-70466859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4B8574-C666-9771-38B7-D1D206D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B7A-D8E8-E24F-A3DB-80AD8221D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1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655E34-0470-BD28-B7D4-4CFEA3D12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0E4A54-6156-BD33-D9E1-C5AE6B395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A2384A-75F8-D425-7A81-CA41A430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FEF5-598D-A54F-B02B-121DABDB27B7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F8B120-BC07-92C1-634E-E501009E0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5F0F23-4EB4-E386-7264-7E128450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B7A-D8E8-E24F-A3DB-80AD8221D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7547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C4D469-E91B-D6D5-AA93-01FFBDEC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2C3464-9D39-64F5-C21F-589146EE4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15B0B7-8F8C-0F10-3613-AAF1D6FE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FEF5-598D-A54F-B02B-121DABDB27B7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507FD0-2B3B-4B7A-2D9C-159FCE23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1566FA-1B37-3DF3-9703-56984C4E4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B7A-D8E8-E24F-A3DB-80AD8221D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732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49A93-7667-5E9A-DAD0-AD8A7D06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663F24-49B8-EA33-0E26-E1E98B368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3A7D13-75DA-E73A-274A-D1939B60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FEF5-598D-A54F-B02B-121DABDB27B7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39F2B5-F589-4DE7-1AC5-8114E39E9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688F13-ADD6-86FE-CEA2-D20110D5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B7A-D8E8-E24F-A3DB-80AD8221D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649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52EC7-A9E6-8259-29E0-6A0B6C722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46BE-01FD-27AF-CEDF-B660A1D11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F7CFF5-F8E1-E456-147F-D1262CF5D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3EE931-E81C-2AF1-E1D4-734D5F07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FEF5-598D-A54F-B02B-121DABDB27B7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A2CA3F-D493-1928-CAF9-736C3E32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0A06C1-95E3-65D1-6428-3C6AA9EA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B7A-D8E8-E24F-A3DB-80AD8221D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635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828D2F-9327-5864-7A1F-ACEDCE56A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0FD80F-25BE-95FA-26EF-651E42BE5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BA1D9D-7CBE-F748-852B-0B21CBA96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EA760E-8164-0E1B-AA4F-D314C504A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5E3D94-6F56-9A28-E98E-4F929FF97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F4FD82F-07BA-93AE-BD82-63AD59A1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FEF5-598D-A54F-B02B-121DABDB27B7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C52F449-B3F9-AB57-B10E-98B8B3778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63FEBC-D1A7-8BCF-D96F-BE732F80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B7A-D8E8-E24F-A3DB-80AD8221D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55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670612-6B2E-F248-6992-73281318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280C59D-A747-1D1A-DAE7-7A4288E59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FEF5-598D-A54F-B02B-121DABDB27B7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49DA3C8-C590-8E60-E33F-6BB4BDD70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2A53BB-C1CF-157D-DFDC-A495C299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B7A-D8E8-E24F-A3DB-80AD8221D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55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3A2337-F44C-F30A-87BE-65B40D5FB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FEF5-598D-A54F-B02B-121DABDB27B7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8CEFF0-B01F-21A4-4965-A8C55F96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F7A932-16BB-7A98-F28B-6A3442EC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B7A-D8E8-E24F-A3DB-80AD8221D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930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CE67F-6831-93B6-3ACB-9FC0852C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389ABD-46C3-926C-203B-52B0D29C5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590B1D-BEEB-B4E1-9C0D-D26198B55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55F73A-A9B8-4785-02D6-B42ECAA8D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FEF5-598D-A54F-B02B-121DABDB27B7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6BDE0E-4A47-3302-ECE2-4C4F60B2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0352BE-F13A-9090-9FD3-B570862A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B7A-D8E8-E24F-A3DB-80AD8221D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356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6E25B8-611C-CEF0-49FD-1A442047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7A5AAA-CB03-EC62-A9A5-A9A8B519C9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F15FB7-2780-57C0-48DE-69F3ADE8B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4AE4BB-AD68-CAEF-DDC4-49119F5A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CFEF5-598D-A54F-B02B-121DABDB27B7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02A1EB-E910-BCEF-25FD-31B79A1E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18BC36-DB31-5179-CF62-E92477578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AB7A-D8E8-E24F-A3DB-80AD8221D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80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7BF5273-6FC3-B5AC-8524-72DB4D40E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EB48F2-32C7-1503-3715-285234379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B3A457-C957-0E16-2085-B0F010E31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BCFEF5-598D-A54F-B02B-121DABDB27B7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29154F-DFC5-E080-42E5-EE6383743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F575A-0CE0-4199-C4A6-7547F750E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B6AB7A-D8E8-E24F-A3DB-80AD8221D6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849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黒い背景と男性の絵&#10;&#10;低い精度で自動的に生成された説明">
            <a:extLst>
              <a:ext uri="{FF2B5EF4-FFF2-40B4-BE49-F238E27FC236}">
                <a16:creationId xmlns:a16="http://schemas.microsoft.com/office/drawing/2014/main" id="{ABE97532-811B-E9FC-043C-913CD6ACDB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554"/>
          <a:stretch/>
        </p:blipFill>
        <p:spPr>
          <a:xfrm>
            <a:off x="2866607" y="0"/>
            <a:ext cx="6228000" cy="6008914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5392861-9AF5-961F-7825-275C79FBBC63}"/>
              </a:ext>
            </a:extLst>
          </p:cNvPr>
          <p:cNvSpPr txBox="1"/>
          <p:nvPr/>
        </p:nvSpPr>
        <p:spPr>
          <a:xfrm>
            <a:off x="9159262" y="5124004"/>
            <a:ext cx="2547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>
                <a:ea typeface="Meiryo" panose="020B0604030504040204" pitchFamily="34" charset="-128"/>
              </a:rPr>
              <a:t>仙</a:t>
            </a:r>
            <a:r>
              <a:rPr kumimoji="1" lang="en-US" altLang="ja-JP" sz="5400" dirty="0">
                <a:ea typeface="Meiryo" panose="020B0604030504040204" pitchFamily="34" charset="-128"/>
              </a:rPr>
              <a:t> </a:t>
            </a:r>
            <a:r>
              <a:rPr kumimoji="1" lang="ja-JP" altLang="en-US" sz="5400">
                <a:ea typeface="Meiryo" panose="020B0604030504040204" pitchFamily="34" charset="-128"/>
              </a:rPr>
              <a:t>骨</a:t>
            </a:r>
          </a:p>
        </p:txBody>
      </p:sp>
      <p:pic>
        <p:nvPicPr>
          <p:cNvPr id="20" name="図 19" descr="野球, 選手, ボール, 男 が含まれている画像&#10;&#10;自動的に生成された説明">
            <a:extLst>
              <a:ext uri="{FF2B5EF4-FFF2-40B4-BE49-F238E27FC236}">
                <a16:creationId xmlns:a16="http://schemas.microsoft.com/office/drawing/2014/main" id="{2504DC7B-5D3D-1CCB-2ECE-AC1FA47ED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091810" y="-18000"/>
            <a:ext cx="5753774" cy="6912000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E0D586C-B909-148E-BEC5-8A5B4F6D9814}"/>
              </a:ext>
            </a:extLst>
          </p:cNvPr>
          <p:cNvGrpSpPr/>
          <p:nvPr/>
        </p:nvGrpSpPr>
        <p:grpSpPr>
          <a:xfrm>
            <a:off x="6308264" y="4072555"/>
            <a:ext cx="2850998" cy="1513114"/>
            <a:chOff x="6901543" y="4495800"/>
            <a:chExt cx="2850998" cy="1513114"/>
          </a:xfrm>
        </p:grpSpPr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257D3E04-F63F-73C1-2E8C-BDD31509E107}"/>
                </a:ext>
              </a:extLst>
            </p:cNvPr>
            <p:cNvCxnSpPr>
              <a:cxnSpLocks/>
            </p:cNvCxnSpPr>
            <p:nvPr/>
          </p:nvCxnSpPr>
          <p:spPr>
            <a:xfrm>
              <a:off x="6901543" y="4495800"/>
              <a:ext cx="1434528" cy="151311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6B078C3-5648-A996-4FEB-AF9BBB911357}"/>
                </a:ext>
              </a:extLst>
            </p:cNvPr>
            <p:cNvCxnSpPr>
              <a:cxnSpLocks/>
            </p:cNvCxnSpPr>
            <p:nvPr/>
          </p:nvCxnSpPr>
          <p:spPr>
            <a:xfrm>
              <a:off x="8318013" y="6001742"/>
              <a:ext cx="143452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00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DFCF5-6008-1195-DB18-D386A36AC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黒い背景と男性の絵&#10;&#10;低い精度で自動的に生成された説明">
            <a:extLst>
              <a:ext uri="{FF2B5EF4-FFF2-40B4-BE49-F238E27FC236}">
                <a16:creationId xmlns:a16="http://schemas.microsoft.com/office/drawing/2014/main" id="{5453120E-92C4-79E8-D45A-135E1C52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554"/>
          <a:stretch/>
        </p:blipFill>
        <p:spPr>
          <a:xfrm>
            <a:off x="2866607" y="0"/>
            <a:ext cx="6228000" cy="6008914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36158E1-B8A4-9923-807E-5F59997E1BB8}"/>
              </a:ext>
            </a:extLst>
          </p:cNvPr>
          <p:cNvSpPr txBox="1"/>
          <p:nvPr/>
        </p:nvSpPr>
        <p:spPr>
          <a:xfrm>
            <a:off x="9256365" y="5124004"/>
            <a:ext cx="25472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>
                <a:ea typeface="Meiryo" panose="020B0604030504040204" pitchFamily="34" charset="-128"/>
              </a:rPr>
              <a:t>仙</a:t>
            </a:r>
            <a:r>
              <a:rPr kumimoji="1" lang="en-US" altLang="ja-JP" sz="5400" dirty="0">
                <a:ea typeface="Meiryo" panose="020B0604030504040204" pitchFamily="34" charset="-128"/>
              </a:rPr>
              <a:t> </a:t>
            </a:r>
            <a:r>
              <a:rPr kumimoji="1" lang="ja-JP" altLang="en-US" sz="5400">
                <a:ea typeface="Meiryo" panose="020B0604030504040204" pitchFamily="34" charset="-128"/>
              </a:rPr>
              <a:t>骨</a:t>
            </a:r>
            <a:endParaRPr kumimoji="1" lang="en-US" altLang="ja-JP" sz="5400" dirty="0">
              <a:ea typeface="Meiryo" panose="020B0604030504040204" pitchFamily="34" charset="-128"/>
            </a:endParaRPr>
          </a:p>
          <a:p>
            <a:r>
              <a:rPr kumimoji="1" lang="en-US" altLang="ja-JP" sz="3600" dirty="0">
                <a:ea typeface="Meiryo" panose="020B0604030504040204" pitchFamily="34" charset="-128"/>
              </a:rPr>
              <a:t>(</a:t>
            </a:r>
            <a:r>
              <a:rPr kumimoji="1" lang="ja-JP" altLang="en-US" sz="3600">
                <a:ea typeface="Meiryo" panose="020B0604030504040204" pitchFamily="34" charset="-128"/>
              </a:rPr>
              <a:t>腰骨の下</a:t>
            </a:r>
            <a:r>
              <a:rPr kumimoji="1" lang="en-US" altLang="ja-JP" sz="3600" dirty="0">
                <a:ea typeface="Meiryo" panose="020B0604030504040204" pitchFamily="34" charset="-128"/>
              </a:rPr>
              <a:t>)</a:t>
            </a:r>
            <a:endParaRPr kumimoji="1" lang="ja-JP" altLang="en-US" sz="3600">
              <a:ea typeface="Meiryo" panose="020B0604030504040204" pitchFamily="34" charset="-128"/>
            </a:endParaRPr>
          </a:p>
        </p:txBody>
      </p:sp>
      <p:pic>
        <p:nvPicPr>
          <p:cNvPr id="20" name="図 19" descr="野球, 選手, ボール, 男 が含まれている画像&#10;&#10;自動的に生成された説明">
            <a:extLst>
              <a:ext uri="{FF2B5EF4-FFF2-40B4-BE49-F238E27FC236}">
                <a16:creationId xmlns:a16="http://schemas.microsoft.com/office/drawing/2014/main" id="{3B55276C-A762-F5A3-BC79-8C26E3BF49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091810" y="-18000"/>
            <a:ext cx="5753774" cy="6912000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096EA56-E2FF-5B8D-E154-C610D5A1AB9C}"/>
              </a:ext>
            </a:extLst>
          </p:cNvPr>
          <p:cNvGrpSpPr/>
          <p:nvPr/>
        </p:nvGrpSpPr>
        <p:grpSpPr>
          <a:xfrm>
            <a:off x="6096000" y="3848663"/>
            <a:ext cx="3063262" cy="1737006"/>
            <a:chOff x="6689279" y="4271908"/>
            <a:chExt cx="3063262" cy="1737006"/>
          </a:xfrm>
        </p:grpSpPr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4407B838-F4E6-9BB0-78C9-8954ED28EA63}"/>
                </a:ext>
              </a:extLst>
            </p:cNvPr>
            <p:cNvCxnSpPr>
              <a:cxnSpLocks/>
            </p:cNvCxnSpPr>
            <p:nvPr/>
          </p:nvCxnSpPr>
          <p:spPr>
            <a:xfrm>
              <a:off x="6689279" y="4271908"/>
              <a:ext cx="1646792" cy="173700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0B497B5B-869A-440A-FBCD-C4522DE02AFE}"/>
                </a:ext>
              </a:extLst>
            </p:cNvPr>
            <p:cNvCxnSpPr>
              <a:cxnSpLocks/>
            </p:cNvCxnSpPr>
            <p:nvPr/>
          </p:nvCxnSpPr>
          <p:spPr>
            <a:xfrm>
              <a:off x="8318013" y="6001742"/>
              <a:ext cx="143452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円/楕円 2">
            <a:extLst>
              <a:ext uri="{FF2B5EF4-FFF2-40B4-BE49-F238E27FC236}">
                <a16:creationId xmlns:a16="http://schemas.microsoft.com/office/drawing/2014/main" id="{94359D9A-7CB4-A634-0517-8E8139FD8271}"/>
              </a:ext>
            </a:extLst>
          </p:cNvPr>
          <p:cNvSpPr>
            <a:spLocks/>
          </p:cNvSpPr>
          <p:nvPr/>
        </p:nvSpPr>
        <p:spPr>
          <a:xfrm rot="20347956">
            <a:off x="5076747" y="2561044"/>
            <a:ext cx="322729" cy="12240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A47F10BF-3136-07FE-ABF8-B4108B75CF06}"/>
              </a:ext>
            </a:extLst>
          </p:cNvPr>
          <p:cNvSpPr>
            <a:spLocks/>
          </p:cNvSpPr>
          <p:nvPr/>
        </p:nvSpPr>
        <p:spPr>
          <a:xfrm rot="1252044" flipH="1">
            <a:off x="6581946" y="2561043"/>
            <a:ext cx="322729" cy="12240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9B514342-51F9-EEC5-2D73-6828FA55A711}"/>
              </a:ext>
            </a:extLst>
          </p:cNvPr>
          <p:cNvSpPr/>
          <p:nvPr/>
        </p:nvSpPr>
        <p:spPr>
          <a:xfrm>
            <a:off x="5592476" y="0"/>
            <a:ext cx="803825" cy="3152382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A3BD1532-779B-5E97-CE4A-2B7735C1A000}"/>
              </a:ext>
            </a:extLst>
          </p:cNvPr>
          <p:cNvSpPr/>
          <p:nvPr/>
        </p:nvSpPr>
        <p:spPr>
          <a:xfrm>
            <a:off x="4249272" y="849086"/>
            <a:ext cx="1278550" cy="169461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30FFAEB1-FD73-8156-9DF6-42F7AC801545}"/>
              </a:ext>
            </a:extLst>
          </p:cNvPr>
          <p:cNvSpPr/>
          <p:nvPr/>
        </p:nvSpPr>
        <p:spPr>
          <a:xfrm>
            <a:off x="6480169" y="849086"/>
            <a:ext cx="1278550" cy="169461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386089-390F-F084-2C26-7D382A12F75B}"/>
              </a:ext>
            </a:extLst>
          </p:cNvPr>
          <p:cNvSpPr txBox="1"/>
          <p:nvPr/>
        </p:nvSpPr>
        <p:spPr>
          <a:xfrm>
            <a:off x="9319810" y="51343"/>
            <a:ext cx="2547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>
                <a:ea typeface="Meiryo" panose="020B0604030504040204" pitchFamily="34" charset="-128"/>
              </a:rPr>
              <a:t>背</a:t>
            </a:r>
            <a:r>
              <a:rPr kumimoji="1" lang="en-US" altLang="ja-JP" sz="5400" dirty="0">
                <a:ea typeface="Meiryo" panose="020B0604030504040204" pitchFamily="34" charset="-128"/>
              </a:rPr>
              <a:t> </a:t>
            </a:r>
            <a:r>
              <a:rPr kumimoji="1" lang="ja-JP" altLang="en-US" sz="5400">
                <a:ea typeface="Meiryo" panose="020B0604030504040204" pitchFamily="34" charset="-128"/>
              </a:rPr>
              <a:t>骨</a:t>
            </a:r>
            <a:endParaRPr kumimoji="1" lang="en-US" altLang="ja-JP" sz="5400" dirty="0">
              <a:ea typeface="Meiryo" panose="020B0604030504040204" pitchFamily="34" charset="-128"/>
            </a:endParaRPr>
          </a:p>
          <a:p>
            <a:r>
              <a:rPr lang="ja-JP" altLang="en-US" sz="5400">
                <a:ea typeface="Meiryo" panose="020B0604030504040204" pitchFamily="34" charset="-128"/>
              </a:rPr>
              <a:t>腰</a:t>
            </a:r>
            <a:r>
              <a:rPr lang="en-US" altLang="ja-JP" sz="5400" dirty="0">
                <a:ea typeface="Meiryo" panose="020B0604030504040204" pitchFamily="34" charset="-128"/>
              </a:rPr>
              <a:t> </a:t>
            </a:r>
            <a:r>
              <a:rPr lang="ja-JP" altLang="en-US" sz="5400">
                <a:ea typeface="Meiryo" panose="020B0604030504040204" pitchFamily="34" charset="-128"/>
              </a:rPr>
              <a:t>骨</a:t>
            </a:r>
            <a:endParaRPr kumimoji="1" lang="ja-JP" altLang="en-US" sz="5400">
              <a:ea typeface="Meiryo" panose="020B0604030504040204" pitchFamily="34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D3E2F2D-818B-56AF-8D71-D74F350BD429}"/>
              </a:ext>
            </a:extLst>
          </p:cNvPr>
          <p:cNvCxnSpPr>
            <a:cxnSpLocks/>
          </p:cNvCxnSpPr>
          <p:nvPr/>
        </p:nvCxnSpPr>
        <p:spPr>
          <a:xfrm>
            <a:off x="6193103" y="513008"/>
            <a:ext cx="30632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D0C9737-53E5-4ED9-F6B4-914A2D82609D}"/>
              </a:ext>
            </a:extLst>
          </p:cNvPr>
          <p:cNvSpPr txBox="1"/>
          <p:nvPr/>
        </p:nvSpPr>
        <p:spPr>
          <a:xfrm>
            <a:off x="9319810" y="3086064"/>
            <a:ext cx="2547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>
                <a:ea typeface="Meiryo" panose="020B0604030504040204" pitchFamily="34" charset="-128"/>
              </a:rPr>
              <a:t>筋</a:t>
            </a:r>
            <a:r>
              <a:rPr kumimoji="1" lang="en-US" altLang="ja-JP" sz="5400" dirty="0">
                <a:ea typeface="Meiryo" panose="020B0604030504040204" pitchFamily="34" charset="-128"/>
              </a:rPr>
              <a:t> </a:t>
            </a:r>
            <a:r>
              <a:rPr lang="ja-JP" altLang="en-US" sz="5400">
                <a:ea typeface="Meiryo" panose="020B0604030504040204" pitchFamily="34" charset="-128"/>
              </a:rPr>
              <a:t>肉</a:t>
            </a:r>
            <a:endParaRPr kumimoji="1" lang="ja-JP" altLang="en-US" sz="5400">
              <a:ea typeface="Meiryo" panose="020B0604030504040204" pitchFamily="34" charset="-128"/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38A61C29-2111-D082-E4F1-F029F581D3BD}"/>
              </a:ext>
            </a:extLst>
          </p:cNvPr>
          <p:cNvGrpSpPr/>
          <p:nvPr/>
        </p:nvGrpSpPr>
        <p:grpSpPr>
          <a:xfrm>
            <a:off x="7148443" y="1961191"/>
            <a:ext cx="2150316" cy="1586538"/>
            <a:chOff x="7602225" y="4422376"/>
            <a:chExt cx="2150316" cy="1586538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BF631FB-A0F1-98CF-A9A0-268796662531}"/>
                </a:ext>
              </a:extLst>
            </p:cNvPr>
            <p:cNvCxnSpPr>
              <a:cxnSpLocks/>
            </p:cNvCxnSpPr>
            <p:nvPr/>
          </p:nvCxnSpPr>
          <p:spPr>
            <a:xfrm>
              <a:off x="7602225" y="4422376"/>
              <a:ext cx="733846" cy="15865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9E38F37B-032F-05D6-886D-DEFD3BCAFD4C}"/>
                </a:ext>
              </a:extLst>
            </p:cNvPr>
            <p:cNvCxnSpPr>
              <a:cxnSpLocks/>
            </p:cNvCxnSpPr>
            <p:nvPr/>
          </p:nvCxnSpPr>
          <p:spPr>
            <a:xfrm>
              <a:off x="8318013" y="6001742"/>
              <a:ext cx="143452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970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9EE35-4A11-64BC-A1F0-A6CAE4999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黒い背景と男性の絵&#10;&#10;低い精度で自動的に生成された説明">
            <a:extLst>
              <a:ext uri="{FF2B5EF4-FFF2-40B4-BE49-F238E27FC236}">
                <a16:creationId xmlns:a16="http://schemas.microsoft.com/office/drawing/2014/main" id="{A9A24526-39E0-B23E-1CED-61E2412C9A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554"/>
          <a:stretch/>
        </p:blipFill>
        <p:spPr>
          <a:xfrm>
            <a:off x="2866607" y="0"/>
            <a:ext cx="6228000" cy="6008914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D6E3D2F-7D76-DD58-1B06-1EC43ED0065E}"/>
              </a:ext>
            </a:extLst>
          </p:cNvPr>
          <p:cNvSpPr txBox="1"/>
          <p:nvPr/>
        </p:nvSpPr>
        <p:spPr>
          <a:xfrm>
            <a:off x="9256365" y="5124004"/>
            <a:ext cx="2547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>
                <a:ea typeface="Meiryo" panose="020B0604030504040204" pitchFamily="34" charset="-128"/>
              </a:rPr>
              <a:t>尾</a:t>
            </a:r>
            <a:r>
              <a:rPr kumimoji="1" lang="en-US" altLang="ja-JP" sz="5400" dirty="0">
                <a:ea typeface="Meiryo" panose="020B0604030504040204" pitchFamily="34" charset="-128"/>
              </a:rPr>
              <a:t> </a:t>
            </a:r>
            <a:r>
              <a:rPr kumimoji="1" lang="ja-JP" altLang="en-US" sz="5400">
                <a:ea typeface="Meiryo" panose="020B0604030504040204" pitchFamily="34" charset="-128"/>
              </a:rPr>
              <a:t>骨</a:t>
            </a:r>
            <a:endParaRPr kumimoji="1" lang="en-US" altLang="ja-JP" sz="5400" dirty="0">
              <a:ea typeface="Meiryo" panose="020B0604030504040204" pitchFamily="34" charset="-128"/>
            </a:endParaRPr>
          </a:p>
        </p:txBody>
      </p:sp>
      <p:pic>
        <p:nvPicPr>
          <p:cNvPr id="20" name="図 19" descr="野球, 選手, ボール, 男 が含まれている画像&#10;&#10;自動的に生成された説明">
            <a:extLst>
              <a:ext uri="{FF2B5EF4-FFF2-40B4-BE49-F238E27FC236}">
                <a16:creationId xmlns:a16="http://schemas.microsoft.com/office/drawing/2014/main" id="{E698E5D2-DFDC-3699-8801-C77CBBEDADB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3091810" y="-18000"/>
            <a:ext cx="5753774" cy="6912000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3982A1A-E266-A5C4-052E-11CA94E0C35A}"/>
              </a:ext>
            </a:extLst>
          </p:cNvPr>
          <p:cNvGrpSpPr/>
          <p:nvPr/>
        </p:nvGrpSpPr>
        <p:grpSpPr>
          <a:xfrm>
            <a:off x="6096000" y="4706471"/>
            <a:ext cx="3063262" cy="879198"/>
            <a:chOff x="6689279" y="5129716"/>
            <a:chExt cx="3063262" cy="879198"/>
          </a:xfrm>
        </p:grpSpPr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C79FF785-7E8B-200C-2BD2-D3F7EBE2863E}"/>
                </a:ext>
              </a:extLst>
            </p:cNvPr>
            <p:cNvCxnSpPr>
              <a:cxnSpLocks/>
            </p:cNvCxnSpPr>
            <p:nvPr/>
          </p:nvCxnSpPr>
          <p:spPr>
            <a:xfrm>
              <a:off x="6689279" y="5129716"/>
              <a:ext cx="1646792" cy="87919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CB89CB17-5439-024E-F915-1836CA98F6CA}"/>
                </a:ext>
              </a:extLst>
            </p:cNvPr>
            <p:cNvCxnSpPr>
              <a:cxnSpLocks/>
            </p:cNvCxnSpPr>
            <p:nvPr/>
          </p:nvCxnSpPr>
          <p:spPr>
            <a:xfrm>
              <a:off x="8318013" y="6001742"/>
              <a:ext cx="143452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円/楕円 2">
            <a:extLst>
              <a:ext uri="{FF2B5EF4-FFF2-40B4-BE49-F238E27FC236}">
                <a16:creationId xmlns:a16="http://schemas.microsoft.com/office/drawing/2014/main" id="{76F96DBC-88BC-B506-4DD5-1A9E6EB4E262}"/>
              </a:ext>
            </a:extLst>
          </p:cNvPr>
          <p:cNvSpPr>
            <a:spLocks/>
          </p:cNvSpPr>
          <p:nvPr/>
        </p:nvSpPr>
        <p:spPr>
          <a:xfrm rot="20347956">
            <a:off x="5076747" y="2561044"/>
            <a:ext cx="322729" cy="12240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E79D8426-B7D2-A6BB-5B63-D23334C113B6}"/>
              </a:ext>
            </a:extLst>
          </p:cNvPr>
          <p:cNvSpPr>
            <a:spLocks/>
          </p:cNvSpPr>
          <p:nvPr/>
        </p:nvSpPr>
        <p:spPr>
          <a:xfrm rot="1252044" flipH="1">
            <a:off x="6581946" y="2561043"/>
            <a:ext cx="322729" cy="1224000"/>
          </a:xfrm>
          <a:prstGeom prst="ellipse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390415C-45A4-017B-42CE-E38FDAD86F82}"/>
              </a:ext>
            </a:extLst>
          </p:cNvPr>
          <p:cNvSpPr/>
          <p:nvPr/>
        </p:nvSpPr>
        <p:spPr>
          <a:xfrm>
            <a:off x="5592476" y="0"/>
            <a:ext cx="803825" cy="3152382"/>
          </a:xfrm>
          <a:prstGeom prst="round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D470086A-38B9-074B-5625-2808A785FA49}"/>
              </a:ext>
            </a:extLst>
          </p:cNvPr>
          <p:cNvSpPr/>
          <p:nvPr/>
        </p:nvSpPr>
        <p:spPr>
          <a:xfrm>
            <a:off x="4249272" y="849086"/>
            <a:ext cx="1278550" cy="169461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D8F0F52C-3680-5320-AC25-205505775C54}"/>
              </a:ext>
            </a:extLst>
          </p:cNvPr>
          <p:cNvSpPr/>
          <p:nvPr/>
        </p:nvSpPr>
        <p:spPr>
          <a:xfrm>
            <a:off x="6480169" y="849086"/>
            <a:ext cx="1278550" cy="1694619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A0E570-4E5F-A45C-A1CF-5AFCB23A8E73}"/>
              </a:ext>
            </a:extLst>
          </p:cNvPr>
          <p:cNvSpPr txBox="1"/>
          <p:nvPr/>
        </p:nvSpPr>
        <p:spPr>
          <a:xfrm>
            <a:off x="9319810" y="51343"/>
            <a:ext cx="25472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>
                <a:ea typeface="Meiryo" panose="020B0604030504040204" pitchFamily="34" charset="-128"/>
              </a:rPr>
              <a:t>背</a:t>
            </a:r>
            <a:r>
              <a:rPr kumimoji="1" lang="en-US" altLang="ja-JP" sz="5400" dirty="0">
                <a:ea typeface="Meiryo" panose="020B0604030504040204" pitchFamily="34" charset="-128"/>
              </a:rPr>
              <a:t> </a:t>
            </a:r>
            <a:r>
              <a:rPr kumimoji="1" lang="ja-JP" altLang="en-US" sz="5400">
                <a:ea typeface="Meiryo" panose="020B0604030504040204" pitchFamily="34" charset="-128"/>
              </a:rPr>
              <a:t>骨</a:t>
            </a:r>
            <a:endParaRPr kumimoji="1" lang="en-US" altLang="ja-JP" sz="5400" dirty="0">
              <a:ea typeface="Meiryo" panose="020B0604030504040204" pitchFamily="34" charset="-128"/>
            </a:endParaRPr>
          </a:p>
          <a:p>
            <a:r>
              <a:rPr lang="ja-JP" altLang="en-US" sz="5400">
                <a:ea typeface="Meiryo" panose="020B0604030504040204" pitchFamily="34" charset="-128"/>
              </a:rPr>
              <a:t>腰</a:t>
            </a:r>
            <a:r>
              <a:rPr lang="en-US" altLang="ja-JP" sz="5400" dirty="0">
                <a:ea typeface="Meiryo" panose="020B0604030504040204" pitchFamily="34" charset="-128"/>
              </a:rPr>
              <a:t> </a:t>
            </a:r>
            <a:r>
              <a:rPr lang="ja-JP" altLang="en-US" sz="5400">
                <a:ea typeface="Meiryo" panose="020B0604030504040204" pitchFamily="34" charset="-128"/>
              </a:rPr>
              <a:t>骨</a:t>
            </a:r>
            <a:endParaRPr kumimoji="1" lang="ja-JP" altLang="en-US" sz="5400">
              <a:ea typeface="Meiryo" panose="020B0604030504040204" pitchFamily="34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F9143E7-876B-3E1A-1BC6-9227E15D72DF}"/>
              </a:ext>
            </a:extLst>
          </p:cNvPr>
          <p:cNvCxnSpPr>
            <a:cxnSpLocks/>
          </p:cNvCxnSpPr>
          <p:nvPr/>
        </p:nvCxnSpPr>
        <p:spPr>
          <a:xfrm>
            <a:off x="6193103" y="513008"/>
            <a:ext cx="306326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C794B50-BF77-ACE8-7D83-5EFF346DAF45}"/>
              </a:ext>
            </a:extLst>
          </p:cNvPr>
          <p:cNvSpPr txBox="1"/>
          <p:nvPr/>
        </p:nvSpPr>
        <p:spPr>
          <a:xfrm>
            <a:off x="9319810" y="3086064"/>
            <a:ext cx="2547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>
                <a:ea typeface="Meiryo" panose="020B0604030504040204" pitchFamily="34" charset="-128"/>
              </a:rPr>
              <a:t>筋</a:t>
            </a:r>
            <a:r>
              <a:rPr kumimoji="1" lang="en-US" altLang="ja-JP" sz="5400" dirty="0">
                <a:ea typeface="Meiryo" panose="020B0604030504040204" pitchFamily="34" charset="-128"/>
              </a:rPr>
              <a:t> </a:t>
            </a:r>
            <a:r>
              <a:rPr lang="ja-JP" altLang="en-US" sz="5400">
                <a:ea typeface="Meiryo" panose="020B0604030504040204" pitchFamily="34" charset="-128"/>
              </a:rPr>
              <a:t>肉</a:t>
            </a:r>
            <a:endParaRPr kumimoji="1" lang="ja-JP" altLang="en-US" sz="5400">
              <a:ea typeface="Meiryo" panose="020B0604030504040204" pitchFamily="34" charset="-128"/>
            </a:endParaRPr>
          </a:p>
        </p:txBody>
      </p: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0C11DFB-48BF-AF18-61D9-B0A0724A5DC5}"/>
              </a:ext>
            </a:extLst>
          </p:cNvPr>
          <p:cNvGrpSpPr/>
          <p:nvPr/>
        </p:nvGrpSpPr>
        <p:grpSpPr>
          <a:xfrm>
            <a:off x="7148443" y="1961191"/>
            <a:ext cx="2150316" cy="1586538"/>
            <a:chOff x="7602225" y="4422376"/>
            <a:chExt cx="2150316" cy="1586538"/>
          </a:xfrm>
        </p:grpSpPr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EF06C877-E140-A301-D03E-D3D80D3430BC}"/>
                </a:ext>
              </a:extLst>
            </p:cNvPr>
            <p:cNvCxnSpPr>
              <a:cxnSpLocks/>
            </p:cNvCxnSpPr>
            <p:nvPr/>
          </p:nvCxnSpPr>
          <p:spPr>
            <a:xfrm>
              <a:off x="7602225" y="4422376"/>
              <a:ext cx="733846" cy="158653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FE6BFCDD-426C-0D7A-28B7-DD7A13C16AB1}"/>
                </a:ext>
              </a:extLst>
            </p:cNvPr>
            <p:cNvCxnSpPr>
              <a:cxnSpLocks/>
            </p:cNvCxnSpPr>
            <p:nvPr/>
          </p:nvCxnSpPr>
          <p:spPr>
            <a:xfrm>
              <a:off x="8318013" y="6001742"/>
              <a:ext cx="143452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230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1261</TotalTime>
  <Words>23</Words>
  <Application>Microsoft Macintosh PowerPoint</Application>
  <PresentationFormat>ワイド画面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舞 中垣</dc:creator>
  <cp:lastModifiedBy>舞 中垣</cp:lastModifiedBy>
  <cp:revision>1</cp:revision>
  <dcterms:created xsi:type="dcterms:W3CDTF">2024-11-03T07:26:30Z</dcterms:created>
  <dcterms:modified xsi:type="dcterms:W3CDTF">2024-11-04T04:28:18Z</dcterms:modified>
</cp:coreProperties>
</file>