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3F7E-6BF5-4481-83BE-71EFE31A20E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E5C8-9693-4B21-845F-9F5ECCDE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73705" y="1002632"/>
            <a:ext cx="1636295" cy="745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3704" y="2498558"/>
            <a:ext cx="1636295" cy="745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73704" y="3617495"/>
            <a:ext cx="1636295" cy="745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Ammonium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86336" y="1002631"/>
            <a:ext cx="1636295" cy="745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37221" y="3617495"/>
            <a:ext cx="1636295" cy="745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86337" y="2105526"/>
            <a:ext cx="1636295" cy="745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199" y="5069305"/>
            <a:ext cx="10218822" cy="745957"/>
          </a:xfrm>
          <a:prstGeom prst="roundRect">
            <a:avLst/>
          </a:prstGeom>
          <a:solidFill>
            <a:srgbClr val="E2B4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Sediment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5400000">
            <a:off x="2935706" y="1716505"/>
            <a:ext cx="272716" cy="5566611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72716" y="4239797"/>
            <a:ext cx="1900988" cy="1193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6674" y="2783305"/>
            <a:ext cx="1917030" cy="12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56674" y="1363577"/>
            <a:ext cx="1917030" cy="12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0"/>
            <a:endCxn id="6" idx="1"/>
          </p:cNvCxnSpPr>
          <p:nvPr/>
        </p:nvCxnSpPr>
        <p:spPr>
          <a:xfrm rot="16200000" flipH="1" flipV="1">
            <a:off x="3495172" y="-318838"/>
            <a:ext cx="2987843" cy="5630780"/>
          </a:xfrm>
          <a:prstGeom prst="bentConnector4">
            <a:avLst>
              <a:gd name="adj1" fmla="val -7651"/>
              <a:gd name="adj2" fmla="val 11018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0"/>
          </p:cNvCxnSpPr>
          <p:nvPr/>
        </p:nvCxnSpPr>
        <p:spPr>
          <a:xfrm flipH="1">
            <a:off x="2991852" y="2536658"/>
            <a:ext cx="3994486" cy="108083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09999" y="2536658"/>
            <a:ext cx="3176338" cy="3168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4" idx="3"/>
          </p:cNvCxnSpPr>
          <p:nvPr/>
        </p:nvCxnSpPr>
        <p:spPr>
          <a:xfrm flipH="1">
            <a:off x="3810000" y="1375610"/>
            <a:ext cx="3176336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772991" y="4378061"/>
            <a:ext cx="1" cy="7058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73919" y="4356290"/>
            <a:ext cx="1" cy="7058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09999" y="2720138"/>
            <a:ext cx="3176337" cy="961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09999" y="1550069"/>
            <a:ext cx="3176337" cy="15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0"/>
          </p:cNvCxnSpPr>
          <p:nvPr/>
        </p:nvCxnSpPr>
        <p:spPr>
          <a:xfrm flipV="1">
            <a:off x="5855369" y="2872538"/>
            <a:ext cx="1283367" cy="744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804199" y="1663294"/>
            <a:ext cx="572" cy="5275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546771" y="478971"/>
            <a:ext cx="213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Assimilation/grazing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Decomposition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N-Fixation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Organic matter release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Regeneration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Respiration</a:t>
            </a:r>
          </a:p>
          <a:p>
            <a:r>
              <a:rPr lang="en-US" smtClean="0">
                <a:solidFill>
                  <a:srgbClr val="FF0000"/>
                </a:solidFill>
              </a:rPr>
              <a:t>Resuspension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Riverine Discharge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Tidal Flow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9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brenguest</dc:creator>
  <cp:lastModifiedBy>brenguest</cp:lastModifiedBy>
  <cp:revision>3</cp:revision>
  <dcterms:created xsi:type="dcterms:W3CDTF">2020-08-18T23:49:19Z</dcterms:created>
  <dcterms:modified xsi:type="dcterms:W3CDTF">2020-08-20T00:47:57Z</dcterms:modified>
</cp:coreProperties>
</file>