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55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5EDBF-F79A-4C5A-8A17-A23825469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E208E-5D71-4CF9-AA7B-69CE4EEF9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EFDAE-6BA1-4E6C-8C06-7B35DB38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B8E43-DBE2-41FE-A636-E107EE12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C9B3B-9958-49A9-8BA7-F132144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8613-C230-4029-8E14-8D594C0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F2F55-EE2C-42BB-824F-F8B8516E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598E2-D321-4EE8-A44A-08821883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32B76-1429-4A81-9CFE-F404A0F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2D89C-0B91-4E60-AF24-7B0C410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2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2AE7E-CF24-40D6-AC50-C5A8C863D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53036-F428-4C82-8402-6B01FD6D6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65943-FCF4-4FA0-A7E5-65430805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B4585-DE41-420E-967D-58D1919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48054-A7EA-4772-BA6E-0BB3650A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8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26B6-ED67-45B8-8BF9-FD1BFD98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19E79-89B6-4325-B0D7-81DAEE23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5F90A-FB9C-42CF-9996-3C4BEE26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1F25-D646-47FE-8711-D3264355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F891A-12E5-4D45-9069-D832674E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1358-3698-44DE-B37E-23C4DF35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A7EC-9678-4E65-AC15-2675EC2D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397E0-ED70-4397-A884-1C379190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38226-C18D-45E1-8955-E8120D4D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5AFF9-2306-4955-B57C-2F4B214D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9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AC0E-0A69-4B82-B556-B9E2B7D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5465B-8CC2-4FB3-B52F-A2606FC7A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988390-2020-4005-B597-BFAA670E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6FE7D-C1E5-43BB-B7C3-5773DF41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171E5-02BE-4EA5-A9B1-E38C6D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FEFF-A95E-42DF-AB2B-80196623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65156-FEC9-4685-902A-0CED09A2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62E8-0938-4B67-933F-A48BC3C8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331C3-750D-45D9-9B4A-8954A7A82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92BDAD-4F77-4EFF-A9D7-AF93E134C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422B7-0AD2-4949-8A89-E8A27BD8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AD176B-D861-4C33-AC95-1288B95B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16D198-3419-40A7-9A9E-82DDA1D4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0D0D5-5677-4744-ADDE-8D5FBFFE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4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155A-3A74-4EDB-8D56-F0A5AE03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49791-5855-44C1-912C-461FB48A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EFC24-AEAB-45DF-873E-84FB513B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C86022-FDF3-4F3C-8D83-2DAD10F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DF4FF-E8D8-449D-A95D-11A2B10F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EEF3C1-771B-4016-B879-0EB7E010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B035D-07C0-470E-B7FA-E9197BE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8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242F9-1F5C-4A00-B4CF-558E221D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DF446-29DF-45BC-AA4E-83D40F7C7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BA5A9C-3625-47A8-A007-9C63E85C8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18095-1267-45AA-AD85-91F33ABB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018C1-2C97-4E2C-835C-A4FBA470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3E02E-E87D-49E3-B2C2-30A8B10D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46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1D6F7-1FB6-4996-A486-24BC197F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A63598-F0D1-4D4D-8412-CB7C645E8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14B5E-A1AB-4A0E-B115-990053AD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B2492-D411-4C1B-B273-E6E39584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703BF-C98E-4995-959E-2ADE1FCB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E4101-34C8-4B5A-B900-A20FA952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9C9BFE-E0D2-4A3B-AA5F-2BE1168F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39AE2-4771-4E06-832C-F0F9EB73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87B64-34A9-4E2E-8404-68A9F45FC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0DD9-217C-4C73-B689-CB1C5BD1CFD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46E72-6612-4EF1-A427-DC9795E68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A5DF-3E19-4EDA-9414-6A72BD2FE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5AFC-5DB8-4A84-A9A0-28DED0B98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3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://www.artit-k.com/firebase-hosting/" TargetMode="External"/><Relationship Id="rId3" Type="http://schemas.openxmlformats.org/officeDocument/2006/relationships/hyperlink" Target="https://commons.wikimedia.org/wiki/File:Raspberry_Pi_2_Model_B_v1.1_top_new_(bg_cut_out).jpg" TargetMode="External"/><Relationship Id="rId7" Type="http://schemas.openxmlformats.org/officeDocument/2006/relationships/hyperlink" Target="https://www.flaticon.com/kr/free-icon/disabled_1433711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svg"/><Relationship Id="rId5" Type="http://schemas.openxmlformats.org/officeDocument/2006/relationships/hyperlink" Target="http://item.gmarket.co.kr/Item?goodscode=1221771637" TargetMode="External"/><Relationship Id="rId15" Type="http://schemas.openxmlformats.org/officeDocument/2006/relationships/hyperlink" Target="https://www.bodnara.co.kr/bbs/article.html?num=134872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svg"/><Relationship Id="rId1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7.svg"/><Relationship Id="rId3" Type="http://schemas.openxmlformats.org/officeDocument/2006/relationships/hyperlink" Target="https://commons.wikimedia.org/wiki/File:Raspberry_Pi_2_Model_B_v1.1_top_new_(bg_cut_out).jpg" TargetMode="External"/><Relationship Id="rId7" Type="http://schemas.openxmlformats.org/officeDocument/2006/relationships/hyperlink" Target="https://www.flaticon.com/kr/free-icon/disabled_1433711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svg"/><Relationship Id="rId5" Type="http://schemas.openxmlformats.org/officeDocument/2006/relationships/hyperlink" Target="http://item.gmarket.co.kr/Item?goodscode=1221771637" TargetMode="External"/><Relationship Id="rId15" Type="http://schemas.openxmlformats.org/officeDocument/2006/relationships/hyperlink" Target="https://www.bodnara.co.kr/bbs/article.html?num=134872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jpeg"/><Relationship Id="rId9" Type="http://schemas.openxmlformats.org/officeDocument/2006/relationships/hyperlink" Target="http://www.bodnara.co.kr/bbs/article.html?num=71187" TargetMode="External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57D6EB4-A642-4459-8879-C4A2172EA385}"/>
              </a:ext>
            </a:extLst>
          </p:cNvPr>
          <p:cNvGrpSpPr/>
          <p:nvPr/>
        </p:nvGrpSpPr>
        <p:grpSpPr>
          <a:xfrm>
            <a:off x="1775070" y="512383"/>
            <a:ext cx="1124712" cy="1030613"/>
            <a:chOff x="2151888" y="1135443"/>
            <a:chExt cx="2112264" cy="1935542"/>
          </a:xfrm>
        </p:grpSpPr>
        <p:pic>
          <p:nvPicPr>
            <p:cNvPr id="5" name="그림 4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317668C2-7894-4E8C-90CC-2E387F5DC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C0C501-D43E-4470-8452-C4B2BA26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2ADFCB-FE1C-400E-ADB5-AD3436D2F92B}"/>
              </a:ext>
            </a:extLst>
          </p:cNvPr>
          <p:cNvGrpSpPr/>
          <p:nvPr/>
        </p:nvGrpSpPr>
        <p:grpSpPr>
          <a:xfrm>
            <a:off x="1775070" y="1727106"/>
            <a:ext cx="1124712" cy="1030613"/>
            <a:chOff x="2151888" y="1135443"/>
            <a:chExt cx="2112264" cy="1935542"/>
          </a:xfrm>
        </p:grpSpPr>
        <p:pic>
          <p:nvPicPr>
            <p:cNvPr id="11" name="그림 10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6958D947-278C-4BE2-A5E5-5F764E8FF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437025F-C92F-4205-A795-11BC365AF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0DAC04-16EC-4252-B302-34D91C8E6CDC}"/>
              </a:ext>
            </a:extLst>
          </p:cNvPr>
          <p:cNvGrpSpPr/>
          <p:nvPr/>
        </p:nvGrpSpPr>
        <p:grpSpPr>
          <a:xfrm>
            <a:off x="1775070" y="2941829"/>
            <a:ext cx="1124712" cy="1030613"/>
            <a:chOff x="2151888" y="1135443"/>
            <a:chExt cx="2112264" cy="1935542"/>
          </a:xfrm>
        </p:grpSpPr>
        <p:pic>
          <p:nvPicPr>
            <p:cNvPr id="14" name="그림 13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895555CC-FB46-4223-9CBC-2ABE183D4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043AEAA-8168-46E5-AA82-2AAEEC935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11886A-95E9-4C77-A00E-6BD1482305B3}"/>
              </a:ext>
            </a:extLst>
          </p:cNvPr>
          <p:cNvGrpSpPr/>
          <p:nvPr/>
        </p:nvGrpSpPr>
        <p:grpSpPr>
          <a:xfrm>
            <a:off x="1775070" y="4156552"/>
            <a:ext cx="1124712" cy="1030613"/>
            <a:chOff x="2151888" y="1135443"/>
            <a:chExt cx="2112264" cy="1935542"/>
          </a:xfrm>
        </p:grpSpPr>
        <p:pic>
          <p:nvPicPr>
            <p:cNvPr id="17" name="그림 16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4D67CB50-81BC-4898-A5D1-2B8857E77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377DB0B-B99A-480E-A60C-C04FFBE79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278127-CB3B-49B3-BE61-607F0FB2CE86}"/>
              </a:ext>
            </a:extLst>
          </p:cNvPr>
          <p:cNvGrpSpPr/>
          <p:nvPr/>
        </p:nvGrpSpPr>
        <p:grpSpPr>
          <a:xfrm>
            <a:off x="1775070" y="5371273"/>
            <a:ext cx="1124712" cy="1030613"/>
            <a:chOff x="2151888" y="1135443"/>
            <a:chExt cx="2112264" cy="1935542"/>
          </a:xfrm>
        </p:grpSpPr>
        <p:pic>
          <p:nvPicPr>
            <p:cNvPr id="20" name="그림 19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D1043BDB-4F71-4160-BC0C-45C7C958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2077E1B-7956-4054-8929-6D244B34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4B3EAFF-80C7-46B1-A784-2963DE2255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617126"/>
            <a:ext cx="850432" cy="9258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C03B22A-31C7-4399-AC73-7DF021CD49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1831849"/>
            <a:ext cx="850432" cy="9258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D84B947-3D33-4FE1-9DEF-75BABCBC4D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3046572"/>
            <a:ext cx="850432" cy="9258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ECEBBDF-7EA8-4694-BBF4-51303161F0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4261295"/>
            <a:ext cx="850432" cy="92587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7873EC8-9FF4-4808-A418-178267C786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5476018"/>
            <a:ext cx="850432" cy="92587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EA2062-ED22-4BD7-A5FC-C586734E18A8}"/>
              </a:ext>
            </a:extLst>
          </p:cNvPr>
          <p:cNvGrpSpPr/>
          <p:nvPr/>
        </p:nvGrpSpPr>
        <p:grpSpPr>
          <a:xfrm>
            <a:off x="605634" y="521960"/>
            <a:ext cx="1171248" cy="1105988"/>
            <a:chOff x="603822" y="493302"/>
            <a:chExt cx="1171248" cy="1105988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971D9E1-286A-4AFB-8BDE-2021BD40BC74}"/>
                </a:ext>
              </a:extLst>
            </p:cNvPr>
            <p:cNvCxnSpPr/>
            <p:nvPr/>
          </p:nvCxnSpPr>
          <p:spPr>
            <a:xfrm flipH="1" flipV="1">
              <a:off x="603822" y="493302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DEBDC4-5573-401D-ADC1-61DA44B306D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68320" y="841049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A436EB-E128-4275-A8B3-9DC3F4D96511}"/>
              </a:ext>
            </a:extLst>
          </p:cNvPr>
          <p:cNvGrpSpPr/>
          <p:nvPr/>
        </p:nvGrpSpPr>
        <p:grpSpPr>
          <a:xfrm>
            <a:off x="624948" y="1734719"/>
            <a:ext cx="1130808" cy="1086907"/>
            <a:chOff x="1508760" y="502858"/>
            <a:chExt cx="1130808" cy="1086907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C72BEB-AA6F-41EF-BAF0-BA71FD2BDA14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CC227CC-910C-4341-86FF-859B99054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AA77EB-893C-4B89-9809-EFAEFF2474A6}"/>
              </a:ext>
            </a:extLst>
          </p:cNvPr>
          <p:cNvGrpSpPr/>
          <p:nvPr/>
        </p:nvGrpSpPr>
        <p:grpSpPr>
          <a:xfrm>
            <a:off x="605634" y="2957055"/>
            <a:ext cx="1130808" cy="1086907"/>
            <a:chOff x="1508760" y="502858"/>
            <a:chExt cx="1130808" cy="1086907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C7FD4AD-F1CD-49D9-8F64-E7B677CD2E23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5199EE-6642-4D57-8642-64E7425BB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E2C45C7-150F-4E38-A3F5-57C7A94647A5}"/>
              </a:ext>
            </a:extLst>
          </p:cNvPr>
          <p:cNvGrpSpPr/>
          <p:nvPr/>
        </p:nvGrpSpPr>
        <p:grpSpPr>
          <a:xfrm>
            <a:off x="586320" y="4179391"/>
            <a:ext cx="1130808" cy="1086907"/>
            <a:chOff x="1508760" y="502858"/>
            <a:chExt cx="1130808" cy="108690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A883713-0176-40DF-B205-B79A2D974414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DD3923-ABB5-43DD-9044-0935FDB52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0813D89-9040-4CD9-9FD8-A8B57EBEEA2E}"/>
              </a:ext>
            </a:extLst>
          </p:cNvPr>
          <p:cNvGrpSpPr/>
          <p:nvPr/>
        </p:nvGrpSpPr>
        <p:grpSpPr>
          <a:xfrm>
            <a:off x="567006" y="5401727"/>
            <a:ext cx="1130808" cy="1086907"/>
            <a:chOff x="1508760" y="502858"/>
            <a:chExt cx="1130808" cy="1086907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E3C07584-BB93-4BE8-9D95-C93EA7E1830D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24FAF9-6572-40DA-B390-5762C6E4D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래픽 46" descr="모니터 단색으로 채워진">
            <a:extLst>
              <a:ext uri="{FF2B5EF4-FFF2-40B4-BE49-F238E27FC236}">
                <a16:creationId xmlns:a16="http://schemas.microsoft.com/office/drawing/2014/main" id="{10B8FF5D-2999-4A46-A536-A161B36B7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1882" y="2384438"/>
            <a:ext cx="2200045" cy="2200045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B4F431B-F5F8-47F7-9494-899C2948B8B9}"/>
              </a:ext>
            </a:extLst>
          </p:cNvPr>
          <p:cNvCxnSpPr>
            <a:cxnSpLocks/>
          </p:cNvCxnSpPr>
          <p:nvPr/>
        </p:nvCxnSpPr>
        <p:spPr>
          <a:xfrm>
            <a:off x="2975982" y="1169715"/>
            <a:ext cx="1485900" cy="201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CFC156A-1B06-40D2-A5FD-02EA1ADBAA4A}"/>
              </a:ext>
            </a:extLst>
          </p:cNvPr>
          <p:cNvCxnSpPr>
            <a:cxnSpLocks/>
          </p:cNvCxnSpPr>
          <p:nvPr/>
        </p:nvCxnSpPr>
        <p:spPr>
          <a:xfrm>
            <a:off x="2995296" y="2442505"/>
            <a:ext cx="1390386" cy="8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1BE052-882D-4884-8802-1E2E45835F73}"/>
              </a:ext>
            </a:extLst>
          </p:cNvPr>
          <p:cNvCxnSpPr>
            <a:cxnSpLocks/>
          </p:cNvCxnSpPr>
          <p:nvPr/>
        </p:nvCxnSpPr>
        <p:spPr>
          <a:xfrm flipV="1">
            <a:off x="3014610" y="3392589"/>
            <a:ext cx="1371072" cy="32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6DB00F5-9604-4ADF-9A18-5E6878DBA856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014610" y="3484461"/>
            <a:ext cx="1447272" cy="140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E629ABC-CAEC-4A3C-8684-A8849D69009B}"/>
              </a:ext>
            </a:extLst>
          </p:cNvPr>
          <p:cNvCxnSpPr>
            <a:cxnSpLocks/>
          </p:cNvCxnSpPr>
          <p:nvPr/>
        </p:nvCxnSpPr>
        <p:spPr>
          <a:xfrm flipV="1">
            <a:off x="3014610" y="3599161"/>
            <a:ext cx="1447272" cy="242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65" descr="프로세서 단색으로 채워진">
            <a:extLst>
              <a:ext uri="{FF2B5EF4-FFF2-40B4-BE49-F238E27FC236}">
                <a16:creationId xmlns:a16="http://schemas.microsoft.com/office/drawing/2014/main" id="{599D01D1-DBF0-4630-9643-B92AE5BCB5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4704" y="1567765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FA9F4DB-DE80-400F-9119-7B1095B5CAEC}"/>
              </a:ext>
            </a:extLst>
          </p:cNvPr>
          <p:cNvSpPr txBox="1"/>
          <p:nvPr/>
        </p:nvSpPr>
        <p:spPr>
          <a:xfrm>
            <a:off x="624948" y="22306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모션 인식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73B91A-6C65-4F7A-89E3-8D11BC778914}"/>
              </a:ext>
            </a:extLst>
          </p:cNvPr>
          <p:cNvSpPr txBox="1"/>
          <p:nvPr/>
        </p:nvSpPr>
        <p:spPr>
          <a:xfrm>
            <a:off x="3330700" y="1993191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② 영상 송출</a:t>
            </a:r>
            <a:endParaRPr lang="ko-KR" alt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B47BBA-3883-40E5-B193-18ACBB7B45C7}"/>
              </a:ext>
            </a:extLst>
          </p:cNvPr>
          <p:cNvSpPr txBox="1"/>
          <p:nvPr/>
        </p:nvSpPr>
        <p:spPr>
          <a:xfrm>
            <a:off x="4657650" y="240122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③ 딥러닝 모델 분석</a:t>
            </a:r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24D95E50-45D8-48B8-BC20-2825C33E8E27}"/>
              </a:ext>
            </a:extLst>
          </p:cNvPr>
          <p:cNvSpPr/>
          <p:nvPr/>
        </p:nvSpPr>
        <p:spPr>
          <a:xfrm rot="16780972">
            <a:off x="5383650" y="1136484"/>
            <a:ext cx="356507" cy="408889"/>
          </a:xfrm>
          <a:custGeom>
            <a:avLst/>
            <a:gdLst>
              <a:gd name="connsiteX0" fmla="*/ 0 w 601980"/>
              <a:gd name="connsiteY0" fmla="*/ 472440 h 632460"/>
              <a:gd name="connsiteX1" fmla="*/ 60960 w 601980"/>
              <a:gd name="connsiteY1" fmla="*/ 548640 h 632460"/>
              <a:gd name="connsiteX2" fmla="*/ 106680 w 601980"/>
              <a:gd name="connsiteY2" fmla="*/ 609600 h 632460"/>
              <a:gd name="connsiteX3" fmla="*/ 152400 w 601980"/>
              <a:gd name="connsiteY3" fmla="*/ 624840 h 632460"/>
              <a:gd name="connsiteX4" fmla="*/ 175260 w 601980"/>
              <a:gd name="connsiteY4" fmla="*/ 632460 h 632460"/>
              <a:gd name="connsiteX5" fmla="*/ 434340 w 601980"/>
              <a:gd name="connsiteY5" fmla="*/ 624840 h 632460"/>
              <a:gd name="connsiteX6" fmla="*/ 502920 w 601980"/>
              <a:gd name="connsiteY6" fmla="*/ 571500 h 632460"/>
              <a:gd name="connsiteX7" fmla="*/ 518160 w 601980"/>
              <a:gd name="connsiteY7" fmla="*/ 548640 h 632460"/>
              <a:gd name="connsiteX8" fmla="*/ 571500 w 601980"/>
              <a:gd name="connsiteY8" fmla="*/ 457200 h 632460"/>
              <a:gd name="connsiteX9" fmla="*/ 601980 w 601980"/>
              <a:gd name="connsiteY9" fmla="*/ 350520 h 632460"/>
              <a:gd name="connsiteX10" fmla="*/ 594360 w 601980"/>
              <a:gd name="connsiteY10" fmla="*/ 205740 h 632460"/>
              <a:gd name="connsiteX11" fmla="*/ 579120 w 601980"/>
              <a:gd name="connsiteY11" fmla="*/ 175260 h 632460"/>
              <a:gd name="connsiteX12" fmla="*/ 571500 w 601980"/>
              <a:gd name="connsiteY12" fmla="*/ 152400 h 632460"/>
              <a:gd name="connsiteX13" fmla="*/ 548640 w 601980"/>
              <a:gd name="connsiteY13" fmla="*/ 121920 h 632460"/>
              <a:gd name="connsiteX14" fmla="*/ 533400 w 601980"/>
              <a:gd name="connsiteY14" fmla="*/ 99060 h 632460"/>
              <a:gd name="connsiteX15" fmla="*/ 464820 w 601980"/>
              <a:gd name="connsiteY15" fmla="*/ 60960 h 632460"/>
              <a:gd name="connsiteX16" fmla="*/ 441960 w 601980"/>
              <a:gd name="connsiteY16" fmla="*/ 38100 h 632460"/>
              <a:gd name="connsiteX17" fmla="*/ 419100 w 601980"/>
              <a:gd name="connsiteY17" fmla="*/ 30480 h 632460"/>
              <a:gd name="connsiteX18" fmla="*/ 381000 w 601980"/>
              <a:gd name="connsiteY18" fmla="*/ 15240 h 632460"/>
              <a:gd name="connsiteX19" fmla="*/ 251460 w 601980"/>
              <a:gd name="connsiteY19" fmla="*/ 0 h 632460"/>
              <a:gd name="connsiteX20" fmla="*/ 190500 w 601980"/>
              <a:gd name="connsiteY20" fmla="*/ 7620 h 632460"/>
              <a:gd name="connsiteX21" fmla="*/ 121920 w 601980"/>
              <a:gd name="connsiteY21" fmla="*/ 60960 h 632460"/>
              <a:gd name="connsiteX22" fmla="*/ 91440 w 601980"/>
              <a:gd name="connsiteY22" fmla="*/ 106680 h 632460"/>
              <a:gd name="connsiteX23" fmla="*/ 60960 w 601980"/>
              <a:gd name="connsiteY23" fmla="*/ 129540 h 632460"/>
              <a:gd name="connsiteX24" fmla="*/ 53340 w 601980"/>
              <a:gd name="connsiteY24" fmla="*/ 160020 h 632460"/>
              <a:gd name="connsiteX25" fmla="*/ 38100 w 601980"/>
              <a:gd name="connsiteY25" fmla="*/ 182880 h 632460"/>
              <a:gd name="connsiteX26" fmla="*/ 15240 w 601980"/>
              <a:gd name="connsiteY26" fmla="*/ 236220 h 632460"/>
              <a:gd name="connsiteX27" fmla="*/ 7620 w 601980"/>
              <a:gd name="connsiteY27" fmla="*/ 266700 h 632460"/>
              <a:gd name="connsiteX28" fmla="*/ 7620 w 601980"/>
              <a:gd name="connsiteY28" fmla="*/ 28194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1980" h="632460">
                <a:moveTo>
                  <a:pt x="0" y="472440"/>
                </a:moveTo>
                <a:cubicBezTo>
                  <a:pt x="20744" y="496641"/>
                  <a:pt x="44829" y="520410"/>
                  <a:pt x="60960" y="548640"/>
                </a:cubicBezTo>
                <a:cubicBezTo>
                  <a:pt x="76746" y="576265"/>
                  <a:pt x="75606" y="590955"/>
                  <a:pt x="106680" y="609600"/>
                </a:cubicBezTo>
                <a:cubicBezTo>
                  <a:pt x="120455" y="617865"/>
                  <a:pt x="137160" y="619760"/>
                  <a:pt x="152400" y="624840"/>
                </a:cubicBezTo>
                <a:lnTo>
                  <a:pt x="175260" y="632460"/>
                </a:lnTo>
                <a:cubicBezTo>
                  <a:pt x="261620" y="629920"/>
                  <a:pt x="348610" y="635556"/>
                  <a:pt x="434340" y="624840"/>
                </a:cubicBezTo>
                <a:cubicBezTo>
                  <a:pt x="450147" y="622864"/>
                  <a:pt x="489983" y="587024"/>
                  <a:pt x="502920" y="571500"/>
                </a:cubicBezTo>
                <a:cubicBezTo>
                  <a:pt x="508783" y="564465"/>
                  <a:pt x="512837" y="556092"/>
                  <a:pt x="518160" y="548640"/>
                </a:cubicBezTo>
                <a:cubicBezTo>
                  <a:pt x="540038" y="518011"/>
                  <a:pt x="561482" y="497273"/>
                  <a:pt x="571500" y="457200"/>
                </a:cubicBezTo>
                <a:cubicBezTo>
                  <a:pt x="590636" y="380655"/>
                  <a:pt x="580116" y="416111"/>
                  <a:pt x="601980" y="350520"/>
                </a:cubicBezTo>
                <a:cubicBezTo>
                  <a:pt x="599440" y="302260"/>
                  <a:pt x="600611" y="253661"/>
                  <a:pt x="594360" y="205740"/>
                </a:cubicBezTo>
                <a:cubicBezTo>
                  <a:pt x="592891" y="194476"/>
                  <a:pt x="583595" y="185701"/>
                  <a:pt x="579120" y="175260"/>
                </a:cubicBezTo>
                <a:cubicBezTo>
                  <a:pt x="575956" y="167877"/>
                  <a:pt x="575485" y="159374"/>
                  <a:pt x="571500" y="152400"/>
                </a:cubicBezTo>
                <a:cubicBezTo>
                  <a:pt x="565199" y="141373"/>
                  <a:pt x="556022" y="132254"/>
                  <a:pt x="548640" y="121920"/>
                </a:cubicBezTo>
                <a:cubicBezTo>
                  <a:pt x="543317" y="114468"/>
                  <a:pt x="540292" y="105091"/>
                  <a:pt x="533400" y="99060"/>
                </a:cubicBezTo>
                <a:cubicBezTo>
                  <a:pt x="501152" y="70843"/>
                  <a:pt x="496218" y="71426"/>
                  <a:pt x="464820" y="60960"/>
                </a:cubicBezTo>
                <a:cubicBezTo>
                  <a:pt x="457200" y="53340"/>
                  <a:pt x="450926" y="44078"/>
                  <a:pt x="441960" y="38100"/>
                </a:cubicBezTo>
                <a:cubicBezTo>
                  <a:pt x="435277" y="33645"/>
                  <a:pt x="426621" y="33300"/>
                  <a:pt x="419100" y="30480"/>
                </a:cubicBezTo>
                <a:cubicBezTo>
                  <a:pt x="406293" y="25677"/>
                  <a:pt x="393976" y="19565"/>
                  <a:pt x="381000" y="15240"/>
                </a:cubicBezTo>
                <a:cubicBezTo>
                  <a:pt x="338739" y="1153"/>
                  <a:pt x="296616" y="3474"/>
                  <a:pt x="251460" y="0"/>
                </a:cubicBezTo>
                <a:cubicBezTo>
                  <a:pt x="231140" y="2540"/>
                  <a:pt x="209785" y="732"/>
                  <a:pt x="190500" y="7620"/>
                </a:cubicBezTo>
                <a:cubicBezTo>
                  <a:pt x="172771" y="13952"/>
                  <a:pt x="135988" y="42873"/>
                  <a:pt x="121920" y="60960"/>
                </a:cubicBezTo>
                <a:cubicBezTo>
                  <a:pt x="110675" y="75418"/>
                  <a:pt x="106093" y="95690"/>
                  <a:pt x="91440" y="106680"/>
                </a:cubicBezTo>
                <a:lnTo>
                  <a:pt x="60960" y="129540"/>
                </a:lnTo>
                <a:cubicBezTo>
                  <a:pt x="58420" y="139700"/>
                  <a:pt x="57465" y="150394"/>
                  <a:pt x="53340" y="160020"/>
                </a:cubicBezTo>
                <a:cubicBezTo>
                  <a:pt x="49732" y="168438"/>
                  <a:pt x="42644" y="174929"/>
                  <a:pt x="38100" y="182880"/>
                </a:cubicBezTo>
                <a:cubicBezTo>
                  <a:pt x="26489" y="203200"/>
                  <a:pt x="21346" y="214848"/>
                  <a:pt x="15240" y="236220"/>
                </a:cubicBezTo>
                <a:cubicBezTo>
                  <a:pt x="12363" y="246290"/>
                  <a:pt x="9342" y="256370"/>
                  <a:pt x="7620" y="266700"/>
                </a:cubicBezTo>
                <a:cubicBezTo>
                  <a:pt x="6785" y="271711"/>
                  <a:pt x="7620" y="276860"/>
                  <a:pt x="7620" y="2819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30AC1BD4-5E15-4679-860D-B1D8E07D52B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t="6668" b="31315"/>
          <a:stretch/>
        </p:blipFill>
        <p:spPr>
          <a:xfrm>
            <a:off x="7804653" y="2937760"/>
            <a:ext cx="2716485" cy="777535"/>
          </a:xfrm>
          <a:prstGeom prst="rect">
            <a:avLst/>
          </a:prstGeom>
        </p:spPr>
      </p:pic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3D88D6F-6264-4549-8CF9-F0DE40F83D0E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6545765" y="3326527"/>
            <a:ext cx="1258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C3089E3-1873-410A-8E64-0256D164E3C2}"/>
              </a:ext>
            </a:extLst>
          </p:cNvPr>
          <p:cNvSpPr txBox="1"/>
          <p:nvPr/>
        </p:nvSpPr>
        <p:spPr>
          <a:xfrm>
            <a:off x="6466158" y="3404339"/>
            <a:ext cx="144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④ 위험상황이 인식되면</a:t>
            </a:r>
            <a:endParaRPr lang="en-US" altLang="ko-KR" sz="1400" dirty="0"/>
          </a:p>
          <a:p>
            <a:r>
              <a:rPr lang="ko-KR" altLang="en-US" sz="1400" dirty="0"/>
              <a:t>해당 메시지</a:t>
            </a:r>
            <a:endParaRPr lang="en-US" altLang="ko-KR" sz="1400" dirty="0"/>
          </a:p>
          <a:p>
            <a:r>
              <a:rPr lang="ko-KR" altLang="en-US" sz="1400" dirty="0"/>
              <a:t>전송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7196322-725C-4AB0-A4EC-DB038E52389C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0451001" y="1065761"/>
            <a:ext cx="1212863" cy="229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DC2A83B4-DF3C-427D-AC53-0FF3A2BAF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546942"/>
            <a:ext cx="528136" cy="1037637"/>
          </a:xfrm>
          <a:prstGeom prst="rect">
            <a:avLst/>
          </a:prstGeom>
        </p:spPr>
      </p:pic>
      <p:pic>
        <p:nvPicPr>
          <p:cNvPr id="90" name="그림 89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C64E3AAE-8B6E-4BBE-B37C-963741A0ED4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1772340"/>
            <a:ext cx="528136" cy="1037637"/>
          </a:xfrm>
          <a:prstGeom prst="rect">
            <a:avLst/>
          </a:prstGeom>
        </p:spPr>
      </p:pic>
      <p:pic>
        <p:nvPicPr>
          <p:cNvPr id="91" name="그림 90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B9447C21-3296-49CC-87DA-B3BD2B5CEC8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2997738"/>
            <a:ext cx="528136" cy="1037637"/>
          </a:xfrm>
          <a:prstGeom prst="rect">
            <a:avLst/>
          </a:prstGeom>
        </p:spPr>
      </p:pic>
      <p:pic>
        <p:nvPicPr>
          <p:cNvPr id="92" name="그림 91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DED1E5AB-F253-4A0E-86CF-7CBF782363E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4223136"/>
            <a:ext cx="528136" cy="1037637"/>
          </a:xfrm>
          <a:prstGeom prst="rect">
            <a:avLst/>
          </a:prstGeom>
        </p:spPr>
      </p:pic>
      <p:pic>
        <p:nvPicPr>
          <p:cNvPr id="93" name="그림 92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F6337AB2-0DE4-4585-A43A-C88D35AD82D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663864" y="5448534"/>
            <a:ext cx="528136" cy="1037637"/>
          </a:xfrm>
          <a:prstGeom prst="rect">
            <a:avLst/>
          </a:prstGeom>
        </p:spPr>
      </p:pic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149EBBE-C295-41AB-A87A-0C380393399E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0521138" y="2291158"/>
            <a:ext cx="1072589" cy="103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E77C670-0FDC-49BF-97F0-4E54C27C6A47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0521138" y="3326528"/>
            <a:ext cx="1142726" cy="19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209648D-4784-4729-B71A-9535EDAEC9E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10521138" y="3326528"/>
            <a:ext cx="1142726" cy="122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E1FFB0E-7B45-4D95-9D4C-2E29DF8DED3E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0486069" y="3367322"/>
            <a:ext cx="1177795" cy="260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A3155-EAE9-4813-B795-7F9BE67A7BFC}"/>
              </a:ext>
            </a:extLst>
          </p:cNvPr>
          <p:cNvSpPr txBox="1"/>
          <p:nvPr/>
        </p:nvSpPr>
        <p:spPr>
          <a:xfrm>
            <a:off x="9838056" y="4558578"/>
            <a:ext cx="1825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⑤ 담당 사회복지사 스마트폰으로 알림 전송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495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239AAA8-4A85-4922-9C27-4F31278C7135}"/>
              </a:ext>
            </a:extLst>
          </p:cNvPr>
          <p:cNvGrpSpPr/>
          <p:nvPr/>
        </p:nvGrpSpPr>
        <p:grpSpPr>
          <a:xfrm>
            <a:off x="1775070" y="1727106"/>
            <a:ext cx="1124712" cy="1030613"/>
            <a:chOff x="2151888" y="1135443"/>
            <a:chExt cx="2112264" cy="1935542"/>
          </a:xfrm>
        </p:grpSpPr>
        <p:pic>
          <p:nvPicPr>
            <p:cNvPr id="8" name="그림 7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D6F72EBF-E7E6-4277-A6AA-5A4B05739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BA20F6-9F21-4740-B142-D10C0C55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4AD874A-ED63-4AAC-ABA1-1217EBA2A3B1}"/>
              </a:ext>
            </a:extLst>
          </p:cNvPr>
          <p:cNvGrpSpPr/>
          <p:nvPr/>
        </p:nvGrpSpPr>
        <p:grpSpPr>
          <a:xfrm>
            <a:off x="1775070" y="2941829"/>
            <a:ext cx="1124712" cy="1030613"/>
            <a:chOff x="2151888" y="1135443"/>
            <a:chExt cx="2112264" cy="1935542"/>
          </a:xfrm>
        </p:grpSpPr>
        <p:pic>
          <p:nvPicPr>
            <p:cNvPr id="11" name="그림 10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266A9EA6-3D0A-41E1-B6C9-CBF444E1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FFCF1C-762D-4768-ABED-899752A1B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8EE11A-75D8-4948-8888-A3C1F78FEF48}"/>
              </a:ext>
            </a:extLst>
          </p:cNvPr>
          <p:cNvGrpSpPr/>
          <p:nvPr/>
        </p:nvGrpSpPr>
        <p:grpSpPr>
          <a:xfrm>
            <a:off x="1775070" y="4156552"/>
            <a:ext cx="1124712" cy="1030613"/>
            <a:chOff x="2151888" y="1135443"/>
            <a:chExt cx="2112264" cy="1935542"/>
          </a:xfrm>
        </p:grpSpPr>
        <p:pic>
          <p:nvPicPr>
            <p:cNvPr id="14" name="그림 13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0A6C1102-E618-4ABF-87C0-3E4C992DA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DB30543-E989-4409-8719-CEBA21F88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E9E2BE0-4B98-4DF2-BBFB-6A642DB70C9A}"/>
              </a:ext>
            </a:extLst>
          </p:cNvPr>
          <p:cNvGrpSpPr/>
          <p:nvPr/>
        </p:nvGrpSpPr>
        <p:grpSpPr>
          <a:xfrm>
            <a:off x="1775070" y="5371273"/>
            <a:ext cx="1124712" cy="1030613"/>
            <a:chOff x="2151888" y="1135443"/>
            <a:chExt cx="2112264" cy="1935542"/>
          </a:xfrm>
        </p:grpSpPr>
        <p:pic>
          <p:nvPicPr>
            <p:cNvPr id="17" name="그림 16" descr="텍스트, 전자기기, 회로이(가) 표시된 사진&#10;&#10;자동 생성된 설명">
              <a:extLst>
                <a:ext uri="{FF2B5EF4-FFF2-40B4-BE49-F238E27FC236}">
                  <a16:creationId xmlns:a16="http://schemas.microsoft.com/office/drawing/2014/main" id="{DEA12C9C-52AD-48A3-8A3C-3484CFBF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667000" y="2004060"/>
              <a:ext cx="1597152" cy="10669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5D52E63-489C-43FA-9B15-929C2EC2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151888" y="1135443"/>
              <a:ext cx="1234502" cy="1234502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960FA54-DD96-4546-BC92-2D9D8253D4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1831849"/>
            <a:ext cx="850432" cy="9258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9EDBA6-B385-489E-A48D-C65E880C42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3046572"/>
            <a:ext cx="850432" cy="92587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3DCDC6-D204-49C7-8A17-4366EA83E1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4261295"/>
            <a:ext cx="850432" cy="9258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7669784-E728-4B3E-99E6-9FE7EEDAE1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511" r="26267"/>
          <a:stretch/>
        </p:blipFill>
        <p:spPr>
          <a:xfrm>
            <a:off x="89546" y="5476018"/>
            <a:ext cx="850432" cy="92587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1996D3-39C2-4296-88F8-47240B6C9F91}"/>
              </a:ext>
            </a:extLst>
          </p:cNvPr>
          <p:cNvGrpSpPr/>
          <p:nvPr/>
        </p:nvGrpSpPr>
        <p:grpSpPr>
          <a:xfrm>
            <a:off x="624948" y="1734719"/>
            <a:ext cx="1130808" cy="1086907"/>
            <a:chOff x="1508760" y="502858"/>
            <a:chExt cx="1130808" cy="108690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F32EF09-CB96-41C1-8CFF-92C7B3976C40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76F8891-E57D-4E94-944F-4E8FB6515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F6F1C5C-1437-494F-A863-721031475B80}"/>
              </a:ext>
            </a:extLst>
          </p:cNvPr>
          <p:cNvGrpSpPr/>
          <p:nvPr/>
        </p:nvGrpSpPr>
        <p:grpSpPr>
          <a:xfrm>
            <a:off x="605634" y="2957055"/>
            <a:ext cx="1130808" cy="1086907"/>
            <a:chOff x="1508760" y="502858"/>
            <a:chExt cx="1130808" cy="108690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82B0FEB-DE9F-46C7-A4FE-799AA8018091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8FA2497-4CA8-4960-B099-28AD7DFBD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EFE21C-63BE-423D-9575-85FCF544885C}"/>
              </a:ext>
            </a:extLst>
          </p:cNvPr>
          <p:cNvGrpSpPr/>
          <p:nvPr/>
        </p:nvGrpSpPr>
        <p:grpSpPr>
          <a:xfrm>
            <a:off x="586320" y="4179391"/>
            <a:ext cx="1130808" cy="1086907"/>
            <a:chOff x="1508760" y="502858"/>
            <a:chExt cx="1130808" cy="1086907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79AA576-FA4D-4353-BA6E-7F6C6CA7BAA0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1671243-ADEE-4B23-A6F0-EA28D5312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5535CA-FCA9-428C-8EA6-B501904FF0B1}"/>
              </a:ext>
            </a:extLst>
          </p:cNvPr>
          <p:cNvGrpSpPr/>
          <p:nvPr/>
        </p:nvGrpSpPr>
        <p:grpSpPr>
          <a:xfrm>
            <a:off x="567006" y="5401727"/>
            <a:ext cx="1130808" cy="1086907"/>
            <a:chOff x="1508760" y="502858"/>
            <a:chExt cx="1130808" cy="108690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4DAE586-F613-4AD6-BEAC-FA1D5EC97F79}"/>
                </a:ext>
              </a:extLst>
            </p:cNvPr>
            <p:cNvCxnSpPr/>
            <p:nvPr/>
          </p:nvCxnSpPr>
          <p:spPr>
            <a:xfrm flipH="1" flipV="1">
              <a:off x="1508760" y="502858"/>
              <a:ext cx="1130808" cy="10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7EBFE6-4AC4-4A6F-A652-A91EBC88A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2818" y="831524"/>
              <a:ext cx="906750" cy="7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12B8ADC-21E7-434A-9C82-81166AFE344A}"/>
              </a:ext>
            </a:extLst>
          </p:cNvPr>
          <p:cNvSpPr txBox="1"/>
          <p:nvPr/>
        </p:nvSpPr>
        <p:spPr>
          <a:xfrm>
            <a:off x="226001" y="130014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모션 인식</a:t>
            </a:r>
          </a:p>
        </p:txBody>
      </p:sp>
      <p:pic>
        <p:nvPicPr>
          <p:cNvPr id="41" name="그림 40" descr="전자기기, 라우터이(가) 표시된 사진&#10;&#10;자동 생성된 설명">
            <a:extLst>
              <a:ext uri="{FF2B5EF4-FFF2-40B4-BE49-F238E27FC236}">
                <a16:creationId xmlns:a16="http://schemas.microsoft.com/office/drawing/2014/main" id="{D2BFD1D5-7578-4688-9765-88CD9894153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39624" y="213165"/>
            <a:ext cx="1326940" cy="1394761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AF4117F-808C-44F5-A69D-F1FE729EDF3F}"/>
              </a:ext>
            </a:extLst>
          </p:cNvPr>
          <p:cNvCxnSpPr>
            <a:cxnSpLocks/>
          </p:cNvCxnSpPr>
          <p:nvPr/>
        </p:nvCxnSpPr>
        <p:spPr>
          <a:xfrm flipV="1">
            <a:off x="2995296" y="1607926"/>
            <a:ext cx="730884" cy="83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0A1455-AC38-47C3-8600-83206C29340C}"/>
              </a:ext>
            </a:extLst>
          </p:cNvPr>
          <p:cNvCxnSpPr>
            <a:cxnSpLocks/>
          </p:cNvCxnSpPr>
          <p:nvPr/>
        </p:nvCxnSpPr>
        <p:spPr>
          <a:xfrm flipV="1">
            <a:off x="2995296" y="1727106"/>
            <a:ext cx="784224" cy="193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3D7656C-80CE-489C-B8E3-4EAB0DA91C35}"/>
              </a:ext>
            </a:extLst>
          </p:cNvPr>
          <p:cNvCxnSpPr>
            <a:cxnSpLocks/>
          </p:cNvCxnSpPr>
          <p:nvPr/>
        </p:nvCxnSpPr>
        <p:spPr>
          <a:xfrm flipV="1">
            <a:off x="2995296" y="1831849"/>
            <a:ext cx="883284" cy="306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24640B-CB0A-4B10-B024-6C6AD552C8E4}"/>
              </a:ext>
            </a:extLst>
          </p:cNvPr>
          <p:cNvCxnSpPr>
            <a:cxnSpLocks/>
          </p:cNvCxnSpPr>
          <p:nvPr/>
        </p:nvCxnSpPr>
        <p:spPr>
          <a:xfrm flipV="1">
            <a:off x="2995296" y="1831849"/>
            <a:ext cx="989964" cy="427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E754E87-3D55-4231-A309-AE90B74E4705}"/>
              </a:ext>
            </a:extLst>
          </p:cNvPr>
          <p:cNvSpPr txBox="1"/>
          <p:nvPr/>
        </p:nvSpPr>
        <p:spPr>
          <a:xfrm>
            <a:off x="3603510" y="31249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IPTIME</a:t>
            </a:r>
            <a:r>
              <a:rPr lang="ko-KR" altLang="en-US" sz="1400" dirty="0"/>
              <a:t> 웹서버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F8A61A-CC2F-4C9C-85FC-285D144ECA2E}"/>
              </a:ext>
            </a:extLst>
          </p:cNvPr>
          <p:cNvSpPr txBox="1"/>
          <p:nvPr/>
        </p:nvSpPr>
        <p:spPr>
          <a:xfrm>
            <a:off x="2984892" y="2757803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 영상 송출</a:t>
            </a:r>
          </a:p>
        </p:txBody>
      </p:sp>
      <p:pic>
        <p:nvPicPr>
          <p:cNvPr id="56" name="그래픽 55" descr="모니터 단색으로 채워진">
            <a:extLst>
              <a:ext uri="{FF2B5EF4-FFF2-40B4-BE49-F238E27FC236}">
                <a16:creationId xmlns:a16="http://schemas.microsoft.com/office/drawing/2014/main" id="{24E3D9C4-00DA-483D-81D0-D03A4CDE80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18120" y="3046572"/>
            <a:ext cx="2200045" cy="2200045"/>
          </a:xfrm>
          <a:prstGeom prst="rect">
            <a:avLst/>
          </a:prstGeom>
        </p:spPr>
      </p:pic>
      <p:pic>
        <p:nvPicPr>
          <p:cNvPr id="57" name="그래픽 56" descr="프로세서 단색으로 채워진">
            <a:extLst>
              <a:ext uri="{FF2B5EF4-FFF2-40B4-BE49-F238E27FC236}">
                <a16:creationId xmlns:a16="http://schemas.microsoft.com/office/drawing/2014/main" id="{04C32577-F46E-4FC5-9948-E88527DE77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9920" y="3531893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0DFA375-3118-47F1-B47E-EFC2DB702404}"/>
              </a:ext>
            </a:extLst>
          </p:cNvPr>
          <p:cNvSpPr txBox="1"/>
          <p:nvPr/>
        </p:nvSpPr>
        <p:spPr>
          <a:xfrm>
            <a:off x="5313888" y="307561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④ 딥러닝 모델 분석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4DCEBF7-2D03-4E34-A9FC-5FE230A35538}"/>
              </a:ext>
            </a:extLst>
          </p:cNvPr>
          <p:cNvSpPr/>
          <p:nvPr/>
        </p:nvSpPr>
        <p:spPr>
          <a:xfrm rot="16780972">
            <a:off x="5993298" y="2663990"/>
            <a:ext cx="407644" cy="405692"/>
          </a:xfrm>
          <a:custGeom>
            <a:avLst/>
            <a:gdLst>
              <a:gd name="connsiteX0" fmla="*/ 0 w 601980"/>
              <a:gd name="connsiteY0" fmla="*/ 472440 h 632460"/>
              <a:gd name="connsiteX1" fmla="*/ 60960 w 601980"/>
              <a:gd name="connsiteY1" fmla="*/ 548640 h 632460"/>
              <a:gd name="connsiteX2" fmla="*/ 106680 w 601980"/>
              <a:gd name="connsiteY2" fmla="*/ 609600 h 632460"/>
              <a:gd name="connsiteX3" fmla="*/ 152400 w 601980"/>
              <a:gd name="connsiteY3" fmla="*/ 624840 h 632460"/>
              <a:gd name="connsiteX4" fmla="*/ 175260 w 601980"/>
              <a:gd name="connsiteY4" fmla="*/ 632460 h 632460"/>
              <a:gd name="connsiteX5" fmla="*/ 434340 w 601980"/>
              <a:gd name="connsiteY5" fmla="*/ 624840 h 632460"/>
              <a:gd name="connsiteX6" fmla="*/ 502920 w 601980"/>
              <a:gd name="connsiteY6" fmla="*/ 571500 h 632460"/>
              <a:gd name="connsiteX7" fmla="*/ 518160 w 601980"/>
              <a:gd name="connsiteY7" fmla="*/ 548640 h 632460"/>
              <a:gd name="connsiteX8" fmla="*/ 571500 w 601980"/>
              <a:gd name="connsiteY8" fmla="*/ 457200 h 632460"/>
              <a:gd name="connsiteX9" fmla="*/ 601980 w 601980"/>
              <a:gd name="connsiteY9" fmla="*/ 350520 h 632460"/>
              <a:gd name="connsiteX10" fmla="*/ 594360 w 601980"/>
              <a:gd name="connsiteY10" fmla="*/ 205740 h 632460"/>
              <a:gd name="connsiteX11" fmla="*/ 579120 w 601980"/>
              <a:gd name="connsiteY11" fmla="*/ 175260 h 632460"/>
              <a:gd name="connsiteX12" fmla="*/ 571500 w 601980"/>
              <a:gd name="connsiteY12" fmla="*/ 152400 h 632460"/>
              <a:gd name="connsiteX13" fmla="*/ 548640 w 601980"/>
              <a:gd name="connsiteY13" fmla="*/ 121920 h 632460"/>
              <a:gd name="connsiteX14" fmla="*/ 533400 w 601980"/>
              <a:gd name="connsiteY14" fmla="*/ 99060 h 632460"/>
              <a:gd name="connsiteX15" fmla="*/ 464820 w 601980"/>
              <a:gd name="connsiteY15" fmla="*/ 60960 h 632460"/>
              <a:gd name="connsiteX16" fmla="*/ 441960 w 601980"/>
              <a:gd name="connsiteY16" fmla="*/ 38100 h 632460"/>
              <a:gd name="connsiteX17" fmla="*/ 419100 w 601980"/>
              <a:gd name="connsiteY17" fmla="*/ 30480 h 632460"/>
              <a:gd name="connsiteX18" fmla="*/ 381000 w 601980"/>
              <a:gd name="connsiteY18" fmla="*/ 15240 h 632460"/>
              <a:gd name="connsiteX19" fmla="*/ 251460 w 601980"/>
              <a:gd name="connsiteY19" fmla="*/ 0 h 632460"/>
              <a:gd name="connsiteX20" fmla="*/ 190500 w 601980"/>
              <a:gd name="connsiteY20" fmla="*/ 7620 h 632460"/>
              <a:gd name="connsiteX21" fmla="*/ 121920 w 601980"/>
              <a:gd name="connsiteY21" fmla="*/ 60960 h 632460"/>
              <a:gd name="connsiteX22" fmla="*/ 91440 w 601980"/>
              <a:gd name="connsiteY22" fmla="*/ 106680 h 632460"/>
              <a:gd name="connsiteX23" fmla="*/ 60960 w 601980"/>
              <a:gd name="connsiteY23" fmla="*/ 129540 h 632460"/>
              <a:gd name="connsiteX24" fmla="*/ 53340 w 601980"/>
              <a:gd name="connsiteY24" fmla="*/ 160020 h 632460"/>
              <a:gd name="connsiteX25" fmla="*/ 38100 w 601980"/>
              <a:gd name="connsiteY25" fmla="*/ 182880 h 632460"/>
              <a:gd name="connsiteX26" fmla="*/ 15240 w 601980"/>
              <a:gd name="connsiteY26" fmla="*/ 236220 h 632460"/>
              <a:gd name="connsiteX27" fmla="*/ 7620 w 601980"/>
              <a:gd name="connsiteY27" fmla="*/ 266700 h 632460"/>
              <a:gd name="connsiteX28" fmla="*/ 7620 w 601980"/>
              <a:gd name="connsiteY28" fmla="*/ 28194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1980" h="632460">
                <a:moveTo>
                  <a:pt x="0" y="472440"/>
                </a:moveTo>
                <a:cubicBezTo>
                  <a:pt x="20744" y="496641"/>
                  <a:pt x="44829" y="520410"/>
                  <a:pt x="60960" y="548640"/>
                </a:cubicBezTo>
                <a:cubicBezTo>
                  <a:pt x="76746" y="576265"/>
                  <a:pt x="75606" y="590955"/>
                  <a:pt x="106680" y="609600"/>
                </a:cubicBezTo>
                <a:cubicBezTo>
                  <a:pt x="120455" y="617865"/>
                  <a:pt x="137160" y="619760"/>
                  <a:pt x="152400" y="624840"/>
                </a:cubicBezTo>
                <a:lnTo>
                  <a:pt x="175260" y="632460"/>
                </a:lnTo>
                <a:cubicBezTo>
                  <a:pt x="261620" y="629920"/>
                  <a:pt x="348610" y="635556"/>
                  <a:pt x="434340" y="624840"/>
                </a:cubicBezTo>
                <a:cubicBezTo>
                  <a:pt x="450147" y="622864"/>
                  <a:pt x="489983" y="587024"/>
                  <a:pt x="502920" y="571500"/>
                </a:cubicBezTo>
                <a:cubicBezTo>
                  <a:pt x="508783" y="564465"/>
                  <a:pt x="512837" y="556092"/>
                  <a:pt x="518160" y="548640"/>
                </a:cubicBezTo>
                <a:cubicBezTo>
                  <a:pt x="540038" y="518011"/>
                  <a:pt x="561482" y="497273"/>
                  <a:pt x="571500" y="457200"/>
                </a:cubicBezTo>
                <a:cubicBezTo>
                  <a:pt x="590636" y="380655"/>
                  <a:pt x="580116" y="416111"/>
                  <a:pt x="601980" y="350520"/>
                </a:cubicBezTo>
                <a:cubicBezTo>
                  <a:pt x="599440" y="302260"/>
                  <a:pt x="600611" y="253661"/>
                  <a:pt x="594360" y="205740"/>
                </a:cubicBezTo>
                <a:cubicBezTo>
                  <a:pt x="592891" y="194476"/>
                  <a:pt x="583595" y="185701"/>
                  <a:pt x="579120" y="175260"/>
                </a:cubicBezTo>
                <a:cubicBezTo>
                  <a:pt x="575956" y="167877"/>
                  <a:pt x="575485" y="159374"/>
                  <a:pt x="571500" y="152400"/>
                </a:cubicBezTo>
                <a:cubicBezTo>
                  <a:pt x="565199" y="141373"/>
                  <a:pt x="556022" y="132254"/>
                  <a:pt x="548640" y="121920"/>
                </a:cubicBezTo>
                <a:cubicBezTo>
                  <a:pt x="543317" y="114468"/>
                  <a:pt x="540292" y="105091"/>
                  <a:pt x="533400" y="99060"/>
                </a:cubicBezTo>
                <a:cubicBezTo>
                  <a:pt x="501152" y="70843"/>
                  <a:pt x="496218" y="71426"/>
                  <a:pt x="464820" y="60960"/>
                </a:cubicBezTo>
                <a:cubicBezTo>
                  <a:pt x="457200" y="53340"/>
                  <a:pt x="450926" y="44078"/>
                  <a:pt x="441960" y="38100"/>
                </a:cubicBezTo>
                <a:cubicBezTo>
                  <a:pt x="435277" y="33645"/>
                  <a:pt x="426621" y="33300"/>
                  <a:pt x="419100" y="30480"/>
                </a:cubicBezTo>
                <a:cubicBezTo>
                  <a:pt x="406293" y="25677"/>
                  <a:pt x="393976" y="19565"/>
                  <a:pt x="381000" y="15240"/>
                </a:cubicBezTo>
                <a:cubicBezTo>
                  <a:pt x="338739" y="1153"/>
                  <a:pt x="296616" y="3474"/>
                  <a:pt x="251460" y="0"/>
                </a:cubicBezTo>
                <a:cubicBezTo>
                  <a:pt x="231140" y="2540"/>
                  <a:pt x="209785" y="732"/>
                  <a:pt x="190500" y="7620"/>
                </a:cubicBezTo>
                <a:cubicBezTo>
                  <a:pt x="172771" y="13952"/>
                  <a:pt x="135988" y="42873"/>
                  <a:pt x="121920" y="60960"/>
                </a:cubicBezTo>
                <a:cubicBezTo>
                  <a:pt x="110675" y="75418"/>
                  <a:pt x="106093" y="95690"/>
                  <a:pt x="91440" y="106680"/>
                </a:cubicBezTo>
                <a:lnTo>
                  <a:pt x="60960" y="129540"/>
                </a:lnTo>
                <a:cubicBezTo>
                  <a:pt x="58420" y="139700"/>
                  <a:pt x="57465" y="150394"/>
                  <a:pt x="53340" y="160020"/>
                </a:cubicBezTo>
                <a:cubicBezTo>
                  <a:pt x="49732" y="168438"/>
                  <a:pt x="42644" y="174929"/>
                  <a:pt x="38100" y="182880"/>
                </a:cubicBezTo>
                <a:cubicBezTo>
                  <a:pt x="26489" y="203200"/>
                  <a:pt x="21346" y="214848"/>
                  <a:pt x="15240" y="236220"/>
                </a:cubicBezTo>
                <a:cubicBezTo>
                  <a:pt x="12363" y="246290"/>
                  <a:pt x="9342" y="256370"/>
                  <a:pt x="7620" y="266700"/>
                </a:cubicBezTo>
                <a:cubicBezTo>
                  <a:pt x="6785" y="271711"/>
                  <a:pt x="7620" y="276860"/>
                  <a:pt x="7620" y="2819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0CE4B9-3F3E-4BA2-BAC6-AFA252B47C70}"/>
              </a:ext>
            </a:extLst>
          </p:cNvPr>
          <p:cNvCxnSpPr>
            <a:cxnSpLocks/>
          </p:cNvCxnSpPr>
          <p:nvPr/>
        </p:nvCxnSpPr>
        <p:spPr>
          <a:xfrm>
            <a:off x="4476149" y="1707254"/>
            <a:ext cx="1173039" cy="12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8943CC5-4C91-4B63-B0E9-94D07D022D9F}"/>
              </a:ext>
            </a:extLst>
          </p:cNvPr>
          <p:cNvSpPr txBox="1"/>
          <p:nvPr/>
        </p:nvSpPr>
        <p:spPr>
          <a:xfrm>
            <a:off x="4532538" y="188183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③ 영상 수신</a:t>
            </a:r>
          </a:p>
        </p:txBody>
      </p:sp>
      <p:pic>
        <p:nvPicPr>
          <p:cNvPr id="67" name="그림 66" descr="전자기기, 라우터이(가) 표시된 사진&#10;&#10;자동 생성된 설명">
            <a:extLst>
              <a:ext uri="{FF2B5EF4-FFF2-40B4-BE49-F238E27FC236}">
                <a16:creationId xmlns:a16="http://schemas.microsoft.com/office/drawing/2014/main" id="{80789CA3-AC6E-4343-8913-9145D398DE2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177384" y="213165"/>
            <a:ext cx="1326940" cy="13947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D0F519B-CD51-4548-BB8D-20D85F11189B}"/>
              </a:ext>
            </a:extLst>
          </p:cNvPr>
          <p:cNvSpPr txBox="1"/>
          <p:nvPr/>
        </p:nvSpPr>
        <p:spPr>
          <a:xfrm>
            <a:off x="8541270" y="31249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IPTIME</a:t>
            </a:r>
            <a:r>
              <a:rPr lang="ko-KR" altLang="en-US" sz="1400" dirty="0"/>
              <a:t> 웹서버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0902863-298B-4A1E-A65B-98E95DB38229}"/>
              </a:ext>
            </a:extLst>
          </p:cNvPr>
          <p:cNvCxnSpPr>
            <a:cxnSpLocks/>
          </p:cNvCxnSpPr>
          <p:nvPr/>
        </p:nvCxnSpPr>
        <p:spPr>
          <a:xfrm flipV="1">
            <a:off x="7216140" y="1707254"/>
            <a:ext cx="1501140" cy="145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C15B19C-F26D-41DC-9440-F727618D0176}"/>
              </a:ext>
            </a:extLst>
          </p:cNvPr>
          <p:cNvCxnSpPr>
            <a:cxnSpLocks/>
          </p:cNvCxnSpPr>
          <p:nvPr/>
        </p:nvCxnSpPr>
        <p:spPr>
          <a:xfrm>
            <a:off x="9171076" y="1714085"/>
            <a:ext cx="1969364" cy="67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258F29AA-E3A0-49B6-A837-17738244446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229524" y="1774181"/>
            <a:ext cx="528136" cy="1037637"/>
          </a:xfrm>
          <a:prstGeom prst="rect">
            <a:avLst/>
          </a:prstGeom>
        </p:spPr>
      </p:pic>
      <p:pic>
        <p:nvPicPr>
          <p:cNvPr id="74" name="그림 73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E2D47C13-68F4-487E-B51B-D00F543DA71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229524" y="2999579"/>
            <a:ext cx="528136" cy="1037637"/>
          </a:xfrm>
          <a:prstGeom prst="rect">
            <a:avLst/>
          </a:prstGeom>
        </p:spPr>
      </p:pic>
      <p:pic>
        <p:nvPicPr>
          <p:cNvPr id="75" name="그림 74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651722DD-5AD6-4A9D-B7C0-C543503203B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229524" y="4224977"/>
            <a:ext cx="528136" cy="1037637"/>
          </a:xfrm>
          <a:prstGeom prst="rect">
            <a:avLst/>
          </a:prstGeom>
        </p:spPr>
      </p:pic>
      <p:pic>
        <p:nvPicPr>
          <p:cNvPr id="76" name="그림 75" descr="전자기기, 검은색, 다른, 휴대폰이(가) 표시된 사진&#10;&#10;자동 생성된 설명">
            <a:extLst>
              <a:ext uri="{FF2B5EF4-FFF2-40B4-BE49-F238E27FC236}">
                <a16:creationId xmlns:a16="http://schemas.microsoft.com/office/drawing/2014/main" id="{0C9F6FF5-9491-4EF5-A2CB-B445B18CED4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29196" t="4681" r="28396" b="11999"/>
          <a:stretch/>
        </p:blipFill>
        <p:spPr>
          <a:xfrm>
            <a:off x="11229524" y="5450375"/>
            <a:ext cx="528136" cy="1037637"/>
          </a:xfrm>
          <a:prstGeom prst="rect">
            <a:avLst/>
          </a:prstGeom>
        </p:spPr>
      </p:pic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C0F327E-DF5B-41EA-8964-FB51959689A0}"/>
              </a:ext>
            </a:extLst>
          </p:cNvPr>
          <p:cNvCxnSpPr>
            <a:cxnSpLocks/>
          </p:cNvCxnSpPr>
          <p:nvPr/>
        </p:nvCxnSpPr>
        <p:spPr>
          <a:xfrm>
            <a:off x="9171076" y="1734719"/>
            <a:ext cx="1969364" cy="177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18F8984-E5EA-489A-B96A-1C28E125301B}"/>
              </a:ext>
            </a:extLst>
          </p:cNvPr>
          <p:cNvCxnSpPr>
            <a:cxnSpLocks/>
          </p:cNvCxnSpPr>
          <p:nvPr/>
        </p:nvCxnSpPr>
        <p:spPr>
          <a:xfrm>
            <a:off x="9171076" y="1755353"/>
            <a:ext cx="1969364" cy="296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C86169A-FA2A-4E5F-B2D7-398F3304AB75}"/>
              </a:ext>
            </a:extLst>
          </p:cNvPr>
          <p:cNvCxnSpPr>
            <a:cxnSpLocks/>
          </p:cNvCxnSpPr>
          <p:nvPr/>
        </p:nvCxnSpPr>
        <p:spPr>
          <a:xfrm>
            <a:off x="9171076" y="1775987"/>
            <a:ext cx="1969364" cy="425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015650-81F7-45D0-92A4-B6125D97DA5D}"/>
              </a:ext>
            </a:extLst>
          </p:cNvPr>
          <p:cNvSpPr txBox="1"/>
          <p:nvPr/>
        </p:nvSpPr>
        <p:spPr>
          <a:xfrm>
            <a:off x="6923201" y="2097879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⑤ </a:t>
            </a:r>
            <a:r>
              <a:rPr lang="ko-KR" altLang="en-US" sz="1400" dirty="0" err="1"/>
              <a:t>라벨링된</a:t>
            </a:r>
            <a:r>
              <a:rPr lang="ko-KR" altLang="en-US" sz="1400" dirty="0"/>
              <a:t> 영상 송출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7170F6-1002-4D5A-8248-398A44842D45}"/>
              </a:ext>
            </a:extLst>
          </p:cNvPr>
          <p:cNvSpPr txBox="1"/>
          <p:nvPr/>
        </p:nvSpPr>
        <p:spPr>
          <a:xfrm>
            <a:off x="9290209" y="3096562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⑥ </a:t>
            </a:r>
            <a:r>
              <a:rPr lang="ko-KR" altLang="en-US" sz="1400" dirty="0" err="1"/>
              <a:t>라벨링된</a:t>
            </a:r>
            <a:r>
              <a:rPr lang="ko-KR" altLang="en-US" sz="1400" dirty="0"/>
              <a:t> 영상 수신</a:t>
            </a:r>
          </a:p>
        </p:txBody>
      </p:sp>
    </p:spTree>
    <p:extLst>
      <p:ext uri="{BB962C8B-B14F-4D97-AF65-F5344CB8AC3E}">
        <p14:creationId xmlns:p14="http://schemas.microsoft.com/office/powerpoint/2010/main" val="287702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낙헌 고</dc:creator>
  <cp:lastModifiedBy>낙헌 고</cp:lastModifiedBy>
  <cp:revision>4</cp:revision>
  <dcterms:created xsi:type="dcterms:W3CDTF">2021-04-23T14:07:28Z</dcterms:created>
  <dcterms:modified xsi:type="dcterms:W3CDTF">2021-04-23T15:02:27Z</dcterms:modified>
</cp:coreProperties>
</file>