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337" r:id="rId2"/>
    <p:sldId id="354" r:id="rId3"/>
    <p:sldId id="339" r:id="rId4"/>
    <p:sldId id="340" r:id="rId5"/>
    <p:sldId id="341" r:id="rId6"/>
    <p:sldId id="343" r:id="rId7"/>
    <p:sldId id="344" r:id="rId8"/>
    <p:sldId id="348" r:id="rId9"/>
    <p:sldId id="349" r:id="rId10"/>
    <p:sldId id="350" r:id="rId11"/>
    <p:sldId id="351" r:id="rId12"/>
    <p:sldId id="352" r:id="rId13"/>
    <p:sldId id="353" r:id="rId14"/>
  </p:sldIdLst>
  <p:sldSz cx="9144000" cy="6858000" type="screen4x3"/>
  <p:notesSz cx="6797675" cy="992822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04BC"/>
    <a:srgbClr val="00421E"/>
    <a:srgbClr val="007434"/>
    <a:srgbClr val="FF6600"/>
    <a:srgbClr val="FF99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058" autoAdjust="0"/>
  </p:normalViewPr>
  <p:slideViewPr>
    <p:cSldViewPr snapToGrid="0">
      <p:cViewPr>
        <p:scale>
          <a:sx n="125" d="100"/>
          <a:sy n="125" d="100"/>
        </p:scale>
        <p:origin x="-692" y="-13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56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715907"/>
            <a:ext cx="5436567" cy="44659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22060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32AD8-3D5A-4C30-B73F-F45F3083E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34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3750F-6C68-4F8F-8855-5EDF1D5D3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8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3A278-D2F5-4448-BEC2-F3312DD87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52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585CB-17A5-47BD-8AAC-83BF4A26B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73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DE4D5-870E-42ED-BC5E-ACB2F4E00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9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4A85F-BA17-474B-83B1-DF1777812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8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2DB94-244F-4D95-A1DD-62A50A38D7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0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DD6A9-9E65-437B-AB68-FF89AD8CB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05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2405-F681-40BD-94DB-D14C2A71D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3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8DAA2-0AD3-4C98-887B-0C4CB0FB44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98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CA2A6-DD77-4EBE-8097-250CDCAA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4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DDF56-EEE4-4859-8525-C80421C36F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4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13DDFF2-64E7-4186-B30F-722AD6C0D7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1.png"/><Relationship Id="rId5" Type="http://schemas.openxmlformats.org/officeDocument/2006/relationships/image" Target="../media/image28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70" y="2029093"/>
            <a:ext cx="3776552" cy="3023150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344183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 rot="1246205">
            <a:off x="2488870" y="4120543"/>
            <a:ext cx="267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SUPERCONDUCTOR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216386">
            <a:off x="2688635" y="3757934"/>
            <a:ext cx="223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FERROMAGNET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 flipV="1">
            <a:off x="4769224" y="5149008"/>
            <a:ext cx="539034" cy="1808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08258" y="4751294"/>
            <a:ext cx="357436" cy="5785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308258" y="4625788"/>
            <a:ext cx="0" cy="7040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6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74" y="2038351"/>
            <a:ext cx="4645226" cy="3483919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25269" y="2257004"/>
            <a:ext cx="4013581" cy="323330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178680" y="1931518"/>
            <a:ext cx="3945467" cy="3254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21176846">
            <a:off x="3305398" y="5014622"/>
            <a:ext cx="2993105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484240" flipV="1">
            <a:off x="1570665" y="4779138"/>
            <a:ext cx="2335324" cy="444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8711" y="4945724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7937" y="488905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1469" y="4839567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2396" y="4576480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99926" y="5021543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9873" y="433536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 rot="5400000">
            <a:off x="1008863" y="3389756"/>
            <a:ext cx="2325864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5400000">
            <a:off x="1997726" y="1907027"/>
            <a:ext cx="1159327" cy="447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60918" y="3681038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0.5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21153204">
                <a:off x="2366033" y="2412101"/>
                <a:ext cx="62626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lang="en-US" sz="15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53204">
                <a:off x="2366033" y="2412101"/>
                <a:ext cx="626262" cy="230832"/>
              </a:xfrm>
              <a:prstGeom prst="rect">
                <a:avLst/>
              </a:prstGeom>
              <a:blipFill rotWithShape="0">
                <a:blip r:embed="rId6"/>
                <a:stretch>
                  <a:fillRect l="-7477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967696" y="2861748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.5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99479" y="4083736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5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74" y="2190751"/>
            <a:ext cx="4645225" cy="3483919"/>
          </a:xfrm>
          <a:prstGeom prst="rect">
            <a:avLst/>
          </a:prstGeom>
        </p:spPr>
      </p:pic>
      <p:pic>
        <p:nvPicPr>
          <p:cNvPr id="3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74" y="2038351"/>
            <a:ext cx="4645225" cy="3483919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25269" y="2257004"/>
            <a:ext cx="4013581" cy="323330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178680" y="1931518"/>
            <a:ext cx="3945467" cy="3254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21176846">
            <a:off x="3305398" y="5014622"/>
            <a:ext cx="2993105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484240" flipV="1">
            <a:off x="1570665" y="4779138"/>
            <a:ext cx="2335324" cy="444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8711" y="4945724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7937" y="488905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1469" y="4839567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2396" y="4576480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99926" y="5021543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9873" y="433536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 rot="5400000">
            <a:off x="1008863" y="3389756"/>
            <a:ext cx="2325864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5400000">
            <a:off x="1997726" y="1907027"/>
            <a:ext cx="1159327" cy="447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60918" y="3681038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0.5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21196408">
                <a:off x="2366033" y="2412101"/>
                <a:ext cx="62626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lang="en-US" sz="15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96408">
                <a:off x="2366033" y="2412101"/>
                <a:ext cx="626262" cy="230832"/>
              </a:xfrm>
              <a:prstGeom prst="rect">
                <a:avLst/>
              </a:prstGeom>
              <a:blipFill rotWithShape="0">
                <a:blip r:embed="rId6"/>
                <a:stretch>
                  <a:fillRect l="-7477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967696" y="2861748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.5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99479" y="4083736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9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74" y="2190751"/>
            <a:ext cx="4645225" cy="3483918"/>
          </a:xfrm>
          <a:prstGeom prst="rect">
            <a:avLst/>
          </a:prstGeom>
        </p:spPr>
      </p:pic>
      <p:pic>
        <p:nvPicPr>
          <p:cNvPr id="3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74" y="2038351"/>
            <a:ext cx="4645225" cy="3483918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25269" y="2257004"/>
            <a:ext cx="4013581" cy="323330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178680" y="1931518"/>
            <a:ext cx="3945467" cy="3254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21176846">
            <a:off x="3305398" y="5014622"/>
            <a:ext cx="2993105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484240" flipV="1">
            <a:off x="1570665" y="4779138"/>
            <a:ext cx="2335324" cy="444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8711" y="4945724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7937" y="488905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1469" y="4839567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2396" y="4576480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99926" y="5021543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9873" y="433536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 rot="5400000">
            <a:off x="1008863" y="3389756"/>
            <a:ext cx="2325864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5400000">
            <a:off x="1997726" y="1907027"/>
            <a:ext cx="1159327" cy="447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0034" y="3548245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0.4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21153204">
                <a:off x="2366033" y="2412101"/>
                <a:ext cx="62626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lang="en-US" sz="15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53204">
                <a:off x="2366033" y="2412101"/>
                <a:ext cx="626262" cy="230832"/>
              </a:xfrm>
              <a:prstGeom prst="rect">
                <a:avLst/>
              </a:prstGeom>
              <a:blipFill rotWithShape="0">
                <a:blip r:embed="rId6"/>
                <a:stretch>
                  <a:fillRect l="-7477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099479" y="4083736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50034" y="3005325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0.6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8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74" y="2190751"/>
            <a:ext cx="4645225" cy="3483918"/>
          </a:xfrm>
          <a:prstGeom prst="rect">
            <a:avLst/>
          </a:prstGeom>
        </p:spPr>
      </p:pic>
      <p:pic>
        <p:nvPicPr>
          <p:cNvPr id="3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74" y="2038351"/>
            <a:ext cx="4645224" cy="3483918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25269" y="2257004"/>
            <a:ext cx="4013581" cy="323330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178680" y="1931518"/>
            <a:ext cx="3945467" cy="3254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21176846">
            <a:off x="3305398" y="5014622"/>
            <a:ext cx="2993105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484240" flipV="1">
            <a:off x="1570665" y="4779138"/>
            <a:ext cx="2335324" cy="444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8711" y="4945724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7937" y="488905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1469" y="4839567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2396" y="4576480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99926" y="5021543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9873" y="433536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 rot="5400000">
            <a:off x="1008863" y="3389756"/>
            <a:ext cx="2325864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5400000">
            <a:off x="1997726" y="1907027"/>
            <a:ext cx="1159327" cy="447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97063" y="3532309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21153204">
                <a:off x="2366033" y="2412101"/>
                <a:ext cx="62626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lang="en-US" sz="15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53204">
                <a:off x="2366033" y="2412101"/>
                <a:ext cx="626262" cy="230832"/>
              </a:xfrm>
              <a:prstGeom prst="rect">
                <a:avLst/>
              </a:prstGeom>
              <a:blipFill rotWithShape="0">
                <a:blip r:embed="rId7"/>
                <a:stretch>
                  <a:fillRect l="-7477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099479" y="4083736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97634" y="2998107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5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199" y="2138991"/>
            <a:ext cx="3878705" cy="2261110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616199" y="2030930"/>
            <a:ext cx="3889587" cy="236917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51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10" y="2089489"/>
            <a:ext cx="3618131" cy="2942016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344183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 flipV="1">
            <a:off x="4769224" y="5149008"/>
            <a:ext cx="539034" cy="1808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08258" y="4751294"/>
            <a:ext cx="357436" cy="5785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308258" y="4625788"/>
            <a:ext cx="0" cy="7040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 rot="1246205">
            <a:off x="2525699" y="4126352"/>
            <a:ext cx="267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SUPERCONDUCTOR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 rot="1216386">
            <a:off x="2688635" y="3757934"/>
            <a:ext cx="223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FERROMAGNET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569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83" y="1668110"/>
            <a:ext cx="3777441" cy="4035788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66750" y="4825477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750" y="4825477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58849" y="4521908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49" y="4521908"/>
                <a:ext cx="248465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1219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24858" y="5163400"/>
                <a:ext cx="2580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 smtClean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58" y="5163400"/>
                <a:ext cx="258084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42857" t="-25714" r="-2381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67979" y="4958507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979" y="4958507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09711" y="5214405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711" y="5214405"/>
                <a:ext cx="248465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1219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93550" y="4717755"/>
                <a:ext cx="2580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 smtClean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50" y="4717755"/>
                <a:ext cx="258084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42857" t="-25714" r="-2381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44471" y="4302548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471" y="4302548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4000" r="-20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14309" y="3606643"/>
                <a:ext cx="4841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309" y="3606643"/>
                <a:ext cx="484107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7500" r="-5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15836113">
                <a:off x="2270398" y="3298063"/>
                <a:ext cx="3924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836113">
                <a:off x="2270398" y="3298063"/>
                <a:ext cx="392418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931034">
                <a:off x="2878834" y="4991880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034">
                <a:off x="2878834" y="4991880"/>
                <a:ext cx="87553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8893241">
                <a:off x="5100921" y="4866173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93241">
                <a:off x="5100921" y="4866173"/>
                <a:ext cx="875532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08326" y="2772830"/>
                <a:ext cx="4841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326" y="2772830"/>
                <a:ext cx="484107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7595" r="-632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33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60" cy="279861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2928880" y="5319515"/>
            <a:ext cx="1726920" cy="89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42502" y="5280081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02" y="5280081"/>
                <a:ext cx="875532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V="1">
            <a:off x="4655800" y="5309865"/>
            <a:ext cx="906800" cy="96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52663" y="5243039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663" y="5243039"/>
                <a:ext cx="87553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/>
          <p:cNvCxnSpPr/>
          <p:nvPr/>
        </p:nvCxnSpPr>
        <p:spPr bwMode="auto">
          <a:xfrm flipV="1">
            <a:off x="5705475" y="2876360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676650" y="2908110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849035" y="2908110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817035" y="2908110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8528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45990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8147"/>
            <a:ext cx="3650360" cy="2795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Arrow Connector 7"/>
          <p:cNvCxnSpPr/>
          <p:nvPr/>
        </p:nvCxnSpPr>
        <p:spPr bwMode="auto">
          <a:xfrm flipV="1">
            <a:off x="5683548" y="3095469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3660438" y="3102008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826948" y="3095469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757568" y="3102008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964778" y="4735918"/>
            <a:ext cx="1726920" cy="89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16111" y="4388254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111" y="4388254"/>
                <a:ext cx="87553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 bwMode="auto">
          <a:xfrm flipV="1">
            <a:off x="4670668" y="4730387"/>
            <a:ext cx="906800" cy="96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61743" y="4388254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43" y="4388254"/>
                <a:ext cx="875532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93800" y="1731775"/>
            <a:ext cx="2785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Skyrmion bound state peaks</a:t>
            </a:r>
            <a:endParaRPr lang="en-US" sz="15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279875" y="2050226"/>
            <a:ext cx="6649" cy="2773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250678" y="2054385"/>
            <a:ext cx="1049" cy="27317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1403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59" cy="2798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8109" y="2187388"/>
            <a:ext cx="3889587" cy="301541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93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125133" y="1834672"/>
            <a:ext cx="4052563" cy="349414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4" y="2288117"/>
            <a:ext cx="3901196" cy="291041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681983" y="4928702"/>
            <a:ext cx="1102282" cy="400110"/>
            <a:chOff x="4576457" y="4757040"/>
            <a:chExt cx="1102282" cy="40011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576457" y="4757040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457" y="4757040"/>
                  <a:ext cx="875532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 rot="5400000">
                <a:off x="3262685" y="3030963"/>
                <a:ext cx="21629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500" dirty="0" smtClean="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a. u.</a:t>
                </a:r>
                <a:endParaRPr lang="en-US" sz="1500" dirty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62685" y="3030963"/>
                <a:ext cx="216293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 bwMode="auto">
          <a:xfrm flipV="1">
            <a:off x="5603875" y="3334027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4669439" y="3403280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818721" y="1834672"/>
            <a:ext cx="2785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Skyrmion bound state peaks</a:t>
            </a:r>
            <a:endParaRPr lang="en-US" sz="15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2870372" y="2157837"/>
            <a:ext cx="125076" cy="19334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336628" y="2101403"/>
            <a:ext cx="103930" cy="23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2700632" y="3403280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3618921" y="3409819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Rectangle 3"/>
          <p:cNvSpPr/>
          <p:nvPr/>
        </p:nvSpPr>
        <p:spPr bwMode="auto">
          <a:xfrm>
            <a:off x="3760301" y="2351183"/>
            <a:ext cx="359448" cy="23311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96507" y="3754904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2459" y="2742688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2758440" y="4727976"/>
            <a:ext cx="1910999" cy="24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514837" y="4382067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837" y="4382067"/>
                <a:ext cx="87553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 bwMode="auto">
          <a:xfrm flipV="1">
            <a:off x="4669439" y="4723151"/>
            <a:ext cx="934436" cy="48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675865" y="4387414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65" y="4387414"/>
                <a:ext cx="875532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82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29" y="2281874"/>
            <a:ext cx="3874168" cy="280825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647727" y="4862310"/>
            <a:ext cx="1098550" cy="400110"/>
            <a:chOff x="4580189" y="4761926"/>
            <a:chExt cx="1098550" cy="40011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30144" y="2043195"/>
                <a:ext cx="604504" cy="51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</m:oMath>
                  </m:oMathPara>
                </a14:m>
                <a:endParaRPr lang="en-US" sz="25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144" y="2043195"/>
                <a:ext cx="604504" cy="511358"/>
              </a:xfrm>
              <a:prstGeom prst="rect">
                <a:avLst/>
              </a:prstGeom>
              <a:blipFill rotWithShape="0">
                <a:blip r:embed="rId5"/>
                <a:stretch>
                  <a:fillRect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657808" y="2155009"/>
                <a:ext cx="52367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lang="en-US" sz="15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808" y="2155009"/>
                <a:ext cx="523670" cy="230832"/>
              </a:xfrm>
              <a:prstGeom prst="rect">
                <a:avLst/>
              </a:prstGeom>
              <a:blipFill rotWithShape="0">
                <a:blip r:embed="rId6"/>
                <a:stretch>
                  <a:fillRect l="-1046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2155196" y="2085426"/>
            <a:ext cx="4052563" cy="32460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397500" y="4356100"/>
            <a:ext cx="152400" cy="2921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953000" y="4578350"/>
            <a:ext cx="355301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8450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52377</TotalTime>
  <Words>155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Cambria</vt:lpstr>
      <vt:lpstr>Cambria Math</vt:lpstr>
      <vt:lpstr>DejaVu Sans</vt:lpstr>
      <vt:lpstr>Segoe UI</vt:lpstr>
      <vt:lpstr>Times New Roman</vt:lpstr>
      <vt:lpstr>WenQuanYi Micro Hei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pershoguba</cp:lastModifiedBy>
  <cp:revision>1290</cp:revision>
  <cp:lastPrinted>2014-10-06T12:38:31Z</cp:lastPrinted>
  <dcterms:created xsi:type="dcterms:W3CDTF">2011-06-24T20:13:14Z</dcterms:created>
  <dcterms:modified xsi:type="dcterms:W3CDTF">2015-10-29T18:57:40Z</dcterms:modified>
</cp:coreProperties>
</file>