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sldIdLst>
    <p:sldId id="337" r:id="rId2"/>
    <p:sldId id="354" r:id="rId3"/>
    <p:sldId id="339" r:id="rId4"/>
    <p:sldId id="340" r:id="rId5"/>
    <p:sldId id="341" r:id="rId6"/>
    <p:sldId id="343" r:id="rId7"/>
    <p:sldId id="344" r:id="rId8"/>
    <p:sldId id="348" r:id="rId9"/>
    <p:sldId id="349" r:id="rId10"/>
    <p:sldId id="350" r:id="rId11"/>
    <p:sldId id="351" r:id="rId12"/>
    <p:sldId id="352" r:id="rId13"/>
    <p:sldId id="353" r:id="rId14"/>
  </p:sldIdLst>
  <p:sldSz cx="9144000" cy="6858000" type="screen4x3"/>
  <p:notesSz cx="6797675" cy="9928225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04BC"/>
    <a:srgbClr val="00421E"/>
    <a:srgbClr val="007434"/>
    <a:srgbClr val="FF6600"/>
    <a:srgbClr val="FF9900"/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058" autoAdjust="0"/>
  </p:normalViewPr>
  <p:slideViewPr>
    <p:cSldViewPr snapToGrid="0">
      <p:cViewPr>
        <p:scale>
          <a:sx n="66" d="100"/>
          <a:sy n="66" d="100"/>
        </p:scale>
        <p:origin x="1136" y="15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1752" y="-72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556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79768" y="4715907"/>
            <a:ext cx="5436567" cy="44659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622060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32AD8-3D5A-4C30-B73F-F45F3083EA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34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3750F-6C68-4F8F-8855-5EDF1D5D30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783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3A278-D2F5-4448-BEC2-F3312DD87E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7523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1141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585CB-17A5-47BD-8AAC-83BF4A26BF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73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DE4D5-870E-42ED-BC5E-ACB2F4E00E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99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4A85F-BA17-474B-83B1-DF1777812E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58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2DB94-244F-4D95-A1DD-62A50A38D7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00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DD6A9-9E65-437B-AB68-FF89AD8CB2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05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82405-F681-40BD-94DB-D14C2A71DC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239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8DAA2-0AD3-4C98-887B-0C4CB0FB44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798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CA2A6-DD77-4EBE-8097-250CDCAAA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842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DDF56-EEE4-4859-8525-C80421C36F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46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defRPr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B13DDFF2-64E7-4186-B30F-722AD6C0D7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1.png"/><Relationship Id="rId4" Type="http://schemas.openxmlformats.org/officeDocument/2006/relationships/image" Target="../media/image3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370" y="2029093"/>
            <a:ext cx="3776552" cy="3023150"/>
          </a:xfrm>
          <a:prstGeom prst="rect">
            <a:avLst/>
          </a:prstGeom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344183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 rot="1246205">
            <a:off x="2488870" y="4120543"/>
            <a:ext cx="267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SUPERCONDUCTOR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 rot="1216386">
            <a:off x="2688635" y="3757934"/>
            <a:ext cx="2233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FERROMAGNET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24913" y="4980378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913" y="4980378"/>
                <a:ext cx="392418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593906" y="4539958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906" y="4539958"/>
                <a:ext cx="39241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 bwMode="auto">
          <a:xfrm flipH="1" flipV="1">
            <a:off x="4769224" y="5149008"/>
            <a:ext cx="539034" cy="1808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308258" y="4751294"/>
            <a:ext cx="357436" cy="57852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5308258" y="4625788"/>
            <a:ext cx="0" cy="70403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243393" y="4243425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393" y="4243425"/>
                <a:ext cx="39241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063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74" y="2038351"/>
            <a:ext cx="4645226" cy="3483919"/>
          </a:xfrm>
          <a:prstGeom prst="rect">
            <a:avLst/>
          </a:prstGeom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025269" y="2257004"/>
            <a:ext cx="4013581" cy="323330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178680" y="1931518"/>
            <a:ext cx="3945467" cy="32548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 rot="21176846">
            <a:off x="3305398" y="5014622"/>
            <a:ext cx="2993105" cy="293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 rot="2484240" flipV="1">
            <a:off x="1570665" y="4779138"/>
            <a:ext cx="2335324" cy="444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38711" y="4945724"/>
            <a:ext cx="304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17937" y="4889054"/>
            <a:ext cx="420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1469" y="4839567"/>
            <a:ext cx="4716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-10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52396" y="4576480"/>
            <a:ext cx="304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99926" y="5021543"/>
            <a:ext cx="4716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-10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99873" y="4335364"/>
            <a:ext cx="420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21176394">
                <a:off x="3993984" y="2412858"/>
                <a:ext cx="937244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p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76394">
                <a:off x="3993984" y="2412858"/>
                <a:ext cx="937244" cy="3847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 bwMode="auto">
          <a:xfrm rot="5400000">
            <a:off x="1008863" y="3389756"/>
            <a:ext cx="2325864" cy="293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5400000">
            <a:off x="1997726" y="1907027"/>
            <a:ext cx="1159327" cy="4473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60918" y="3681038"/>
            <a:ext cx="477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0.5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 rot="21239296">
                <a:off x="4531542" y="5076528"/>
                <a:ext cx="612219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39296">
                <a:off x="4531542" y="5076528"/>
                <a:ext cx="612219" cy="3847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 rot="2812465">
                <a:off x="2235332" y="4823216"/>
                <a:ext cx="594522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5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12465">
                <a:off x="2235332" y="4823216"/>
                <a:ext cx="594522" cy="3847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 rot="21153204">
                <a:off x="2366033" y="2412101"/>
                <a:ext cx="626262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sz="15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endParaRPr lang="en-US" sz="15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53204">
                <a:off x="2366033" y="2412101"/>
                <a:ext cx="626262" cy="230832"/>
              </a:xfrm>
              <a:prstGeom prst="rect">
                <a:avLst/>
              </a:prstGeom>
              <a:blipFill rotWithShape="0">
                <a:blip r:embed="rId6"/>
                <a:stretch>
                  <a:fillRect l="-7477"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967696" y="2861748"/>
            <a:ext cx="477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.5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99479" y="4083736"/>
            <a:ext cx="477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553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74" y="2190751"/>
            <a:ext cx="4645225" cy="3483919"/>
          </a:xfrm>
          <a:prstGeom prst="rect">
            <a:avLst/>
          </a:prstGeom>
        </p:spPr>
      </p:pic>
      <p:pic>
        <p:nvPicPr>
          <p:cNvPr id="3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74" y="2038351"/>
            <a:ext cx="4645225" cy="3483919"/>
          </a:xfrm>
          <a:prstGeom prst="rect">
            <a:avLst/>
          </a:prstGeom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025269" y="2257004"/>
            <a:ext cx="4013581" cy="323330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178680" y="1931518"/>
            <a:ext cx="3945467" cy="32548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 rot="21176846">
            <a:off x="3305398" y="5014622"/>
            <a:ext cx="2993105" cy="293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 rot="2484240" flipV="1">
            <a:off x="1570665" y="4779138"/>
            <a:ext cx="2335324" cy="444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38711" y="4945724"/>
            <a:ext cx="304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17937" y="4889054"/>
            <a:ext cx="420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1469" y="4839567"/>
            <a:ext cx="4716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-10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52396" y="4576480"/>
            <a:ext cx="304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99926" y="5021543"/>
            <a:ext cx="4716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-10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99873" y="4335364"/>
            <a:ext cx="420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21176394">
                <a:off x="3993984" y="2412858"/>
                <a:ext cx="937244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p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76394">
                <a:off x="3993984" y="2412858"/>
                <a:ext cx="937244" cy="3847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 bwMode="auto">
          <a:xfrm rot="5400000">
            <a:off x="1008863" y="3389756"/>
            <a:ext cx="2325864" cy="293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5400000">
            <a:off x="1997726" y="1907027"/>
            <a:ext cx="1159327" cy="4473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60918" y="3681038"/>
            <a:ext cx="477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0.5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 rot="21239296">
                <a:off x="4531542" y="5076528"/>
                <a:ext cx="612219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39296">
                <a:off x="4531542" y="5076528"/>
                <a:ext cx="612219" cy="3847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 rot="2812465">
                <a:off x="2235332" y="4823216"/>
                <a:ext cx="594522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5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12465">
                <a:off x="2235332" y="4823216"/>
                <a:ext cx="594522" cy="3847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 rot="21196408">
                <a:off x="2366033" y="2412101"/>
                <a:ext cx="626262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sz="15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endParaRPr lang="en-US" sz="15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96408">
                <a:off x="2366033" y="2412101"/>
                <a:ext cx="626262" cy="230832"/>
              </a:xfrm>
              <a:prstGeom prst="rect">
                <a:avLst/>
              </a:prstGeom>
              <a:blipFill rotWithShape="0">
                <a:blip r:embed="rId6"/>
                <a:stretch>
                  <a:fillRect l="-7477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967696" y="2861748"/>
            <a:ext cx="477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.5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99479" y="4083736"/>
            <a:ext cx="477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890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74" y="2190751"/>
            <a:ext cx="4645225" cy="3483918"/>
          </a:xfrm>
          <a:prstGeom prst="rect">
            <a:avLst/>
          </a:prstGeom>
        </p:spPr>
      </p:pic>
      <p:pic>
        <p:nvPicPr>
          <p:cNvPr id="3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74" y="2038351"/>
            <a:ext cx="4645225" cy="3483918"/>
          </a:xfrm>
          <a:prstGeom prst="rect">
            <a:avLst/>
          </a:prstGeom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025269" y="2257004"/>
            <a:ext cx="4013581" cy="323330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178680" y="1931518"/>
            <a:ext cx="3945467" cy="32548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 rot="21176846">
            <a:off x="3305398" y="5014622"/>
            <a:ext cx="2993105" cy="293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 rot="2484240" flipV="1">
            <a:off x="1570665" y="4779138"/>
            <a:ext cx="2335324" cy="444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38711" y="4945724"/>
            <a:ext cx="304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17937" y="4889054"/>
            <a:ext cx="420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1469" y="4839567"/>
            <a:ext cx="4716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-10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52396" y="4576480"/>
            <a:ext cx="304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99926" y="5021543"/>
            <a:ext cx="4716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-10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99873" y="4335364"/>
            <a:ext cx="420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21176394">
                <a:off x="3993984" y="2412858"/>
                <a:ext cx="937244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p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76394">
                <a:off x="3993984" y="2412858"/>
                <a:ext cx="937244" cy="3847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 bwMode="auto">
          <a:xfrm rot="5400000">
            <a:off x="1008863" y="3389756"/>
            <a:ext cx="2325864" cy="293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5400000">
            <a:off x="1997726" y="1907027"/>
            <a:ext cx="1159327" cy="4473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0034" y="3548245"/>
            <a:ext cx="477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0.4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 rot="21239296">
                <a:off x="4531542" y="5076528"/>
                <a:ext cx="612219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39296">
                <a:off x="4531542" y="5076528"/>
                <a:ext cx="612219" cy="3847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 rot="2812465">
                <a:off x="2235332" y="4823216"/>
                <a:ext cx="594522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5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12465">
                <a:off x="2235332" y="4823216"/>
                <a:ext cx="594522" cy="3847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 rot="21153204">
                <a:off x="2366033" y="2412101"/>
                <a:ext cx="626262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sz="15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endParaRPr lang="en-US" sz="15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53204">
                <a:off x="2366033" y="2412101"/>
                <a:ext cx="626262" cy="230832"/>
              </a:xfrm>
              <a:prstGeom prst="rect">
                <a:avLst/>
              </a:prstGeom>
              <a:blipFill rotWithShape="0">
                <a:blip r:embed="rId6"/>
                <a:stretch>
                  <a:fillRect l="-7477"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2099479" y="4083736"/>
            <a:ext cx="477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50034" y="3005325"/>
            <a:ext cx="477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0.6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980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74" y="2190751"/>
            <a:ext cx="4645225" cy="3483918"/>
          </a:xfrm>
          <a:prstGeom prst="rect">
            <a:avLst/>
          </a:prstGeom>
        </p:spPr>
      </p:pic>
      <p:pic>
        <p:nvPicPr>
          <p:cNvPr id="3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74" y="2038351"/>
            <a:ext cx="4645224" cy="3483918"/>
          </a:xfrm>
          <a:prstGeom prst="rect">
            <a:avLst/>
          </a:prstGeom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025269" y="2257004"/>
            <a:ext cx="4013581" cy="323330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178680" y="1931518"/>
            <a:ext cx="3945467" cy="32548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 rot="21176846">
            <a:off x="3305398" y="5014622"/>
            <a:ext cx="2993105" cy="293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 rot="2484240" flipV="1">
            <a:off x="1570665" y="4779138"/>
            <a:ext cx="2335324" cy="444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38711" y="4945724"/>
            <a:ext cx="304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17937" y="4889054"/>
            <a:ext cx="420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1469" y="4839567"/>
            <a:ext cx="4716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-10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52396" y="4576480"/>
            <a:ext cx="3044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99926" y="5021543"/>
            <a:ext cx="4716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-10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99873" y="4335364"/>
            <a:ext cx="420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10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21176394">
                <a:off x="3993984" y="2412858"/>
                <a:ext cx="937244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p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76394">
                <a:off x="3993984" y="2412858"/>
                <a:ext cx="937244" cy="3847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 bwMode="auto">
          <a:xfrm rot="5400000">
            <a:off x="1008863" y="3389756"/>
            <a:ext cx="2325864" cy="293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5400000">
            <a:off x="1997726" y="1907027"/>
            <a:ext cx="1159327" cy="4473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97063" y="3532309"/>
            <a:ext cx="477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 rot="21239296">
                <a:off x="4531542" y="5076528"/>
                <a:ext cx="612219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39296">
                <a:off x="4531542" y="5076528"/>
                <a:ext cx="612219" cy="3847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 rot="2812465">
                <a:off x="2235332" y="4823216"/>
                <a:ext cx="594522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5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12465">
                <a:off x="2235332" y="4823216"/>
                <a:ext cx="594522" cy="38472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 rot="21153204">
                <a:off x="2366033" y="2412101"/>
                <a:ext cx="626262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sz="15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endParaRPr lang="en-US" sz="15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53204">
                <a:off x="2366033" y="2412101"/>
                <a:ext cx="626262" cy="230832"/>
              </a:xfrm>
              <a:prstGeom prst="rect">
                <a:avLst/>
              </a:prstGeom>
              <a:blipFill rotWithShape="0">
                <a:blip r:embed="rId7"/>
                <a:stretch>
                  <a:fillRect l="-7477"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2099479" y="4083736"/>
            <a:ext cx="477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0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97634" y="2998107"/>
            <a:ext cx="4779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endParaRPr lang="en-US" sz="15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15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199" y="2138991"/>
            <a:ext cx="3878705" cy="2261110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616199" y="2030930"/>
            <a:ext cx="3889587" cy="2369171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451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910" y="2089489"/>
            <a:ext cx="3618131" cy="2942016"/>
          </a:xfrm>
          <a:prstGeom prst="rect">
            <a:avLst/>
          </a:prstGeom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344183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24913" y="4980378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913" y="4980378"/>
                <a:ext cx="392418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593906" y="4539958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906" y="4539958"/>
                <a:ext cx="39241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 bwMode="auto">
          <a:xfrm flipH="1" flipV="1">
            <a:off x="4769224" y="5149008"/>
            <a:ext cx="539034" cy="1808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308258" y="4751294"/>
            <a:ext cx="357436" cy="57852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5308258" y="4625788"/>
            <a:ext cx="0" cy="70403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243393" y="4243425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393" y="4243425"/>
                <a:ext cx="39241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 rot="1246205">
            <a:off x="2525699" y="4126352"/>
            <a:ext cx="267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SUPERCONDUCTOR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 rot="1216386">
            <a:off x="2688635" y="3757934"/>
            <a:ext cx="2233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FERROMAGNET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6569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183" y="1668110"/>
            <a:ext cx="3777441" cy="4035788"/>
          </a:xfrm>
          <a:prstGeom prst="rect">
            <a:avLst/>
          </a:prstGeom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8109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66750" y="4825477"/>
                <a:ext cx="1490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750" y="4825477"/>
                <a:ext cx="149079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25000" r="-2500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58849" y="4521908"/>
                <a:ext cx="24846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849" y="4521908"/>
                <a:ext cx="248465" cy="215444"/>
              </a:xfrm>
              <a:prstGeom prst="rect">
                <a:avLst/>
              </a:prstGeom>
              <a:blipFill rotWithShape="0">
                <a:blip r:embed="rId4"/>
                <a:stretch>
                  <a:fillRect l="-14634" r="-12195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24858" y="5163400"/>
                <a:ext cx="25808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 dirty="0" smtClean="0">
                    <a:solidFill>
                      <a:schemeClr val="tx1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58" y="5163400"/>
                <a:ext cx="258084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42857" t="-25714" r="-23810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67979" y="4958507"/>
                <a:ext cx="1490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979" y="4958507"/>
                <a:ext cx="149079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25000" r="-25000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09711" y="5214405"/>
                <a:ext cx="24846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711" y="5214405"/>
                <a:ext cx="248465" cy="215444"/>
              </a:xfrm>
              <a:prstGeom prst="rect">
                <a:avLst/>
              </a:prstGeom>
              <a:blipFill rotWithShape="0">
                <a:blip r:embed="rId4"/>
                <a:stretch>
                  <a:fillRect l="-14634" r="-12195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93550" y="4717755"/>
                <a:ext cx="25808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 dirty="0" smtClean="0">
                    <a:solidFill>
                      <a:schemeClr val="tx1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550" y="4717755"/>
                <a:ext cx="258084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42857" t="-25714" r="-23810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744471" y="4302548"/>
                <a:ext cx="1490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471" y="4302548"/>
                <a:ext cx="149079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24000" r="-2000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14309" y="3606643"/>
                <a:ext cx="48410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309" y="3606643"/>
                <a:ext cx="484107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7500" r="-500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rot="15836113">
                <a:off x="2270398" y="3298063"/>
                <a:ext cx="3924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p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836113">
                <a:off x="2270398" y="3298063"/>
                <a:ext cx="392418" cy="400110"/>
              </a:xfrm>
              <a:prstGeom prst="rect">
                <a:avLst/>
              </a:prstGeom>
              <a:blipFill rotWithShape="0">
                <a:blip r:embed="rId7"/>
                <a:stretch>
                  <a:fillRect t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 rot="1931034">
                <a:off x="2878834" y="4991880"/>
                <a:ext cx="875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034">
                <a:off x="2878834" y="4991880"/>
                <a:ext cx="875532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rot="18893241">
                <a:off x="5100921" y="4866173"/>
                <a:ext cx="875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93241">
                <a:off x="5100921" y="4866173"/>
                <a:ext cx="875532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608326" y="2772830"/>
                <a:ext cx="48410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0.004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326" y="2772830"/>
                <a:ext cx="484107" cy="215444"/>
              </a:xfrm>
              <a:prstGeom prst="rect">
                <a:avLst/>
              </a:prstGeom>
              <a:blipFill rotWithShape="0">
                <a:blip r:embed="rId10"/>
                <a:stretch>
                  <a:fillRect l="-7595" r="-6329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33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8109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22" y="2286699"/>
            <a:ext cx="3650360" cy="279861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 flipV="1">
            <a:off x="2928880" y="5319515"/>
            <a:ext cx="1726920" cy="896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42502" y="5280081"/>
                <a:ext cx="875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502" y="5280081"/>
                <a:ext cx="875532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 bwMode="auto">
          <a:xfrm flipV="1">
            <a:off x="4655800" y="5309865"/>
            <a:ext cx="906800" cy="965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52663" y="5243039"/>
                <a:ext cx="875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663" y="5243039"/>
                <a:ext cx="875532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3750485" y="4807582"/>
            <a:ext cx="1098550" cy="400110"/>
            <a:chOff x="4580189" y="4761926"/>
            <a:chExt cx="1098550" cy="40011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4580189" y="4864099"/>
              <a:ext cx="1098550" cy="2930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Arrow Connector 15"/>
          <p:cNvCxnSpPr/>
          <p:nvPr/>
        </p:nvCxnSpPr>
        <p:spPr bwMode="auto">
          <a:xfrm flipV="1">
            <a:off x="5705475" y="2876360"/>
            <a:ext cx="0" cy="314325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0404B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3676650" y="2908110"/>
            <a:ext cx="0" cy="314325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0404B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4849035" y="2908110"/>
            <a:ext cx="0" cy="320864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817035" y="2908110"/>
            <a:ext cx="0" cy="320864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8528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8109" y="1742904"/>
            <a:ext cx="3889587" cy="345990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22" y="2288147"/>
            <a:ext cx="3650360" cy="2795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3750485" y="4807582"/>
            <a:ext cx="1098550" cy="400110"/>
            <a:chOff x="4580189" y="4761926"/>
            <a:chExt cx="1098550" cy="40011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4580189" y="4864099"/>
              <a:ext cx="1098550" cy="2930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" name="Straight Arrow Connector 7"/>
          <p:cNvCxnSpPr/>
          <p:nvPr/>
        </p:nvCxnSpPr>
        <p:spPr bwMode="auto">
          <a:xfrm flipV="1">
            <a:off x="5683548" y="3095469"/>
            <a:ext cx="0" cy="314325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0404B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3660438" y="3102008"/>
            <a:ext cx="0" cy="314325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0404B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4826948" y="3095469"/>
            <a:ext cx="0" cy="320864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2757568" y="3102008"/>
            <a:ext cx="0" cy="320864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2964778" y="4735918"/>
            <a:ext cx="1726920" cy="896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616111" y="4388254"/>
                <a:ext cx="875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111" y="4388254"/>
                <a:ext cx="875532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 bwMode="auto">
          <a:xfrm flipV="1">
            <a:off x="4670668" y="4730387"/>
            <a:ext cx="906800" cy="965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761743" y="4388254"/>
                <a:ext cx="875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743" y="4388254"/>
                <a:ext cx="875532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893800" y="1731775"/>
            <a:ext cx="27851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Skyrmion bound state peaks</a:t>
            </a:r>
            <a:endParaRPr lang="en-US" sz="15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3279875" y="2050226"/>
            <a:ext cx="6649" cy="2773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5250678" y="2054385"/>
            <a:ext cx="1049" cy="27317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1403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8109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22" y="2286699"/>
            <a:ext cx="3650359" cy="2798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3750485" y="4807582"/>
            <a:ext cx="1098550" cy="400110"/>
            <a:chOff x="4580189" y="4761926"/>
            <a:chExt cx="1098550" cy="40011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4580189" y="4864099"/>
              <a:ext cx="1098550" cy="2930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88109" y="2187388"/>
            <a:ext cx="3889587" cy="301541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936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125133" y="1834672"/>
            <a:ext cx="4052563" cy="349414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3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4" y="2288117"/>
            <a:ext cx="3901196" cy="291041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681983" y="4928702"/>
            <a:ext cx="1102282" cy="400110"/>
            <a:chOff x="4576457" y="4757040"/>
            <a:chExt cx="1102282" cy="40011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4580189" y="4864099"/>
              <a:ext cx="1098550" cy="2930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576457" y="4757040"/>
                  <a:ext cx="8755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6457" y="4757040"/>
                  <a:ext cx="875532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 rot="5400000">
                <a:off x="3262685" y="3030963"/>
                <a:ext cx="21629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sz="1500" dirty="0" smtClean="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arb. units</a:t>
                </a:r>
                <a:endParaRPr lang="en-US" sz="1500" dirty="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262685" y="3030963"/>
                <a:ext cx="216293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 bwMode="auto">
          <a:xfrm flipV="1">
            <a:off x="5603875" y="3334027"/>
            <a:ext cx="0" cy="314325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0404B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4663089" y="3409819"/>
            <a:ext cx="0" cy="320864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818721" y="1834672"/>
            <a:ext cx="27851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Skyrmion bound state peaks</a:t>
            </a:r>
            <a:endParaRPr lang="en-US" sz="15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2870372" y="2157837"/>
            <a:ext cx="125076" cy="19334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5336628" y="2101403"/>
            <a:ext cx="103930" cy="23483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2700632" y="3403280"/>
            <a:ext cx="0" cy="320864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3618921" y="3409819"/>
            <a:ext cx="0" cy="314325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0404BC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25826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29" y="2281874"/>
            <a:ext cx="3874168" cy="280825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647727" y="4862310"/>
            <a:ext cx="1098550" cy="400110"/>
            <a:chOff x="4580189" y="4761926"/>
            <a:chExt cx="1098550" cy="40011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4580189" y="4864099"/>
              <a:ext cx="1098550" cy="2930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130144" y="2043195"/>
                <a:ext cx="604504" cy="511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</m:oMath>
                  </m:oMathPara>
                </a14:m>
                <a:endParaRPr lang="en-US" sz="25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144" y="2043195"/>
                <a:ext cx="604504" cy="511358"/>
              </a:xfrm>
              <a:prstGeom prst="rect">
                <a:avLst/>
              </a:prstGeom>
              <a:blipFill rotWithShape="0">
                <a:blip r:embed="rId5"/>
                <a:stretch>
                  <a:fillRect b="-13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3657808" y="2155009"/>
                <a:ext cx="523670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1500" dirty="0" smtClean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endParaRPr lang="en-US" sz="15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808" y="2155009"/>
                <a:ext cx="523670" cy="230832"/>
              </a:xfrm>
              <a:prstGeom prst="rect">
                <a:avLst/>
              </a:prstGeom>
              <a:blipFill rotWithShape="0">
                <a:blip r:embed="rId6"/>
                <a:stretch>
                  <a:fillRect l="-10465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2155196" y="2085426"/>
            <a:ext cx="4052563" cy="32460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397500" y="4356100"/>
            <a:ext cx="152400" cy="2921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4953000" y="4578350"/>
            <a:ext cx="355301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8450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WenQuanYi Micro Hei"/>
        <a:cs typeface="WenQuanYi Micro Hei"/>
      </a:majorFont>
      <a:minorFont>
        <a:latin typeface="Arial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51792</TotalTime>
  <Words>151</Words>
  <Application>Microsoft Office PowerPoint</Application>
  <PresentationFormat>On-screen Show (4:3)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Cambria</vt:lpstr>
      <vt:lpstr>Cambria Math</vt:lpstr>
      <vt:lpstr>DejaVu Sans</vt:lpstr>
      <vt:lpstr>Segoe UI</vt:lpstr>
      <vt:lpstr>Times New Roman</vt:lpstr>
      <vt:lpstr>WenQuanYi Micro Hei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pershoguba</cp:lastModifiedBy>
  <cp:revision>1286</cp:revision>
  <cp:lastPrinted>2014-10-06T12:38:31Z</cp:lastPrinted>
  <dcterms:created xsi:type="dcterms:W3CDTF">2011-06-24T20:13:14Z</dcterms:created>
  <dcterms:modified xsi:type="dcterms:W3CDTF">2015-10-15T20:50:18Z</dcterms:modified>
</cp:coreProperties>
</file>