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337" r:id="rId2"/>
    <p:sldId id="339" r:id="rId3"/>
    <p:sldId id="340" r:id="rId4"/>
    <p:sldId id="341" r:id="rId5"/>
    <p:sldId id="343" r:id="rId6"/>
    <p:sldId id="344" r:id="rId7"/>
    <p:sldId id="348" r:id="rId8"/>
    <p:sldId id="349" r:id="rId9"/>
    <p:sldId id="345" r:id="rId10"/>
    <p:sldId id="346" r:id="rId11"/>
    <p:sldId id="347" r:id="rId12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058" autoAdjust="0"/>
  </p:normalViewPr>
  <p:slideViewPr>
    <p:cSldViewPr snapToGrid="0">
      <p:cViewPr>
        <p:scale>
          <a:sx n="75" d="100"/>
          <a:sy n="75" d="100"/>
        </p:scale>
        <p:origin x="860" y="-1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0" y="2029093"/>
            <a:ext cx="3776552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46205">
            <a:off x="2488870" y="4120543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9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0" y="2089489"/>
            <a:ext cx="3618131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46205">
            <a:off x="2525699" y="4126352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25133" y="1742904"/>
            <a:ext cx="4052563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1633" y="2288117"/>
            <a:ext cx="4147659" cy="29104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235200"/>
            <a:ext cx="4094896" cy="2921000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125133" y="1742904"/>
            <a:ext cx="4052563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50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41989</TotalTime>
  <Words>111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1259</cp:revision>
  <cp:lastPrinted>2014-10-06T12:38:31Z</cp:lastPrinted>
  <dcterms:created xsi:type="dcterms:W3CDTF">2011-06-24T20:13:14Z</dcterms:created>
  <dcterms:modified xsi:type="dcterms:W3CDTF">2015-07-17T18:01:54Z</dcterms:modified>
</cp:coreProperties>
</file>