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37" r:id="rId2"/>
    <p:sldId id="342" r:id="rId3"/>
    <p:sldId id="340" r:id="rId4"/>
    <p:sldId id="339" r:id="rId5"/>
    <p:sldId id="343" r:id="rId6"/>
    <p:sldId id="344" r:id="rId7"/>
    <p:sldId id="341" r:id="rId8"/>
    <p:sldId id="345" r:id="rId9"/>
  </p:sldIdLst>
  <p:sldSz cx="9144000" cy="6858000" type="screen4x3"/>
  <p:notesSz cx="6797675" cy="9928225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04BC"/>
    <a:srgbClr val="00421E"/>
    <a:srgbClr val="007434"/>
    <a:srgbClr val="FF6600"/>
    <a:srgbClr val="FF9900"/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1" autoAdjust="0"/>
    <p:restoredTop sz="94058" autoAdjust="0"/>
  </p:normalViewPr>
  <p:slideViewPr>
    <p:cSldViewPr snapToGrid="0">
      <p:cViewPr varScale="1">
        <p:scale>
          <a:sx n="71" d="100"/>
          <a:sy n="71" d="100"/>
        </p:scale>
        <p:origin x="1216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468" y="4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09F61-1C70-4CE3-B9B6-7863182810C0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4646A-F28B-4E1A-B8C9-54DBE997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20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556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79768" y="4715907"/>
            <a:ext cx="5436567" cy="44659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622060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3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32AD8-3D5A-4C30-B73F-F45F3083EA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34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3750F-6C68-4F8F-8855-5EDF1D5D30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783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3A278-D2F5-4448-BEC2-F3312DD87E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7523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1141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585CB-17A5-47BD-8AAC-83BF4A26BF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73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DE4D5-870E-42ED-BC5E-ACB2F4E00E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99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4A85F-BA17-474B-83B1-DF1777812E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58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2DB94-244F-4D95-A1DD-62A50A38D7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00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DD6A9-9E65-437B-AB68-FF89AD8CB2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05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82405-F681-40BD-94DB-D14C2A71DC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239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8DAA2-0AD3-4C98-887B-0C4CB0FB44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798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CA2A6-DD77-4EBE-8097-250CDCAAA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842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DDF56-EEE4-4859-8525-C80421C36F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46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defRPr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B13DDFF2-64E7-4186-B30F-722AD6C0D7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287"/>
            <a:ext cx="9144000" cy="54441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9849" y="86709"/>
            <a:ext cx="146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T- matrix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06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84" y="670684"/>
            <a:ext cx="5573993" cy="57852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04391" y="78828"/>
            <a:ext cx="434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Standard solution for the YSR energy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0897" y="5983013"/>
            <a:ext cx="293938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But LHS is then complex. So equation is not satisfied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14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0587"/>
            <a:ext cx="9144000" cy="44308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64727" y="260131"/>
            <a:ext cx="6440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Usually YSR state is inside continuum of opposite spin.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Derive the condition that YSR state is inside the gap.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95546" y="6039634"/>
                <a:ext cx="913455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≫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546" y="6039634"/>
                <a:ext cx="913455" cy="8183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39559" y="5592811"/>
                <a:ext cx="7938883" cy="529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Define average distance between electrons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>, then condition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becomes</a:t>
                </a:r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59" y="5592811"/>
                <a:ext cx="7938883" cy="529440"/>
              </a:xfrm>
              <a:prstGeom prst="rect">
                <a:avLst/>
              </a:prstGeom>
              <a:blipFill rotWithShape="0">
                <a:blip r:embed="rId4"/>
                <a:stretch>
                  <a:fillRect l="-614"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 bwMode="auto">
          <a:xfrm flipH="1" flipV="1">
            <a:off x="7025640" y="4785360"/>
            <a:ext cx="53078" cy="11077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7033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88" y="369331"/>
            <a:ext cx="8071945" cy="395785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0653" y="0"/>
            <a:ext cx="644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Include (</a:t>
            </a:r>
            <a:r>
              <a:rPr lang="en-US" dirty="0" err="1" smtClean="0">
                <a:solidFill>
                  <a:schemeClr val="tx1"/>
                </a:solidFill>
              </a:rPr>
              <a:t>ana</a:t>
            </a:r>
            <a:r>
              <a:rPr lang="en-US" dirty="0" smtClean="0">
                <a:solidFill>
                  <a:schemeClr val="tx1"/>
                </a:solidFill>
              </a:rPr>
              <a:t>) monopole moment and find the solution again.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92" y="4832970"/>
            <a:ext cx="7496504" cy="20250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3150" y="4368598"/>
            <a:ext cx="711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energy acquires imaginary part (YSR becomes a resonance)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69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903"/>
            <a:ext cx="4388224" cy="57615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921" y="381903"/>
            <a:ext cx="3930079" cy="57615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79694" y="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T-matrix solution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90967" y="6200576"/>
                <a:ext cx="8313494" cy="657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404BC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404B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404B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0404B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404B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404B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404B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404B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rgbClr val="0404B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404B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404B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404B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rgbClr val="0404BC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404B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solidFill>
                                            <a:srgbClr val="0404B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404B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404BC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404B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solidFill>
                                            <a:srgbClr val="0404B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404B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404B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solidFill>
                                <a:srgbClr val="0404B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404B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404BC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404BC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404BC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rgbClr val="0404B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0404BC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rgbClr val="0404B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404BC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404BC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0404BC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rgbClr val="0404B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404BC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404B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404BC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solidFill>
                                <a:srgbClr val="0404B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404BC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solidFill>
                                <a:srgbClr val="0404B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404B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404BC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404BC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404BC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404BC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404BC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67" y="6200576"/>
                <a:ext cx="8313494" cy="6574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52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70279" y="1694485"/>
                <a:ext cx="6440214" cy="1593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The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anapole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and monopole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skyrmions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can be transformed one to another by a global gauge transform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This symmetry must commute with the Hamiltonian. It does not commute e.g. with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Rashba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spin-orbit, which is likely present at the surface of a superconductor. 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279" y="1694485"/>
                <a:ext cx="6440214" cy="1593898"/>
              </a:xfrm>
              <a:prstGeom prst="rect">
                <a:avLst/>
              </a:prstGeom>
              <a:blipFill rotWithShape="0">
                <a:blip r:embed="rId3"/>
                <a:stretch>
                  <a:fillRect l="-852" t="-2299" b="-5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447364" y="313764"/>
            <a:ext cx="439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404BC"/>
                </a:solidFill>
              </a:rPr>
              <a:t>Anapole</a:t>
            </a:r>
            <a:r>
              <a:rPr lang="en-US" dirty="0" smtClean="0">
                <a:solidFill>
                  <a:srgbClr val="0404BC"/>
                </a:solidFill>
              </a:rPr>
              <a:t> vs monopole </a:t>
            </a:r>
            <a:r>
              <a:rPr lang="en-US" dirty="0" err="1" smtClean="0">
                <a:solidFill>
                  <a:srgbClr val="0404BC"/>
                </a:solidFill>
              </a:rPr>
              <a:t>skyrmions</a:t>
            </a:r>
            <a:endParaRPr lang="en-US" dirty="0">
              <a:solidFill>
                <a:srgbClr val="0404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01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7683"/>
            <a:ext cx="9144000" cy="42826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2277" y="332625"/>
            <a:ext cx="7119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(OLD) Attempt to solve T-matrix equation. Actually incorrect, because one term is missed. But has good ideas.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61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9" y="919963"/>
            <a:ext cx="5943429" cy="54001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2276" y="62753"/>
            <a:ext cx="7119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UNITS. </a:t>
            </a:r>
            <a:r>
              <a:rPr lang="en-US" dirty="0" smtClean="0">
                <a:solidFill>
                  <a:schemeClr val="tx1"/>
                </a:solidFill>
              </a:rPr>
              <a:t>Set </a:t>
            </a:r>
            <a:r>
              <a:rPr lang="en-US" dirty="0" err="1" smtClean="0">
                <a:solidFill>
                  <a:schemeClr val="tx1"/>
                </a:solidFill>
              </a:rPr>
              <a:t>Ef</a:t>
            </a:r>
            <a:r>
              <a:rPr lang="en-US" dirty="0" smtClean="0">
                <a:solidFill>
                  <a:schemeClr val="tx1"/>
                </a:solidFill>
              </a:rPr>
              <a:t> and Pf as units of energy and momentum, express </a:t>
            </a:r>
            <a:r>
              <a:rPr lang="en-US" dirty="0" err="1" smtClean="0">
                <a:solidFill>
                  <a:schemeClr val="tx1"/>
                </a:solidFill>
              </a:rPr>
              <a:t>everthing</a:t>
            </a:r>
            <a:r>
              <a:rPr lang="en-US" dirty="0" smtClean="0">
                <a:solidFill>
                  <a:schemeClr val="tx1"/>
                </a:solidFill>
              </a:rPr>
              <a:t> else through them.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248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WenQuanYi Micro Hei"/>
        <a:cs typeface="WenQuanYi Micro Hei"/>
      </a:majorFont>
      <a:minorFont>
        <a:latin typeface="Arial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54572</TotalTime>
  <Words>137</Words>
  <Application>Microsoft Office PowerPoint</Application>
  <PresentationFormat>On-screen Show (4:3)</PresentationFormat>
  <Paragraphs>15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Cambria Math</vt:lpstr>
      <vt:lpstr>DejaVu Sans</vt:lpstr>
      <vt:lpstr>Times New Roman</vt:lpstr>
      <vt:lpstr>WenQuanYi Micro Hei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pershoguba</cp:lastModifiedBy>
  <cp:revision>1261</cp:revision>
  <cp:lastPrinted>2015-07-03T17:23:53Z</cp:lastPrinted>
  <dcterms:created xsi:type="dcterms:W3CDTF">2011-06-24T20:13:14Z</dcterms:created>
  <dcterms:modified xsi:type="dcterms:W3CDTF">2015-07-20T11:37:47Z</dcterms:modified>
</cp:coreProperties>
</file>