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337" r:id="rId2"/>
    <p:sldId id="339" r:id="rId3"/>
  </p:sldIdLst>
  <p:sldSz cx="9144000" cy="6858000" type="screen4x3"/>
  <p:notesSz cx="6797675" cy="9928225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21E"/>
    <a:srgbClr val="007434"/>
    <a:srgbClr val="0404BC"/>
    <a:srgbClr val="FF6600"/>
    <a:srgbClr val="FF9900"/>
    <a:srgbClr val="8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94058" autoAdjust="0"/>
  </p:normalViewPr>
  <p:slideViewPr>
    <p:cSldViewPr snapToGrid="0">
      <p:cViewPr varScale="1">
        <p:scale>
          <a:sx n="71" d="100"/>
          <a:sy n="71" d="100"/>
        </p:scale>
        <p:origin x="272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1752" y="-72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556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79768" y="4715907"/>
            <a:ext cx="5436567" cy="44659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6220606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32AD8-3D5A-4C30-B73F-F45F3083EA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234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3750F-6C68-4F8F-8855-5EDF1D5D30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783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3A278-D2F5-4448-BEC2-F3312DD87E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7523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8013" cy="1141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585CB-17A5-47BD-8AAC-83BF4A26BF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673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DE4D5-870E-42ED-BC5E-ACB2F4E00E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99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4A85F-BA17-474B-83B1-DF1777812E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58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2DB94-244F-4D95-A1DD-62A50A38D7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700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DD6A9-9E65-437B-AB68-FF89AD8CB2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05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82405-F681-40BD-94DB-D14C2A71DC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239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8DAA2-0AD3-4C98-887B-0C4CB0FB44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798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CA2A6-DD77-4EBE-8097-250CDCAAA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842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DDF56-EEE4-4859-8525-C80421C36F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46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defRPr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B13DDFF2-64E7-4186-B30F-722AD6C0D7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282" y="1925296"/>
            <a:ext cx="4132730" cy="3230744"/>
          </a:xfrm>
          <a:prstGeom prst="rect">
            <a:avLst/>
          </a:prstGeom>
        </p:spPr>
      </p:pic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344183" y="1742904"/>
            <a:ext cx="3889587" cy="3886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 rot="1218298">
            <a:off x="2472086" y="4058759"/>
            <a:ext cx="267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SUPERCONDUCTOR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188646">
            <a:off x="2688254" y="3704126"/>
            <a:ext cx="240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FERROMAGNET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524913" y="4980378"/>
                <a:ext cx="392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913" y="4980378"/>
                <a:ext cx="392418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593906" y="4539958"/>
                <a:ext cx="392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906" y="4539958"/>
                <a:ext cx="392418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 bwMode="auto">
          <a:xfrm flipH="1" flipV="1">
            <a:off x="4769224" y="5149008"/>
            <a:ext cx="539034" cy="1808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308258" y="4751294"/>
            <a:ext cx="357436" cy="57852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5308258" y="4625788"/>
            <a:ext cx="0" cy="70403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5243393" y="4243425"/>
                <a:ext cx="392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393" y="4243425"/>
                <a:ext cx="392418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06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288" y="1964957"/>
            <a:ext cx="4061377" cy="3191082"/>
          </a:xfrm>
          <a:prstGeom prst="rect">
            <a:avLst/>
          </a:prstGeom>
        </p:spPr>
      </p:pic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344183" y="1742904"/>
            <a:ext cx="3889587" cy="3886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 rot="1218298">
            <a:off x="2472086" y="4058759"/>
            <a:ext cx="267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SUPERCONDUCTOR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188646">
            <a:off x="2688254" y="3704126"/>
            <a:ext cx="240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FERROMAGNET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524913" y="4980378"/>
                <a:ext cx="392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913" y="4980378"/>
                <a:ext cx="392418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593906" y="4539958"/>
                <a:ext cx="392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906" y="4539958"/>
                <a:ext cx="392418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 bwMode="auto">
          <a:xfrm flipH="1" flipV="1">
            <a:off x="4769224" y="5149008"/>
            <a:ext cx="539034" cy="1808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308258" y="4751294"/>
            <a:ext cx="357436" cy="57852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5308258" y="4625788"/>
            <a:ext cx="0" cy="70403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5243393" y="4243425"/>
                <a:ext cx="392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393" y="4243425"/>
                <a:ext cx="392418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695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WenQuanYi Micro Hei"/>
        <a:cs typeface="WenQuanYi Micro Hei"/>
      </a:majorFont>
      <a:minorFont>
        <a:latin typeface="Arial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41290</TotalTime>
  <Words>10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Cambria</vt:lpstr>
      <vt:lpstr>Cambria Math</vt:lpstr>
      <vt:lpstr>DejaVu Sans</vt:lpstr>
      <vt:lpstr>Times New Roman</vt:lpstr>
      <vt:lpstr>WenQuanYi Micro Hei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pershoguba</cp:lastModifiedBy>
  <cp:revision>1245</cp:revision>
  <cp:lastPrinted>2014-10-06T12:38:31Z</cp:lastPrinted>
  <dcterms:created xsi:type="dcterms:W3CDTF">2011-06-24T20:13:14Z</dcterms:created>
  <dcterms:modified xsi:type="dcterms:W3CDTF">2015-06-18T17:00:53Z</dcterms:modified>
</cp:coreProperties>
</file>